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G4z4/0GIAzNQN1QhLprnDy0C/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" name="Google Shape;18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" name="Google Shape;34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363849" y="2475520"/>
            <a:ext cx="2971709" cy="1255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83896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- 02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0343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Design-Life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441831" y="3146325"/>
            <a:ext cx="1041662" cy="584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514024" y="3146325"/>
            <a:ext cx="916936" cy="584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UX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62174" y="3146325"/>
            <a:ext cx="1444923" cy="584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765213" y="1960500"/>
            <a:ext cx="7634700" cy="489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51974" y="174975"/>
            <a:ext cx="70518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57398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Cycle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44062"/>
              </a:lnSpc>
              <a:spcBef>
                <a:spcPts val="29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lifecycle is a structured framework consisting series of stages and corresponding of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analysis, design, implementation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6525" y="1270025"/>
            <a:ext cx="1972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</a:t>
            </a: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full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2095987" y="1270025"/>
            <a:ext cx="2506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an interaction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16525" y="1564125"/>
            <a:ext cx="656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81592" y="1564125"/>
            <a:ext cx="243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032324" y="1564125"/>
            <a:ext cx="152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1193591" y="1564125"/>
            <a:ext cx="903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2102949" y="1564125"/>
            <a:ext cx="695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2807036" y="1564125"/>
            <a:ext cx="243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3057768" y="1564125"/>
            <a:ext cx="819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777325" y="1973375"/>
            <a:ext cx="7610400" cy="29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154950" y="174975"/>
            <a:ext cx="68094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57398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44062"/>
              </a:lnSpc>
              <a:spcBef>
                <a:spcPts val="29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iterative process is one in which all or part is repeated for the purpose of exploring, fixing, or refining a design or the work product of any other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154950" y="1258275"/>
            <a:ext cx="20157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lifecycle activity. It is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2170642" y="1258275"/>
            <a:ext cx="3156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2494435" y="1258275"/>
            <a:ext cx="6534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“wash,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3154374" y="1258275"/>
            <a:ext cx="5298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rinse,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3691317" y="1258275"/>
            <a:ext cx="3648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4063504" y="1258275"/>
            <a:ext cx="6825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repeat”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245900" y="1526875"/>
            <a:ext cx="5425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4"/>
          <p:cNvSpPr txBox="1"/>
          <p:nvPr/>
        </p:nvSpPr>
        <p:spPr>
          <a:xfrm>
            <a:off x="1494233" y="1521925"/>
            <a:ext cx="2787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1781120" y="1521925"/>
            <a:ext cx="5817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HCI.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7348" y="2194224"/>
            <a:ext cx="7871400" cy="282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307350" y="325250"/>
            <a:ext cx="6520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475">
            <a:noAutofit/>
          </a:bodyPr>
          <a:lstStyle/>
          <a:p>
            <a:pPr indent="0" lvl="0" marL="12700" marR="57398" rtl="0" algn="l">
              <a:lnSpc>
                <a:spcPct val="1057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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acts as a checklist for experts to make</a:t>
            </a:r>
            <a:endParaRPr b="0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sure they do not miss any important aspects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problem in the heat of productivity.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307350" y="1218225"/>
            <a:ext cx="4870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25">
            <a:noAutofit/>
          </a:bodyPr>
          <a:lstStyle/>
          <a:p>
            <a:pPr indent="0" lvl="0" marL="12700" marR="0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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helps designers answer questions such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307350" y="1442510"/>
            <a:ext cx="10479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“Where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1362591" y="1442510"/>
            <a:ext cx="3408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712991" y="1442510"/>
            <a:ext cx="1007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now?”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2728532" y="1442510"/>
            <a:ext cx="3945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3130755" y="1442510"/>
            <a:ext cx="671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“What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809685" y="1442510"/>
            <a:ext cx="1082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can/should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4897731" y="1442510"/>
            <a:ext cx="3273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307350" y="1665701"/>
            <a:ext cx="2880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03549" y="1665701"/>
            <a:ext cx="671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next?”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2755113" y="3395882"/>
            <a:ext cx="2314200" cy="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457200" y="1295400"/>
            <a:ext cx="8458200" cy="48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54940" y="249039"/>
            <a:ext cx="7785375" cy="434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475">
            <a:noAutofit/>
          </a:bodyPr>
          <a:lstStyle/>
          <a:p>
            <a:pPr indent="0" lvl="0" marL="12700" marR="0" rtl="0" algn="l">
              <a:lnSpc>
                <a:spcPct val="1057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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other words, process provides a repeatable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497840" y="738872"/>
            <a:ext cx="1376939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1884399" y="738872"/>
            <a:ext cx="403293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2303014" y="738872"/>
            <a:ext cx="1058498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3376834" y="738872"/>
            <a:ext cx="267284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3659440" y="738872"/>
            <a:ext cx="1217719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4889119" y="738872"/>
            <a:ext cx="1434356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381000" y="1785874"/>
            <a:ext cx="8610600" cy="40815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 txBox="1"/>
          <p:nvPr/>
        </p:nvSpPr>
        <p:spPr>
          <a:xfrm>
            <a:off x="106172" y="717028"/>
            <a:ext cx="532379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1"/>
          <p:cNvSpPr txBox="1"/>
          <p:nvPr/>
        </p:nvSpPr>
        <p:spPr>
          <a:xfrm>
            <a:off x="625856" y="717028"/>
            <a:ext cx="380489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1"/>
          <p:cNvSpPr txBox="1"/>
          <p:nvPr/>
        </p:nvSpPr>
        <p:spPr>
          <a:xfrm>
            <a:off x="982194" y="717028"/>
            <a:ext cx="622046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UX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673514" y="717028"/>
            <a:ext cx="1942524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3730466" y="717028"/>
            <a:ext cx="5261134" cy="4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CYCLE TEMPLATE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81000" y="5867400"/>
            <a:ext cx="8610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00">
            <a:noAutofit/>
          </a:bodyPr>
          <a:lstStyle/>
          <a:p>
            <a:pPr indent="0" lvl="0" marL="12700" marR="0" rtl="0" algn="ctr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abstract activity cycle of Analyze, Design, Implement, and Evaluate.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6710" marR="1024539" rtl="0" algn="ctr">
              <a:lnSpc>
                <a:spcPct val="101725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-125637" y="604200"/>
            <a:ext cx="9416400" cy="625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464906" y="-8"/>
            <a:ext cx="380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919753" y="-8"/>
            <a:ext cx="6207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UX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3"/>
          <p:cNvSpPr txBox="1"/>
          <p:nvPr/>
        </p:nvSpPr>
        <p:spPr>
          <a:xfrm>
            <a:off x="1872838" y="-8"/>
            <a:ext cx="682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 LIFECYCLE  TEMPLATE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"/>
          <p:cNvSpPr/>
          <p:nvPr/>
        </p:nvSpPr>
        <p:spPr>
          <a:xfrm>
            <a:off x="19334" y="0"/>
            <a:ext cx="9124696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4"/>
          <p:cNvSpPr/>
          <p:nvPr/>
        </p:nvSpPr>
        <p:spPr>
          <a:xfrm>
            <a:off x="0" y="0"/>
            <a:ext cx="90678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4"/>
          <p:cNvSpPr txBox="1"/>
          <p:nvPr/>
        </p:nvSpPr>
        <p:spPr>
          <a:xfrm>
            <a:off x="3210306" y="6464909"/>
            <a:ext cx="2744516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