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779" y="2475765"/>
            <a:ext cx="5630225" cy="125526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534160" marR="1574165" algn="ctr">
              <a:lnSpc>
                <a:spcPts val="4595"/>
              </a:lnSpc>
            </a:pP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04</a:t>
            </a: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96000"/>
              </a:lnSpc>
            </a:pP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UX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ocess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342290"/>
            <a:ext cx="8573754" cy="3135299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1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trix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484505" indent="-342900">
              <a:lnSpc>
                <a:spcPct val="100000"/>
              </a:lnSpc>
              <a:spcBef>
                <a:spcPts val="835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4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icat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8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6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ey</a:t>
            </a:r>
            <a:r>
              <a:rPr sz="2800" spc="-6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spc="-7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800" spc="-4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8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own.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800" spc="-6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choices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tent</a:t>
            </a:r>
            <a:r>
              <a:rPr sz="2800" spc="-5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ganization.</a:t>
            </a:r>
            <a:r>
              <a:rPr sz="2800" spc="-3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exa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8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ey</a:t>
            </a:r>
            <a:r>
              <a:rPr sz="2800" spc="-4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avi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ate</a:t>
            </a:r>
            <a:r>
              <a:rPr sz="2800" spc="-8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1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dered</a:t>
            </a:r>
            <a:r>
              <a:rPr sz="2800" spc="-8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7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date,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ay</a:t>
            </a:r>
            <a:r>
              <a:rPr sz="2800" spc="-4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efer</a:t>
            </a:r>
            <a:r>
              <a:rPr sz="2800" spc="-6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avi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along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1691" y="231185"/>
            <a:ext cx="202946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591" y="233188"/>
            <a:ext cx="8041062" cy="584367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61595">
              <a:lnSpc>
                <a:spcPts val="2955"/>
              </a:lnSpc>
            </a:pP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315">
              <a:lnSpc>
                <a:spcPct val="100000"/>
              </a:lnSpc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ganization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es.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tego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ize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76530">
              <a:lnSpc>
                <a:spcPct val="100000"/>
              </a:lnSpc>
              <a:spcBef>
                <a:spcPts val="675"/>
              </a:spcBef>
            </a:pP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Alp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abetic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alphabetic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Also,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serve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navi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675"/>
              </a:spcBef>
            </a:pP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Chr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40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386715">
              <a:lnSpc>
                <a:spcPct val="100000"/>
              </a:lnSpc>
              <a:spcBef>
                <a:spcPts val="815"/>
              </a:spcBef>
            </a:pP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675"/>
              </a:spcBef>
            </a:pPr>
            <a:r>
              <a:rPr sz="2800" spc="-4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Audience</a:t>
            </a:r>
            <a:r>
              <a:rPr sz="2800" spc="-4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4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943735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tent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ganization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40"/>
              </a:spcBef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separate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91" y="2023663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943735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3389421"/>
            <a:ext cx="202946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943735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4328586"/>
            <a:ext cx="202946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943735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5267123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943735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1691" y="190516"/>
            <a:ext cx="2939691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Labeling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657658"/>
            <a:ext cx="203098" cy="85038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0">
              <a:lnSpc>
                <a:spcPct val="96000"/>
              </a:lnSpc>
              <a:spcBef>
                <a:spcPts val="325"/>
              </a:spcBef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91" y="659663"/>
            <a:ext cx="8336671" cy="5715905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stem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inv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lves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representatio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917575">
              <a:lnSpc>
                <a:spcPts val="3020"/>
              </a:lnSpc>
              <a:spcBef>
                <a:spcPts val="680"/>
              </a:spcBef>
            </a:pP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req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ires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icit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reat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325"/>
              </a:spcBef>
            </a:pP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ners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labels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epresent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ts val="3025"/>
              </a:lnSpc>
              <a:spcBef>
                <a:spcPts val="150"/>
              </a:spcBef>
            </a:pP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loads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020"/>
              </a:lnSpc>
              <a:spcBef>
                <a:spcPts val="675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exa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7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800" spc="-6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ners</a:t>
            </a:r>
            <a:r>
              <a:rPr sz="2800" spc="-12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2800" spc="-4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contact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pany</a:t>
            </a:r>
            <a:r>
              <a:rPr sz="2800" spc="-9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ite,</a:t>
            </a:r>
            <a:r>
              <a:rPr sz="2800" spc="-5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ually</a:t>
            </a:r>
            <a:r>
              <a:rPr sz="2800" spc="-2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clu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1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10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9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ail,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edia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tacts.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ts val="3025"/>
              </a:lnSpc>
              <a:spcBef>
                <a:spcPts val="0"/>
              </a:spcBef>
            </a:pP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ners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present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294640">
              <a:lnSpc>
                <a:spcPts val="3020"/>
              </a:lnSpc>
              <a:spcBef>
                <a:spcPts val="5"/>
              </a:spcBef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page.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header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label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tri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gers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ciatio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heads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page.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570355">
              <a:lnSpc>
                <a:spcPts val="3020"/>
              </a:lnSpc>
              <a:spcBef>
                <a:spcPts val="680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labeli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stem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fectivel</a:t>
            </a:r>
            <a:r>
              <a:rPr sz="2800" spc="-16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1980991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2834685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5609026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1691" y="190516"/>
            <a:ext cx="7540701" cy="849943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53340">
              <a:lnSpc>
                <a:spcPts val="2955"/>
              </a:lnSpc>
            </a:pP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3)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gati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31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UX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Glos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articl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defi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591" y="1044210"/>
            <a:ext cx="2975137" cy="1532695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22860" algn="just">
              <a:lnSpc>
                <a:spcPts val="2955"/>
              </a:lnSpc>
            </a:pP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nav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ts val="3020"/>
              </a:lnSpc>
              <a:spcBef>
                <a:spcPts val="5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6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2800" spc="-14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3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eir</a:t>
            </a:r>
            <a:r>
              <a:rPr sz="2800" spc="-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als</a:t>
            </a:r>
            <a:r>
              <a:rPr sz="2800" spc="-4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9907" y="1044210"/>
            <a:ext cx="4852520" cy="1148588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ctio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techn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4605" marR="132080" indent="11430">
              <a:lnSpc>
                <a:spcPts val="3020"/>
              </a:lnSpc>
              <a:spcBef>
                <a:spcPts val="5"/>
              </a:spcBef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ite,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enab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essf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lly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tera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2663997"/>
            <a:ext cx="8537491" cy="1534698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avi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ways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38735">
              <a:lnSpc>
                <a:spcPts val="3020"/>
              </a:lnSpc>
              <a:spcBef>
                <a:spcPts val="0"/>
              </a:spcBef>
            </a:pP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ent.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techni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ues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hes,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wro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describe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sho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paragraph.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261518"/>
            <a:ext cx="8536114" cy="4094090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4)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rchi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33350" indent="-342900">
              <a:lnSpc>
                <a:spcPts val="3020"/>
              </a:lnSpc>
              <a:spcBef>
                <a:spcPts val="680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ts val="3020"/>
              </a:lnSpc>
              <a:spcBef>
                <a:spcPts val="675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rchi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9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stem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fective</a:t>
            </a:r>
            <a:r>
              <a:rPr sz="2800" spc="-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ly</a:t>
            </a:r>
            <a:r>
              <a:rPr sz="2800" spc="-5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4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loads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7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800" spc="-5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6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etti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62560" indent="-342900">
              <a:lnSpc>
                <a:spcPts val="3030"/>
              </a:lnSpc>
              <a:spcBef>
                <a:spcPts val="670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ners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sh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uld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cons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der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rch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eng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ne,</a:t>
            </a:r>
            <a:r>
              <a:rPr sz="2800" spc="-10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ters,</a:t>
            </a:r>
            <a:r>
              <a:rPr sz="2800" spc="-4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800" spc="-4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her</a:t>
            </a:r>
            <a:r>
              <a:rPr sz="2800" spc="-6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hel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0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5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lan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4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ok</a:t>
            </a:r>
            <a:r>
              <a:rPr sz="2800" spc="-4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search.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954" y="2999513"/>
            <a:ext cx="6717544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chitectu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16" dirty="0" smtClean="0">
                <a:latin typeface="Times New Roman" panose="02020603050405020304"/>
                <a:cs typeface="Times New Roman" panose="02020603050405020304"/>
              </a:rPr>
              <a:t>e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5627" y="2999513"/>
            <a:ext cx="5091814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-1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4400" b="1" spc="-1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400" b="1" spc="-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" dirty="0" smtClean="0"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4400" b="1" spc="-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" dirty="0" smtClean="0">
                <a:latin typeface="Times New Roman" panose="02020603050405020304"/>
                <a:cs typeface="Times New Roman" panose="02020603050405020304"/>
              </a:rPr>
              <a:t>Design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718718"/>
            <a:ext cx="8813796" cy="3539159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tera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n?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655"/>
              </a:spcBef>
            </a:pPr>
            <a:r>
              <a:rPr sz="2800" spc="465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5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era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betwe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cts.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222885">
              <a:lnSpc>
                <a:spcPct val="100000"/>
              </a:lnSpc>
              <a:spcBef>
                <a:spcPts val="140"/>
              </a:spcBef>
            </a:pP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peo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talk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abo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tera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n,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ucts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tend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ftware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cts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apps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tabLst>
                <a:tab pos="342900" algn="l"/>
              </a:tabLst>
            </a:pPr>
            <a:r>
              <a:rPr sz="2800" spc="286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47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era</a:t>
            </a:r>
            <a:r>
              <a:rPr sz="2800" spc="-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9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cre</a:t>
            </a:r>
            <a:r>
              <a:rPr sz="2800" spc="-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cts</a:t>
            </a:r>
            <a:r>
              <a:rPr sz="2800" spc="-9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4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eve</a:t>
            </a:r>
            <a:r>
              <a:rPr sz="2800" spc="-2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800" spc="-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jective(s)</a:t>
            </a:r>
            <a:r>
              <a:rPr sz="2800" spc="-47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2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800" spc="-5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ble.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718718"/>
            <a:ext cx="8657200" cy="4904858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ensi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ns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intera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429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Gillian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Cra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9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esign</a:t>
            </a:r>
            <a:r>
              <a:rPr sz="2800" spc="-6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ade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2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uced</a:t>
            </a:r>
            <a:r>
              <a:rPr sz="2800" spc="-9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8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ensi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ns</a:t>
            </a:r>
            <a:r>
              <a:rPr sz="2800" spc="-14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tera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uage,</a:t>
            </a:r>
            <a:r>
              <a:rPr sz="2800" spc="-12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Kevin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senior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ction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ner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XX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rato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ies,</a:t>
            </a:r>
            <a:r>
              <a:rPr sz="2800" spc="-4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added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675"/>
              </a:spcBef>
            </a:pPr>
            <a:r>
              <a:rPr sz="2800" spc="-3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1D:</a:t>
            </a:r>
            <a:r>
              <a:rPr sz="2800" spc="-3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3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ds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53035" indent="-342900">
              <a:lnSpc>
                <a:spcPct val="100000"/>
              </a:lnSpc>
              <a:spcBef>
                <a:spcPts val="800"/>
              </a:spcBef>
              <a:tabLst>
                <a:tab pos="3429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espe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ially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ction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label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icate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erwhelm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206899"/>
            <a:ext cx="8687738" cy="584375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2D: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representati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1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650"/>
              </a:spcBef>
            </a:pPr>
            <a:r>
              <a:rPr sz="2800" spc="46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aphical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140"/>
              </a:spcBef>
            </a:pPr>
            <a:r>
              <a:rPr lang="en-US"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ages,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aphy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tera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ally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icate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675"/>
              </a:spcBef>
            </a:pP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3D: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Ph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sical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je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ts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245110" indent="-342900">
              <a:lnSpc>
                <a:spcPct val="100000"/>
              </a:lnSpc>
              <a:spcBef>
                <a:spcPts val="800"/>
              </a:spcBef>
              <a:tabLst>
                <a:tab pos="3429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ical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jects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tera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uct?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lapt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p,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ad?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artp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gers?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74930" indent="-342900" algn="just">
              <a:lnSpc>
                <a:spcPct val="100000"/>
              </a:lnSpc>
              <a:spcBef>
                <a:spcPts val="670"/>
              </a:spcBef>
              <a:tabLst>
                <a:tab pos="342900" algn="l"/>
              </a:tabLst>
            </a:pP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210436"/>
            <a:ext cx="8811317" cy="580235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52705">
              <a:lnSpc>
                <a:spcPts val="3165"/>
              </a:lnSpc>
            </a:pPr>
            <a:r>
              <a:rPr sz="3000" spc="-16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4D:</a:t>
            </a:r>
            <a:r>
              <a:rPr sz="3000" spc="-16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-16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-16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-16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55600" marR="95250" indent="-342900">
              <a:lnSpc>
                <a:spcPct val="100000"/>
              </a:lnSpc>
              <a:spcBef>
                <a:spcPts val="700"/>
              </a:spcBef>
              <a:tabLst>
                <a:tab pos="342900" algn="l"/>
              </a:tabLst>
            </a:pPr>
            <a:r>
              <a:rPr sz="3000" spc="30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30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sounds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abs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rac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ly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refe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med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changes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(ani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on,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video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sounds).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 marR="52705">
              <a:lnSpc>
                <a:spcPct val="96000"/>
              </a:lnSpc>
              <a:spcBef>
                <a:spcPts val="725"/>
              </a:spcBef>
            </a:pPr>
            <a:r>
              <a:rPr sz="3000" spc="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5D:Behav</a:t>
            </a:r>
            <a:r>
              <a:rPr sz="3000" spc="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55600" marR="451485" indent="-342900">
              <a:lnSpc>
                <a:spcPct val="100000"/>
              </a:lnSpc>
              <a:spcBef>
                <a:spcPts val="860"/>
              </a:spcBef>
              <a:tabLst>
                <a:tab pos="342900" algn="l"/>
              </a:tabLst>
            </a:pPr>
            <a:r>
              <a:rPr sz="3000" spc="30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30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inc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udes</a:t>
            </a:r>
            <a:r>
              <a:rPr sz="3000" spc="2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mechan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sm</a:t>
            </a:r>
            <a:r>
              <a:rPr sz="3000" spc="2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product:</a:t>
            </a:r>
            <a:r>
              <a:rPr sz="30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perfo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act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ons</a:t>
            </a:r>
            <a:r>
              <a:rPr sz="3000" spc="2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3000" spc="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websi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e?</a:t>
            </a:r>
            <a:r>
              <a:rPr sz="3000" spc="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30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opera</a:t>
            </a:r>
            <a:r>
              <a:rPr sz="30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00" spc="2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product?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 marR="52705">
              <a:lnSpc>
                <a:spcPct val="96000"/>
              </a:lnSpc>
              <a:spcBef>
                <a:spcPts val="715"/>
              </a:spcBef>
            </a:pPr>
            <a:r>
              <a:rPr sz="3000" spc="4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3000" spc="4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words,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ensi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ns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150"/>
              </a:spcBef>
            </a:pP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erac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ions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produc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reac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ion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tance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emo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ional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responses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feedb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ck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produ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t.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899" y="2570389"/>
            <a:ext cx="6076132" cy="1243575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000" b="1" spc="-10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000" b="1" spc="-1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000" b="1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eframes,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Mockup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4400" b="1" spc="-10" dirty="0" smtClean="0">
                <a:latin typeface="Times New Roman" panose="02020603050405020304"/>
                <a:cs typeface="Times New Roman" panose="02020603050405020304"/>
              </a:rPr>
              <a:t>,</a:t>
            </a: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32385" marR="21590">
              <a:lnSpc>
                <a:spcPct val="96000"/>
              </a:lnSpc>
            </a:pP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ototype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8" dirty="0" smtClean="0">
                <a:latin typeface="Times New Roman" panose="02020603050405020304"/>
                <a:cs typeface="Times New Roman" panose="02020603050405020304"/>
              </a:rPr>
              <a:t>oduction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1691" y="745007"/>
            <a:ext cx="2936455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irefra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e?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91" y="1255699"/>
            <a:ext cx="2412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591" y="1257570"/>
            <a:ext cx="8369352" cy="4819294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wiref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neither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aft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87960">
              <a:lnSpc>
                <a:spcPct val="100000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r>
              <a:rPr sz="2800" spc="-15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800" spc="-6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aint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7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ictu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3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2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arti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6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aws</a:t>
            </a:r>
            <a:r>
              <a:rPr sz="2800" spc="-6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sketch.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ile</a:t>
            </a:r>
            <a:r>
              <a:rPr sz="2800" spc="-2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2800" spc="-2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95580">
              <a:lnSpc>
                <a:spcPct val="100000"/>
              </a:lnSpc>
              <a:spcBef>
                <a:spcPts val="675"/>
              </a:spcBef>
            </a:pP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iref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ows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ually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ocess.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10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iref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9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fer</a:t>
            </a:r>
            <a:r>
              <a:rPr sz="2800" spc="-6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depe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1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detalizatio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Howeve</a:t>
            </a:r>
            <a:r>
              <a:rPr sz="2800" spc="-10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9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reflect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ew</a:t>
            </a:r>
            <a:r>
              <a:rPr sz="2800" spc="-5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site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6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plac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800" spc="-7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tabs,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icons,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7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ele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3048177"/>
            <a:ext cx="2412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4414062"/>
            <a:ext cx="24129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1691" y="815600"/>
            <a:ext cx="7590086" cy="919998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53340">
              <a:lnSpc>
                <a:spcPts val="3165"/>
              </a:lnSpc>
            </a:pP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ake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wiref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00" spc="0" dirty="0" smtClean="0">
                <a:latin typeface="Times New Roman" panose="02020603050405020304"/>
                <a:cs typeface="Times New Roman" panose="02020603050405020304"/>
              </a:rPr>
              <a:t>?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650"/>
              </a:spcBef>
            </a:pP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efra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reference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91" y="1781826"/>
            <a:ext cx="7396635" cy="2331525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355600">
              <a:lnSpc>
                <a:spcPts val="2955"/>
              </a:lnSpc>
            </a:pP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3340">
              <a:lnSpc>
                <a:spcPct val="96000"/>
              </a:lnSpc>
            </a:pP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06045" indent="-342900">
              <a:lnSpc>
                <a:spcPts val="3255"/>
              </a:lnSpc>
              <a:spcBef>
                <a:spcPts val="1195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wiref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try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06045">
              <a:lnSpc>
                <a:spcPts val="3220"/>
              </a:lnSpc>
              <a:spcBef>
                <a:spcPts val="320"/>
              </a:spcBef>
              <a:tabLst>
                <a:tab pos="355600" algn="l"/>
              </a:tabLst>
            </a:pP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wing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esti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30530" marR="43815" algn="ctr">
              <a:lnSpc>
                <a:spcPct val="96000"/>
              </a:lnSpc>
              <a:spcBef>
                <a:spcPts val="810"/>
              </a:spcBef>
            </a:pP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UI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ele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ents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ost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rtant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5595" y="1781826"/>
            <a:ext cx="1283490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2389" y="3732555"/>
            <a:ext cx="1349963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user?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8891" y="4243242"/>
            <a:ext cx="7504956" cy="140668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Wh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ele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ents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secon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ary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eratio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650"/>
              </a:spcBef>
            </a:pP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ey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anged?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45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content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ge?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1691" y="745007"/>
            <a:ext cx="4962983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latin typeface="Times New Roman" panose="02020603050405020304"/>
                <a:cs typeface="Times New Roman" panose="02020603050405020304"/>
              </a:rPr>
              <a:t>rchitecture?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1264023"/>
            <a:ext cx="272800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327" dirty="0" smtClean="0">
                <a:latin typeface="Arial" panose="020B0604020202020204"/>
                <a:cs typeface="Arial" panose="020B0604020202020204"/>
              </a:rPr>
              <a:t>▪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91" y="1307862"/>
            <a:ext cx="8355408" cy="4927498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64770" marR="355600" algn="ctr">
              <a:lnSpc>
                <a:spcPts val="2955"/>
              </a:lnSpc>
            </a:pP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rchi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(IA)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science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zing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70"/>
              </a:spcBef>
            </a:pP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ctur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ites,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ile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40"/>
              </a:spcBef>
            </a:pP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edia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ftwar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815"/>
              </a:spcBef>
            </a:pP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eric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architect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rap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Richard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Saul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00075">
              <a:lnSpc>
                <a:spcPts val="3220"/>
              </a:lnSpc>
              <a:spcBef>
                <a:spcPts val="140"/>
              </a:spcBef>
            </a:pP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ered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fiel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00075">
              <a:lnSpc>
                <a:spcPts val="3220"/>
              </a:lnSpc>
              <a:spcBef>
                <a:spcPts val="810"/>
              </a:spcBef>
            </a:pP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ialis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ts val="2580"/>
              </a:lnSpc>
              <a:spcBef>
                <a:spcPts val="940"/>
              </a:spcBef>
            </a:pP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devel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establi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0"/>
              </a:spcBef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Architectu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795655">
              <a:lnSpc>
                <a:spcPct val="100000"/>
              </a:lnSpc>
              <a:spcBef>
                <a:spcPts val="810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11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IAI</a:t>
            </a:r>
            <a:r>
              <a:rPr sz="2800" spc="-2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exper</a:t>
            </a: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8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8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tice</a:t>
            </a:r>
            <a:r>
              <a:rPr sz="2800" spc="-4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deciding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4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arrange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parts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ething</a:t>
            </a:r>
            <a:r>
              <a:rPr sz="2800" spc="-3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able.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2694609"/>
            <a:ext cx="2412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3633393"/>
            <a:ext cx="24129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4999278"/>
            <a:ext cx="2412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537988"/>
            <a:ext cx="8705077" cy="5881585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61595">
              <a:lnSpc>
                <a:spcPts val="2955"/>
              </a:lnSpc>
            </a:pP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wi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efra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latin typeface="Times New Roman" panose="02020603050405020304"/>
                <a:cs typeface="Times New Roman" panose="02020603050405020304"/>
              </a:rPr>
              <a:t>needed?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06680" indent="-342900">
              <a:lnSpc>
                <a:spcPts val="2690"/>
              </a:lnSpc>
              <a:spcBef>
                <a:spcPts val="590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10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iref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9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elp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ze</a:t>
            </a:r>
            <a:r>
              <a:rPr sz="2800" spc="-9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learly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ows</a:t>
            </a:r>
            <a:r>
              <a:rPr sz="2800" spc="-6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2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ayed</a:t>
            </a:r>
            <a:r>
              <a:rPr sz="2800" spc="-1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2800" spc="-4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screen</a:t>
            </a:r>
            <a:r>
              <a:rPr sz="2800" spc="-7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page.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145"/>
              </a:lnSpc>
              <a:spcBef>
                <a:spcPts val="215"/>
              </a:spcBef>
            </a:pP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wiref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61595">
              <a:lnSpc>
                <a:spcPts val="2775"/>
              </a:lnSpc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lasting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oject.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68960" indent="-342900">
              <a:lnSpc>
                <a:spcPts val="2690"/>
              </a:lnSpc>
              <a:spcBef>
                <a:spcPts val="600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800" spc="-4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se,</a:t>
            </a:r>
            <a:r>
              <a:rPr sz="2800" spc="-3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task</a:t>
            </a:r>
            <a:r>
              <a:rPr sz="2800" spc="-4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great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re.</a:t>
            </a:r>
            <a:r>
              <a:rPr sz="2800" spc="-17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2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lt,</a:t>
            </a:r>
            <a:r>
              <a:rPr sz="2800" spc="-4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ain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wing</a:t>
            </a:r>
            <a:r>
              <a:rPr sz="2800" spc="-7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benef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ts: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marR="61595">
              <a:lnSpc>
                <a:spcPts val="2920"/>
              </a:lnSpc>
              <a:spcBef>
                <a:spcPts val="200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Clarit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nce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ure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ents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6285" marR="61595">
              <a:lnSpc>
                <a:spcPts val="2580"/>
              </a:lnSpc>
            </a:pP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loc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def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ned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ens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pages.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6285" marR="374015" indent="-286385">
              <a:lnSpc>
                <a:spcPts val="2500"/>
              </a:lnSpc>
              <a:spcBef>
                <a:spcPts val="555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nce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trol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plac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ents,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dele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hem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needed.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28625" marR="407670" algn="ctr">
              <a:lnSpc>
                <a:spcPts val="2920"/>
              </a:lnSpc>
              <a:spcBef>
                <a:spcPts val="200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tio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nce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yo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deeply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ol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6285" marR="61595">
              <a:lnSpc>
                <a:spcPts val="2580"/>
              </a:lnSpc>
            </a:pP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planning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proce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6285" marR="119380" indent="-286385">
              <a:lnSpc>
                <a:spcPts val="2500"/>
              </a:lnSpc>
              <a:spcBef>
                <a:spcPts val="555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otec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io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nce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possibi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-do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ole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rk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1691" y="745007"/>
            <a:ext cx="2605106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Mocku</a:t>
            </a: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1682419"/>
            <a:ext cx="8129705" cy="1065174"/>
          </a:xfrm>
          <a:prstGeom prst="rect">
            <a:avLst/>
          </a:prstGeom>
        </p:spPr>
        <p:txBody>
          <a:bodyPr wrap="square" lIns="0" tIns="43751" rIns="0" bIns="0" rtlCol="0">
            <a:noAutofit/>
          </a:bodyPr>
          <a:lstStyle/>
          <a:p>
            <a:pPr marL="355600" indent="-342900">
              <a:lnSpc>
                <a:spcPts val="2690"/>
              </a:lnSpc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Mock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reflect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sche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navi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ation,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3218865"/>
            <a:ext cx="8488215" cy="1065174"/>
          </a:xfrm>
          <a:prstGeom prst="rect">
            <a:avLst/>
          </a:prstGeom>
        </p:spPr>
        <p:txBody>
          <a:bodyPr wrap="square" lIns="0" tIns="43751" rIns="0" bIns="0" rtlCol="0">
            <a:noAutofit/>
          </a:bodyPr>
          <a:lstStyle/>
          <a:p>
            <a:pPr marL="355600" indent="-342900">
              <a:lnSpc>
                <a:spcPts val="2690"/>
              </a:lnSpc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Mock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client.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detailed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devel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ple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737387"/>
            <a:ext cx="8395508" cy="4938170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4450">
              <a:lnSpc>
                <a:spcPts val="2955"/>
              </a:lnSpc>
            </a:pP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ake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Mocku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82245" indent="-342900">
              <a:lnSpc>
                <a:spcPts val="2690"/>
              </a:lnSpc>
              <a:spcBef>
                <a:spcPts val="650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wirefra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decide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detailization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depen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4450">
              <a:lnSpc>
                <a:spcPts val="3150"/>
              </a:lnSpc>
              <a:spcBef>
                <a:spcPts val="220"/>
              </a:spcBef>
            </a:pPr>
            <a:r>
              <a:rPr sz="2800" spc="46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Mocku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rather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ferent.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16230" marR="1135380" algn="ctr">
              <a:lnSpc>
                <a:spcPts val="2775"/>
              </a:lnSpc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77165" indent="-342900">
              <a:lnSpc>
                <a:spcPts val="2690"/>
              </a:lnSpc>
              <a:spcBef>
                <a:spcPts val="600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deter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answers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marR="44450">
              <a:lnSpc>
                <a:spcPct val="96000"/>
              </a:lnSpc>
              <a:spcBef>
                <a:spcPts val="55"/>
              </a:spcBef>
            </a:pPr>
            <a:r>
              <a:rPr sz="2600" spc="42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2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colou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gra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ed?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69900" marR="44450">
              <a:lnSpc>
                <a:spcPct val="96000"/>
              </a:lnSpc>
              <a:spcBef>
                <a:spcPts val="120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igat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ed?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6285" indent="-286385">
              <a:lnSpc>
                <a:spcPts val="2500"/>
              </a:lnSpc>
              <a:spcBef>
                <a:spcPts val="680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lds,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rch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enu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parts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urrently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69900" marR="44450">
              <a:lnSpc>
                <a:spcPct val="96000"/>
              </a:lnSpc>
              <a:spcBef>
                <a:spcPts val="55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yle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e?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745007"/>
            <a:ext cx="8694023" cy="3345234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55245">
              <a:lnSpc>
                <a:spcPts val="2955"/>
              </a:lnSpc>
            </a:pP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Mockup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latin typeface="Times New Roman" panose="02020603050405020304"/>
                <a:cs typeface="Times New Roman" panose="02020603050405020304"/>
              </a:rPr>
              <a:t>d?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5245">
              <a:lnSpc>
                <a:spcPct val="96000"/>
              </a:lnSpc>
            </a:pP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wing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advan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ages: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56285" marR="1200150" indent="-286385">
              <a:lnSpc>
                <a:spcPts val="2500"/>
              </a:lnSpc>
              <a:spcBef>
                <a:spcPts val="685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cation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ince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ves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det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desc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iption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pro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ts val="2920"/>
              </a:lnSpc>
              <a:spcBef>
                <a:spcPts val="200"/>
              </a:spcBef>
            </a:pPr>
            <a:r>
              <a:rPr sz="2600" spc="42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2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b="1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ince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pro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8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6285" marR="55245">
              <a:lnSpc>
                <a:spcPts val="2580"/>
              </a:lnSpc>
            </a:pP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going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69900" marR="5080">
              <a:lnSpc>
                <a:spcPct val="96000"/>
              </a:lnSpc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Perf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b="1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nce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rk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thro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gh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det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00" spc="-2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6285" marR="556260" indent="-286385">
              <a:lnSpc>
                <a:spcPts val="2500"/>
              </a:lnSpc>
              <a:spcBef>
                <a:spcPts val="680"/>
              </a:spcBef>
            </a:pP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nfidenc</a:t>
            </a:r>
            <a:r>
              <a:rPr sz="2600" b="1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nce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headed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dire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70" y="2999513"/>
            <a:ext cx="6689019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ototyping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400" b="1" spc="-6" dirty="0" smtClean="0">
                <a:latin typeface="Times New Roman" panose="02020603050405020304"/>
                <a:cs typeface="Times New Roman" panose="02020603050405020304"/>
              </a:rPr>
              <a:t>oduction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99488" y="3500628"/>
            <a:ext cx="4572000" cy="3166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21691" y="745007"/>
            <a:ext cx="8658976" cy="2770877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Prot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Exa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7665" marR="150495" indent="-354965">
              <a:lnSpc>
                <a:spcPts val="3255"/>
              </a:lnSpc>
              <a:spcBef>
                <a:spcPts val="655"/>
              </a:spcBef>
            </a:pPr>
            <a:r>
              <a:rPr sz="2800" spc="98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98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simulation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ersi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uct,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1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7665" marR="150495">
              <a:lnSpc>
                <a:spcPts val="3220"/>
              </a:lnSpc>
              <a:spcBef>
                <a:spcPts val="815"/>
              </a:spcBef>
            </a:pP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sed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testi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launch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4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ucts</a:t>
            </a:r>
            <a:r>
              <a:rPr sz="2800" spc="-6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2800" spc="-4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s)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bef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7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10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ts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ey</a:t>
            </a:r>
            <a:r>
              <a:rPr sz="2800" spc="-7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1691" y="737387"/>
            <a:ext cx="4816335" cy="400227"/>
          </a:xfrm>
          <a:prstGeom prst="rect">
            <a:avLst/>
          </a:prstGeom>
        </p:spPr>
        <p:txBody>
          <a:bodyPr wrap="square" lIns="0" tIns="19367" rIns="0" bIns="0" rtlCol="0">
            <a:noAutofit/>
          </a:bodyPr>
          <a:lstStyle/>
          <a:p>
            <a:pPr marL="12700">
              <a:lnSpc>
                <a:spcPts val="3050"/>
              </a:lnSpc>
            </a:pP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ain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alitie</a:t>
            </a:r>
            <a:r>
              <a:rPr sz="2800" spc="-2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latin typeface="Calibri" panose="020F0502020204030204"/>
                <a:cs typeface="Calibri" panose="020F0502020204030204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1255567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91" y="1257570"/>
            <a:ext cx="8261392" cy="4904638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esentation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actual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i.e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</a:pP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paper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ile,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810"/>
              </a:spcBef>
            </a:pPr>
            <a:r>
              <a:rPr sz="2800" spc="-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Precision</a:t>
            </a:r>
            <a:r>
              <a:rPr sz="2800" spc="-3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elity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140"/>
              </a:spcBef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detail,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h,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358775">
              <a:lnSpc>
                <a:spcPct val="100000"/>
              </a:lnSpc>
              <a:spcBef>
                <a:spcPts val="810"/>
              </a:spcBef>
            </a:pP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tera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ity</a:t>
            </a:r>
            <a:r>
              <a:rPr sz="2800" spc="-5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ctio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ality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.g.,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lly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ncti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nal,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ally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ncti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nal,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vie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Evo</a:t>
            </a:r>
            <a:r>
              <a:rPr sz="2800" spc="9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20" dirty="0" smtClean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800" spc="-6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lifecycle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e.</a:t>
            </a:r>
            <a:r>
              <a:rPr sz="2800" spc="-12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ilt</a:t>
            </a:r>
            <a:r>
              <a:rPr sz="2800" spc="-4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ickl</a:t>
            </a:r>
            <a:r>
              <a:rPr sz="2800" spc="-16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tested,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wn</a:t>
            </a:r>
            <a:r>
              <a:rPr sz="2800" spc="-7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aw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7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6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replaced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2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spc="-7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vers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8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(t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800" spc="-7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3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rapid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9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2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”).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Others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ilt</a:t>
            </a:r>
            <a:r>
              <a:rPr sz="2800" spc="-3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spc="-5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ately</a:t>
            </a:r>
            <a:r>
              <a:rPr sz="2800" spc="-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evo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11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5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2194104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3133389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4072554"/>
            <a:ext cx="202946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929382"/>
            <a:ext cx="9144000" cy="4928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1691" y="805967"/>
            <a:ext cx="6259059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seful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lo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3" dirty="0" smtClean="0">
                <a:latin typeface="Times New Roman" panose="02020603050405020304"/>
                <a:cs typeface="Times New Roman" panose="02020603050405020304"/>
              </a:rPr>
              <a:t>y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1318530"/>
            <a:ext cx="375979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6803" y="1318530"/>
            <a:ext cx="2658762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Paper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231317"/>
            <a:ext cx="8711529" cy="3540599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 marR="48895">
              <a:lnSpc>
                <a:spcPts val="2970"/>
              </a:lnSpc>
            </a:pP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zing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ld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asily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48895">
              <a:lnSpc>
                <a:spcPct val="96000"/>
              </a:lnSpc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adju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fu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ctionality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48895">
              <a:lnSpc>
                <a:spcPct val="96000"/>
              </a:lnSpc>
              <a:spcBef>
                <a:spcPts val="140"/>
              </a:spcBef>
            </a:pP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ey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tent</a:t>
            </a:r>
            <a:r>
              <a:rPr sz="2800" spc="-5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11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depen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1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vari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800" spc="-8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factor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8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all,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8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12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cs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2800" spc="-5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aud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ence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ause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6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ts</a:t>
            </a:r>
            <a:r>
              <a:rPr sz="2800" spc="-3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satis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16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79375" indent="-342900">
              <a:lnSpc>
                <a:spcPct val="100000"/>
              </a:lnSpc>
              <a:spcBef>
                <a:spcPts val="670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cture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depen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fers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have.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357882"/>
            <a:ext cx="9144000" cy="55001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691" y="745007"/>
            <a:ext cx="375974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4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6803" y="745007"/>
            <a:ext cx="2834456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ing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86254"/>
            <a:ext cx="9144000" cy="55717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21691" y="805967"/>
            <a:ext cx="3228591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3)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ML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ing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1691" y="805967"/>
            <a:ext cx="8503445" cy="1319775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" dirty="0" smtClean="0">
                <a:latin typeface="Times New Roman" panose="02020603050405020304"/>
                <a:cs typeface="Times New Roman" panose="02020603050405020304"/>
              </a:rPr>
              <a:t>ss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tabLst>
                <a:tab pos="355600" algn="l"/>
              </a:tabLst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fective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ocesses,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ited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ferent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2265832"/>
            <a:ext cx="365910" cy="1405102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 marR="0">
              <a:lnSpc>
                <a:spcPts val="2900"/>
              </a:lnSpc>
            </a:pPr>
            <a:r>
              <a:rPr sz="2800" spc="-4" dirty="0" smtClean="0">
                <a:latin typeface="Calibri" panose="020F0502020204030204"/>
                <a:cs typeface="Calibri" panose="020F0502020204030204"/>
              </a:rPr>
              <a:t>1)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2000"/>
              </a:lnSpc>
              <a:spcBef>
                <a:spcPts val="470"/>
              </a:spcBef>
            </a:pPr>
            <a:r>
              <a:rPr sz="2800" dirty="0" smtClean="0">
                <a:latin typeface="Calibri" panose="020F0502020204030204"/>
                <a:cs typeface="Calibri" panose="020F0502020204030204"/>
              </a:rPr>
              <a:t>2)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0">
              <a:lnSpc>
                <a:spcPct val="102000"/>
              </a:lnSpc>
              <a:spcBef>
                <a:spcPts val="615"/>
              </a:spcBef>
            </a:pPr>
            <a:r>
              <a:rPr sz="2800" dirty="0" smtClean="0">
                <a:latin typeface="Calibri" panose="020F0502020204030204"/>
                <a:cs typeface="Calibri" panose="020F0502020204030204"/>
              </a:rPr>
              <a:t>3)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6803" y="2265832"/>
            <a:ext cx="5079316" cy="1405102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800" spc="-3" dirty="0" smtClean="0">
                <a:latin typeface="Calibri" panose="020F0502020204030204"/>
                <a:cs typeface="Calibri" panose="020F0502020204030204"/>
              </a:rPr>
              <a:t>Lo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-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fi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D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gi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t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al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=&gt;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Hi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-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fi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D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gi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t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al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=&gt;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" dirty="0" smtClean="0">
                <a:latin typeface="Calibri" panose="020F0502020204030204"/>
                <a:cs typeface="Calibri" panose="020F0502020204030204"/>
              </a:rPr>
              <a:t>Code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3340">
              <a:lnSpc>
                <a:spcPct val="102000"/>
              </a:lnSpc>
              <a:spcBef>
                <a:spcPts val="470"/>
              </a:spcBef>
            </a:pPr>
            <a:r>
              <a:rPr sz="2800" spc="-9" dirty="0" smtClean="0">
                <a:latin typeface="Calibri" panose="020F0502020204030204"/>
                <a:cs typeface="Calibri" panose="020F0502020204030204"/>
              </a:rPr>
              <a:t>P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aper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=&gt;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L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o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-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fi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D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gi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t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al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=&gt;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9" dirty="0" smtClean="0">
                <a:latin typeface="Calibri" panose="020F0502020204030204"/>
                <a:cs typeface="Calibri" panose="020F0502020204030204"/>
              </a:rPr>
              <a:t>Code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3340">
              <a:lnSpc>
                <a:spcPct val="102000"/>
              </a:lnSpc>
              <a:spcBef>
                <a:spcPts val="615"/>
              </a:spcBef>
            </a:pPr>
            <a:r>
              <a:rPr sz="2800" spc="-8" dirty="0" smtClean="0">
                <a:latin typeface="Calibri" panose="020F0502020204030204"/>
                <a:cs typeface="Calibri" panose="020F0502020204030204"/>
              </a:rPr>
              <a:t>HTML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P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r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o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t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oty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p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n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g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=&gt;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8" dirty="0" smtClean="0">
                <a:latin typeface="Calibri" panose="020F0502020204030204"/>
                <a:cs typeface="Calibri" panose="020F0502020204030204"/>
              </a:rPr>
              <a:t>Code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9551" y="2999513"/>
            <a:ext cx="4785313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Paradi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m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691" y="1306338"/>
            <a:ext cx="522955" cy="12339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635">
              <a:lnSpc>
                <a:spcPts val="2955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4.1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35">
              <a:lnSpc>
                <a:spcPct val="96000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4.2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140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4.3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5091" y="1306338"/>
            <a:ext cx="6898465" cy="12339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61595">
              <a:lnSpc>
                <a:spcPts val="2955"/>
              </a:lnSpc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neeri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Paradi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(HI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Paradi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40"/>
              </a:spcBef>
            </a:pP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Paradigm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1847" y="2999513"/>
            <a:ext cx="4619758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 smtClean="0">
                <a:latin typeface="Times New Roman" panose="02020603050405020304"/>
                <a:cs typeface="Times New Roman" panose="02020603050405020304"/>
              </a:rPr>
              <a:t>Thinking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999513"/>
            <a:ext cx="5373503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erspectives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691" y="1306338"/>
            <a:ext cx="522955" cy="12339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635">
              <a:lnSpc>
                <a:spcPts val="2955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5.1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35">
              <a:lnSpc>
                <a:spcPct val="96000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5.2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140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5.3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4786" y="1306338"/>
            <a:ext cx="3351349" cy="12339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29845">
              <a:lnSpc>
                <a:spcPts val="2955"/>
              </a:lnSpc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ical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pective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</a:pP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era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pective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40"/>
              </a:spcBef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991" y="2999513"/>
            <a:ext cx="3842677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-4" dirty="0" smtClean="0">
                <a:latin typeface="Times New Roman" panose="02020603050405020304"/>
                <a:cs typeface="Times New Roman" panose="02020603050405020304"/>
              </a:rPr>
              <a:t>6.</a:t>
            </a:r>
            <a:r>
              <a:rPr sz="44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4" dirty="0" smtClean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44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4" dirty="0" smtClean="0">
                <a:latin typeface="Times New Roman" panose="02020603050405020304"/>
                <a:cs typeface="Times New Roman" panose="02020603050405020304"/>
              </a:rPr>
              <a:t>Pers</a:t>
            </a:r>
            <a:r>
              <a:rPr sz="4400" b="1" spc="-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4400" b="1" spc="-4" dirty="0" smtClean="0">
                <a:latin typeface="Times New Roman" panose="02020603050405020304"/>
                <a:cs typeface="Times New Roman" panose="02020603050405020304"/>
              </a:rPr>
              <a:t>na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a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0010" y="146685"/>
            <a:ext cx="9324340" cy="63938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3303" y="2987321"/>
            <a:ext cx="2657757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7.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 smtClean="0">
                <a:latin typeface="Times New Roman" panose="02020603050405020304"/>
                <a:cs typeface="Times New Roman" panose="02020603050405020304"/>
              </a:rPr>
              <a:t>Ideation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1691" y="743134"/>
            <a:ext cx="241481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91" y="745007"/>
            <a:ext cx="8339867" cy="456348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670560" algn="just">
              <a:lnSpc>
                <a:spcPts val="2955"/>
              </a:lnSpc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active,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fas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aborati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3042920" algn="just">
              <a:lnSpc>
                <a:spcPct val="96000"/>
              </a:lnSpc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ocess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42875" algn="just">
              <a:lnSpc>
                <a:spcPct val="100000"/>
              </a:lnSpc>
              <a:spcBef>
                <a:spcPts val="810"/>
              </a:spcBef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activi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ideation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tool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ion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pl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b="1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”.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220"/>
              </a:lnSpc>
              <a:spcBef>
                <a:spcPts val="675"/>
              </a:spcBef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ual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n.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220"/>
              </a:lnSpc>
              <a:spcBef>
                <a:spcPts val="810"/>
              </a:spcBef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ains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ideas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09515" algn="just">
              <a:lnSpc>
                <a:spcPts val="2580"/>
              </a:lnSpc>
              <a:spcBef>
                <a:spcPts val="940"/>
              </a:spcBef>
            </a:pP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71830">
              <a:lnSpc>
                <a:spcPct val="100000"/>
              </a:lnSpc>
              <a:spcBef>
                <a:spcPts val="685"/>
              </a:spcBef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inseparab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etching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evaluati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rati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1682419"/>
            <a:ext cx="2412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3048177"/>
            <a:ext cx="241295" cy="892555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96000"/>
              </a:lnSpc>
              <a:spcBef>
                <a:spcPts val="665"/>
              </a:spcBef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4499406"/>
            <a:ext cx="24129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072128" y="2500884"/>
            <a:ext cx="3928872" cy="18562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72128" y="4500372"/>
            <a:ext cx="3928872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1691" y="592443"/>
            <a:ext cx="4430990" cy="1943064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50165">
              <a:lnSpc>
                <a:spcPts val="2770"/>
              </a:lnSpc>
            </a:pPr>
            <a:r>
              <a:rPr sz="2600" spc="52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600" spc="52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Ess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ntial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pts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69900" marR="50165">
              <a:lnSpc>
                <a:spcPct val="96000"/>
              </a:lnSpc>
            </a:pP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lore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96000"/>
              </a:lnSpc>
              <a:spcBef>
                <a:spcPts val="130"/>
              </a:spcBef>
            </a:pP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ion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vs.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ing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 marR="50165">
              <a:lnSpc>
                <a:spcPct val="96000"/>
              </a:lnSpc>
              <a:spcBef>
                <a:spcPts val="115"/>
              </a:spcBef>
            </a:pPr>
            <a:r>
              <a:rPr sz="2600" spc="52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600" spc="525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69900" marR="50165">
              <a:lnSpc>
                <a:spcPct val="96000"/>
              </a:lnSpc>
              <a:spcBef>
                <a:spcPts val="115"/>
              </a:spcBef>
            </a:pP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rk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spac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891" y="3762748"/>
            <a:ext cx="2615903" cy="357973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Ass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ble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8891" y="6140848"/>
            <a:ext cx="5073394" cy="357973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600" spc="44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ion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bin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ideas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7375" y="2987321"/>
            <a:ext cx="3030815" cy="584708"/>
          </a:xfrm>
          <a:prstGeom prst="rect">
            <a:avLst/>
          </a:prstGeom>
        </p:spPr>
        <p:txBody>
          <a:bodyPr wrap="square" lIns="0" tIns="29178" rIns="0" bIns="0" rtlCol="0">
            <a:noAutofit/>
          </a:bodyPr>
          <a:lstStyle/>
          <a:p>
            <a:pPr marL="12700">
              <a:lnSpc>
                <a:spcPts val="4595"/>
              </a:lnSpc>
            </a:pP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0" dirty="0" smtClean="0">
                <a:latin typeface="Times New Roman" panose="02020603050405020304"/>
                <a:cs typeface="Times New Roman" panose="02020603050405020304"/>
              </a:rPr>
              <a:t>Sketching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1691" y="743134"/>
            <a:ext cx="7849683" cy="382669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46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r>
              <a:rPr sz="2800" spc="46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rapid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hand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rawings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91" y="1172226"/>
            <a:ext cx="6921877" cy="285572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355600">
              <a:lnSpc>
                <a:spcPts val="2955"/>
              </a:lnSpc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essi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esign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cusi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3340">
              <a:lnSpc>
                <a:spcPct val="96000"/>
              </a:lnSpc>
            </a:pP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rather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details.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10"/>
              </a:spcBef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7.1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pts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etching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ential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esign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etching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etches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0837" y="1172226"/>
            <a:ext cx="433755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5767" y="1172226"/>
            <a:ext cx="1320420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4157898"/>
            <a:ext cx="7404748" cy="1918966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>
              <a:lnSpc>
                <a:spcPts val="2970"/>
              </a:lnSpc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etching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ven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665"/>
              </a:spcBef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7.2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Doi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ketchi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ck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sketchi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ock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lan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uage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sketchi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14627"/>
            <a:ext cx="9144000" cy="3323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99872" y="4500371"/>
            <a:ext cx="6429756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21691" y="745007"/>
            <a:ext cx="6512073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7.3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Mocku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died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864" y="2748600"/>
            <a:ext cx="7384364" cy="1142492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algn="ctr">
              <a:lnSpc>
                <a:spcPts val="4180"/>
              </a:lnSpc>
            </a:pP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8.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Mental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16" dirty="0" smtClean="0">
                <a:latin typeface="Times New Roman" panose="02020603050405020304"/>
                <a:cs typeface="Times New Roman" panose="02020603050405020304"/>
              </a:rPr>
              <a:t>Conceptual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2891790" marR="2924175" algn="ctr">
              <a:lnSpc>
                <a:spcPct val="96000"/>
              </a:lnSpc>
            </a:pPr>
            <a:r>
              <a:rPr sz="4000" b="1" spc="-18" dirty="0" smtClean="0"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4000" b="1" spc="-18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4000" b="1" spc="-18" dirty="0" smtClean="0">
                <a:latin typeface="Times New Roman" panose="02020603050405020304"/>
                <a:cs typeface="Times New Roman" panose="02020603050405020304"/>
              </a:rPr>
              <a:t>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1691" y="233188"/>
            <a:ext cx="3585797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0" dirty="0" smtClean="0">
                <a:latin typeface="Times New Roman" panose="02020603050405020304"/>
                <a:cs typeface="Times New Roman" panose="02020603050405020304"/>
              </a:rPr>
              <a:t>n: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91" y="745007"/>
            <a:ext cx="354852" cy="891184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latin typeface="Times New Roman" panose="02020603050405020304"/>
                <a:cs typeface="Times New Roman" panose="02020603050405020304"/>
              </a:rPr>
              <a:t>a)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655"/>
              </a:spcBef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591" y="745007"/>
            <a:ext cx="8381329" cy="4904917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34925" marR="61595">
              <a:lnSpc>
                <a:spcPts val="2955"/>
              </a:lnSpc>
            </a:pP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UX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2" dirty="0" smtClean="0"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665"/>
              </a:spcBef>
            </a:pP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ay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esti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n: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1595">
              <a:lnSpc>
                <a:spcPct val="96000"/>
              </a:lnSpc>
              <a:spcBef>
                <a:spcPts val="140"/>
              </a:spcBef>
            </a:pP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UX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n?”.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205105" algn="just">
              <a:lnSpc>
                <a:spcPct val="100000"/>
              </a:lnSpc>
              <a:spcBef>
                <a:spcPts val="810"/>
              </a:spcBef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relate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far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e.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uep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enerated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wiref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aps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t.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UX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ners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em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aterials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plan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navi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27000">
              <a:lnSpc>
                <a:spcPct val="100000"/>
              </a:lnSpc>
              <a:spcBef>
                <a:spcPts val="680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5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straig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t:</a:t>
            </a:r>
            <a:r>
              <a:rPr sz="2800" spc="-10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od</a:t>
            </a:r>
            <a:r>
              <a:rPr sz="2800" spc="-5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7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8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ficient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4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erience,</a:t>
            </a:r>
            <a:r>
              <a:rPr sz="2800" spc="-3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2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16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ill</a:t>
            </a:r>
            <a:r>
              <a:rPr sz="2800" spc="-4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ential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2194236"/>
            <a:ext cx="241481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4414062"/>
            <a:ext cx="241295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21691" y="805967"/>
            <a:ext cx="8268998" cy="80771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53340">
              <a:lnSpc>
                <a:spcPts val="2955"/>
              </a:lnSpc>
            </a:pP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ental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lanation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eone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96000"/>
              </a:lnSpc>
            </a:pP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ocess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abo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ethi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real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rl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91" y="2257069"/>
            <a:ext cx="8276909" cy="1319775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53340">
              <a:lnSpc>
                <a:spcPts val="2955"/>
              </a:lnSpc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8.1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ntal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latin typeface="Times New Roman" panose="02020603050405020304"/>
                <a:cs typeface="Times New Roman" panose="02020603050405020304"/>
              </a:rPr>
              <a:t>Model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3340">
              <a:lnSpc>
                <a:spcPct val="96000"/>
              </a:lnSpc>
              <a:spcBef>
                <a:spcPts val="605"/>
              </a:spcBef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lled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ual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96000"/>
              </a:lnSpc>
              <a:spcBef>
                <a:spcPts val="200"/>
              </a:spcBef>
            </a:pP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Henders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n,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p.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),t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ental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3623072"/>
            <a:ext cx="4991242" cy="2429408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355600">
              <a:lnSpc>
                <a:spcPts val="2955"/>
              </a:lnSpc>
            </a:pP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aliz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655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8782" y="3623072"/>
            <a:ext cx="374455" cy="3804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4411" y="3623072"/>
            <a:ext cx="512586" cy="3804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107" y="3623072"/>
            <a:ext cx="1619052" cy="3804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envi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ned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53783" y="3623072"/>
            <a:ext cx="1066174" cy="3804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stem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805967"/>
            <a:ext cx="8577260" cy="3112253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8.2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Mental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227965" indent="-342900">
              <a:lnSpc>
                <a:spcPct val="100000"/>
              </a:lnSpc>
              <a:spcBef>
                <a:spcPts val="655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cept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alizat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anation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abo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cular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Norm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says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199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natu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iliar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beg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explanat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ry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59298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78740" y="6155332"/>
            <a:ext cx="8055356" cy="330199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Mapp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odel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odel.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21691" y="745007"/>
            <a:ext cx="4924189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8.3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pt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91" y="1257570"/>
            <a:ext cx="236324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012" y="1257570"/>
            <a:ext cx="7877904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era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8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591" y="1684290"/>
            <a:ext cx="7475585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aini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n,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3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7800" y="1684290"/>
            <a:ext cx="374455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591" y="2110765"/>
            <a:ext cx="6704727" cy="80771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vi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ion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</a:pPr>
            <a:r>
              <a:rPr sz="2800" spc="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2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uct.”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6615" y="2110765"/>
            <a:ext cx="374755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3562112"/>
            <a:ext cx="522528" cy="140500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8.4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665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8.5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810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8.6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039" y="3562112"/>
            <a:ext cx="7051250" cy="140500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53340">
              <a:lnSpc>
                <a:spcPts val="2955"/>
              </a:lnSpc>
            </a:pP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665"/>
              </a:spcBef>
            </a:pP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verage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810"/>
              </a:spcBef>
            </a:pP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pectives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5096682"/>
            <a:ext cx="7253124" cy="1406902"/>
          </a:xfrm>
          <a:prstGeom prst="rect">
            <a:avLst/>
          </a:prstGeom>
        </p:spPr>
        <p:txBody>
          <a:bodyPr wrap="square" lIns="0" tIns="18859" rIns="0" bIns="0" rtlCol="0">
            <a:noAutofit/>
          </a:bodyPr>
          <a:lstStyle/>
          <a:p>
            <a:pPr marL="12700" marR="53340">
              <a:lnSpc>
                <a:spcPts val="2970"/>
              </a:lnSpc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pective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655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pective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800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desi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nal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pective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1691" y="233188"/>
            <a:ext cx="3838377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b)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stem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nen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9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743134"/>
            <a:ext cx="241481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91" y="745007"/>
            <a:ext cx="8303647" cy="584392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bui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archite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220"/>
              </a:lnSpc>
            </a:pP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uct,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erstand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3220"/>
              </a:lnSpc>
              <a:spcBef>
                <a:spcPts val="810"/>
              </a:spcBef>
            </a:pP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neers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IA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fiel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Lou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Rosen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eter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Movi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ts val="2580"/>
              </a:lnSpc>
              <a:spcBef>
                <a:spcPts val="940"/>
              </a:spcBef>
            </a:pP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eir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ok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ld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ide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eb”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083310" algn="just">
              <a:lnSpc>
                <a:spcPct val="100000"/>
              </a:lnSpc>
              <a:spcBef>
                <a:spcPts val="10"/>
              </a:spcBef>
            </a:pP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shed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s: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labeling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navi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5245" marR="48895">
              <a:lnSpc>
                <a:spcPct val="96000"/>
              </a:lnSpc>
              <a:spcBef>
                <a:spcPts val="675"/>
              </a:spcBef>
            </a:pP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ganization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3335">
              <a:lnSpc>
                <a:spcPct val="100000"/>
              </a:lnSpc>
              <a:spcBef>
                <a:spcPts val="815"/>
              </a:spcBef>
            </a:pP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800" spc="-6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gr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8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teg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ries</a:t>
            </a:r>
            <a:r>
              <a:rPr sz="2800" spc="-9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7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ed.</a:t>
            </a:r>
            <a:r>
              <a:rPr sz="2800" spc="-11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800" spc="-5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tem</a:t>
            </a:r>
            <a:r>
              <a:rPr sz="2800" spc="-5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helps</a:t>
            </a:r>
            <a:r>
              <a:rPr sz="2800" spc="-5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6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pre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ict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1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rtain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ation</a:t>
            </a:r>
            <a:r>
              <a:rPr sz="2800" spc="-3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sil</a:t>
            </a:r>
            <a:r>
              <a:rPr sz="2800" spc="-16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600835">
              <a:lnSpc>
                <a:spcPct val="100000"/>
              </a:lnSpc>
              <a:spcBef>
                <a:spcPts val="680"/>
              </a:spcBef>
            </a:pP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gan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nal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res: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Hierarchic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l,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Seq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ential,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Matri</a:t>
            </a:r>
            <a:r>
              <a:rPr sz="2800" spc="-3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spc="-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1682419"/>
            <a:ext cx="241295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286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▪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3903243"/>
            <a:ext cx="374755" cy="891179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3340">
              <a:lnSpc>
                <a:spcPct val="96000"/>
              </a:lnSpc>
              <a:spcBef>
                <a:spcPts val="655"/>
              </a:spcBef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691" y="5779714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233188"/>
            <a:ext cx="8668894" cy="3965507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0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Hierarchic</a:t>
            </a:r>
            <a:r>
              <a:rPr sz="2800" spc="0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itially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stalt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chol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gical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esent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scre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n,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erstand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rtance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355600" indent="-342900">
              <a:lnSpc>
                <a:spcPct val="100000"/>
              </a:lnSpc>
              <a:spcBef>
                <a:spcPts val="665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activates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abil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-4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brain</a:t>
            </a:r>
            <a:r>
              <a:rPr sz="2800" spc="-5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sh</a:t>
            </a:r>
            <a:r>
              <a:rPr sz="2800" spc="-11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jects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2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basis</a:t>
            </a:r>
            <a:r>
              <a:rPr sz="2800" spc="-5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sical</a:t>
            </a:r>
            <a:r>
              <a:rPr sz="2800" spc="-7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3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ferences,</a:t>
            </a:r>
            <a:r>
              <a:rPr sz="2800" spc="-1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800" spc="-5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size,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colo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10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36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ast,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align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tc.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283480"/>
            <a:ext cx="8670339" cy="312267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 marR="48895">
              <a:lnSpc>
                <a:spcPts val="2955"/>
              </a:lnSpc>
            </a:pPr>
            <a:r>
              <a:rPr sz="2800" spc="0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Seq</a:t>
            </a:r>
            <a:r>
              <a:rPr sz="2800" spc="0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AF50"/>
                </a:solidFill>
                <a:latin typeface="Times New Roman" panose="02020603050405020304"/>
                <a:cs typeface="Times New Roman" panose="02020603050405020304"/>
              </a:rPr>
              <a:t>ential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48895">
              <a:lnSpc>
                <a:spcPct val="96000"/>
              </a:lnSpc>
              <a:spcBef>
                <a:spcPts val="735"/>
              </a:spcBef>
            </a:pP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3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uctu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users.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332740">
              <a:lnSpc>
                <a:spcPct val="100000"/>
              </a:lnSpc>
              <a:spcBef>
                <a:spcPts val="140"/>
              </a:spcBef>
            </a:pP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-by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ish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task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needed.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dirty="0" smtClean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2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ten</a:t>
            </a:r>
            <a:r>
              <a:rPr sz="2800" spc="-3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800" spc="-5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3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ret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bs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tes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2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apps,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800" spc="-68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eop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8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800" spc="-52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3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om</a:t>
            </a:r>
            <a:r>
              <a:rPr sz="2800" spc="-4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7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task</a:t>
            </a:r>
            <a:r>
              <a:rPr sz="2800" spc="-45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anot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103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2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ake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4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31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spc="9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0" dirty="0" smtClean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rchase.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13578</Words>
  <Application>WPS Presentation</Application>
  <PresentationFormat>On-screen Show (4:3)</PresentationFormat>
  <Paragraphs>409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Arial</vt:lpstr>
      <vt:lpstr>SimSun</vt:lpstr>
      <vt:lpstr>Wingdings</vt:lpstr>
      <vt:lpstr>Times New Roman</vt:lpstr>
      <vt:lpstr>Arial</vt:lpstr>
      <vt:lpstr>Microsoft YaHei</vt:lpstr>
      <vt:lpstr>Arial Unicode MS</vt:lpstr>
      <vt:lpstr>Calibri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2</cp:revision>
  <dcterms:created xsi:type="dcterms:W3CDTF">2023-08-29T05:17:54Z</dcterms:created>
  <dcterms:modified xsi:type="dcterms:W3CDTF">2023-08-29T05:19:23Z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AAA0E974C76F4674B27369CDBCCB1AC3_13</vt:lpwstr>
  </property>
  <property fmtid="{D5CDD505-2E9C-101B-9397-08002B2CF9AE}" pid="3" name="KSOProductBuildVer">
    <vt:lpwstr>1033-12.2.0.13193</vt:lpwstr>
  </property>
</Properties>
</file>