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3" r:id="rId2"/>
    <p:sldId id="274" r:id="rId3"/>
    <p:sldId id="275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B8F2D-E46C-47A6-9A77-D1B685C09DC5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58847-CC40-4192-8C42-F5E41A28F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401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 3.2 PARTIAL ORDER PLANNING PART-II</a:t>
            </a:r>
          </a:p>
          <a:p>
            <a:r>
              <a:rPr lang="en-IN" dirty="0"/>
              <a:t>https://www.youtube.com/watch?v=5nU2voieFb4</a:t>
            </a:r>
            <a:endParaRPr lang="en-US"/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58847-CC40-4192-8C42-F5E41A28F19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377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A132-7203-6220-81C7-09FB1125C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FAE12-3A1F-EE59-DABF-04135D72D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F8E2-B8B1-F12F-0EB5-7B2F63F0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DFF9-EA0F-4369-87AF-55B664AA2BF5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6CF37-3BD3-D511-8E34-75104424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E7E11-611A-5176-9166-1CF1B644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433D-4246-4123-B904-0E14C7783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67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A5BB4-C9E1-78C4-69B0-196297D0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48520-8E84-CF92-5E45-AE8A205B8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466AE-AE6A-EA29-2BBC-3E95ED7D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DFF9-EA0F-4369-87AF-55B664AA2BF5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64600-ACC9-CBBC-4300-A24021D5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37BD-77FD-9E73-A5E1-12921B94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433D-4246-4123-B904-0E14C7783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7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A55F81-4147-AC1F-9D7C-81E8F41E3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661A0-1520-3370-AABA-DAF9D12BF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18095-3E41-89DF-B25B-2750F255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DFF9-EA0F-4369-87AF-55B664AA2BF5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83C30-CBF1-5004-AF2B-68443519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9E81C-8945-159D-BCE2-A73A6587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433D-4246-4123-B904-0E14C7783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64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886B-9E46-05F3-C6BC-6C5D7DA7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58DAF-E2B3-7FCF-BC40-817E1BB51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3B772-8744-69A6-BF90-47A9B695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DFF9-EA0F-4369-87AF-55B664AA2BF5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7001-C381-A3EA-7D9E-E522C560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6F102-73F2-5264-EB0C-54390ECA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433D-4246-4123-B904-0E14C7783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29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012B-9CB1-0EF1-5D57-D29508E4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840E0-BCDD-B7FD-3242-1DC3522A2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DB055-E8C3-4F45-3C73-C6556DEA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DFF9-EA0F-4369-87AF-55B664AA2BF5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BCF71-63CC-D45B-5679-E9F40993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6AD1F-6E21-6DF0-CC10-222A0628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433D-4246-4123-B904-0E14C7783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60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3266-026B-9AAB-B647-29DD4B36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F73F6-E3A6-3FAB-C92F-EE8BB7D55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53017-EB95-CBAA-A281-142987A98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77B92-567E-0762-B386-86586E4E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DFF9-EA0F-4369-87AF-55B664AA2BF5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92ADB-8EF1-375F-DF98-4C79743F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34D6E-87D0-80BB-83A8-4BCE66B1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433D-4246-4123-B904-0E14C7783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49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DCE3-8773-BD54-E522-645219C4C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0B4AE-7992-F1F6-7EAD-543DE79AF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78080-2FFC-CEF8-62B7-267CD1F97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7789F-8509-2EFB-4CD1-F1E93851B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7909D-0369-F761-F334-6AAF59F77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8D1E2B-E69C-A9B5-F384-C44430FF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DFF9-EA0F-4369-87AF-55B664AA2BF5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BB089-D256-0FBF-E9FC-B8422BD2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31BE0-C096-CCF6-2C59-69C68D9F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433D-4246-4123-B904-0E14C7783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5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97650-BB38-B869-A451-AB08642E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D2144-1570-A760-E0E2-0BC331D08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DFF9-EA0F-4369-87AF-55B664AA2BF5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A94D9-BFDF-632E-5CE2-A6442CC6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50A72-4A10-B3B0-1DED-5AC54740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433D-4246-4123-B904-0E14C7783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03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B1DF1-7D3F-6453-6E39-959E55BA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DFF9-EA0F-4369-87AF-55B664AA2BF5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35249-C255-7909-FF68-B83D890E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D98BC-699F-F435-E918-63456D20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433D-4246-4123-B904-0E14C7783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6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82617-70EC-0604-E212-7E95BA356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B5A61-D0ED-8C04-782C-DA18318BB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191FE-1007-E5A2-9569-394F55DAE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E049A-433C-CACB-5CE6-7A9F28E5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DFF9-EA0F-4369-87AF-55B664AA2BF5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87871-FBD1-4ACF-4FD6-24BD19FF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40F45-5A94-CE3D-8CC3-714B0B22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433D-4246-4123-B904-0E14C7783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19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1259-81A9-8496-BC21-87DEECC6B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900927-2BAC-2D32-5865-B68EB79E8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7A75B-D964-EAD6-6DA8-346046070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1448B-5D1E-60A2-799D-DC78886F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DFF9-EA0F-4369-87AF-55B664AA2BF5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D49EC-EA14-E7CB-172B-D74218B1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89C34-B993-5F40-C8EF-30ECB70A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433D-4246-4123-B904-0E14C7783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7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059AF-CF94-2B35-9317-C7D06BD46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0AC43-9612-A1AC-F7B7-E152CA2A7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E287E-96C9-70AE-9327-29E6EFD04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8DFF9-EA0F-4369-87AF-55B664AA2BF5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23F27-4E3D-0423-3CC0-83908CB24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D3387-9B1A-BA4A-229C-3FB411D99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C433D-4246-4123-B904-0E14C7783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85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DE5-A323-80BD-E084-015421720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Planning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FB5FE-F527-ECBF-C72E-6ADB82B239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398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B2736-6E31-945E-A7CF-0F6955A0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8111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/>
              <a:t>Planning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10A9A-B19D-45FB-F6EE-549F6BAAC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229C3-D53D-D948-C4FB-77D67AC06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2" y="1042987"/>
            <a:ext cx="64674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E64B-173E-84CF-7F7F-42A130E9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38F9B-5FFC-D861-61FF-9DCDC3BE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91E51-0423-40E8-F955-571FA1EDA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933450"/>
            <a:ext cx="68199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75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8373-A452-6CCC-AD03-3E43198A8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6D0E-A7BF-FBFE-11DE-FC9173AD9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7D243-3901-CFA8-003B-CED4CFF69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923925"/>
            <a:ext cx="68675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0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F6FB-DABC-AD26-6C53-F7061B95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C281-9D7B-AC2E-CB1B-505A64ADB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B3C76-D6ED-655B-1440-C16D13D43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852487"/>
            <a:ext cx="68580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64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5897-54C7-B991-7ACD-2EE9F739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6EF16-32FD-85DC-AB5D-DF9DC389B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F92B57-4D29-DFC8-1B61-CD0E4D619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933450"/>
            <a:ext cx="67818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93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B60D-7D9A-8FFD-898C-AE39F749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58BB3-97E0-3DB3-882E-8E3850D52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C6B21-8316-4F4B-7417-98F830EC6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971550"/>
            <a:ext cx="68675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39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F4DF-5B80-9AAB-78CA-3F24A39B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4B859-40FB-A04A-4C2F-BC89F0F1D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20F14D-849E-2C7D-3A40-13929A34A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7" y="971550"/>
            <a:ext cx="67532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93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F7213-EECD-A5AC-CEB7-A46E29FAA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FABA6-5482-5157-7EF0-CB17249DB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C076E-B3C5-6B60-C013-EAC8B86FD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828675"/>
            <a:ext cx="67341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12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86032-E033-9876-7616-44FF25FD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23AF2-1146-10A9-E28A-19E44A6EC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437F9-7142-8DC2-E34E-55A12C048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7" y="2190750"/>
            <a:ext cx="67532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9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2BEC-9A65-1807-6FC6-7ED6EC21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Action Description language (ADL)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ED18-2396-2EF6-33F0-5942BC080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F8899-7ACD-F76D-210C-CAC144DA6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1555115"/>
            <a:ext cx="66008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9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2ADD-03B3-53F2-77EE-7E0CFEAC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Planning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CFAB5-7D17-18EC-302D-550F6771D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We have already discussed </a:t>
            </a:r>
          </a:p>
          <a:p>
            <a:pPr lvl="2"/>
            <a:r>
              <a:rPr lang="en-IN" dirty="0"/>
              <a:t>Search based problem solving </a:t>
            </a:r>
          </a:p>
          <a:p>
            <a:pPr lvl="2"/>
            <a:r>
              <a:rPr lang="en-IN" dirty="0"/>
              <a:t>Logical planning agents </a:t>
            </a:r>
          </a:p>
          <a:p>
            <a:pPr lvl="4"/>
            <a:r>
              <a:rPr lang="en-IN" dirty="0"/>
              <a:t>Action and state </a:t>
            </a:r>
          </a:p>
          <a:p>
            <a:pPr lvl="1"/>
            <a:r>
              <a:rPr lang="en-IN" dirty="0"/>
              <a:t>How forward and backward search algorithms can be used </a:t>
            </a:r>
          </a:p>
          <a:p>
            <a:r>
              <a:rPr lang="en-IN" dirty="0"/>
              <a:t>Some complex planning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We need to explore the problems that are not constrained to consider only totally ordered sequence of action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1232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58CF-EC8C-FEA0-7E49-9610646C6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Planning Graph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608A9-F7DD-C62B-4C96-31DF93CF5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D5535-DF8D-3E3B-7926-B729CF12B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1624012"/>
            <a:ext cx="68389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7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808A-B03F-78DD-D7C0-FC2C2AF0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BEFFD-0611-09CD-080F-56686175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will consider fully observable , deterministic , finite , static and discrete environment they are called classical planning </a:t>
            </a:r>
          </a:p>
        </p:txBody>
      </p:sp>
    </p:spTree>
    <p:extLst>
      <p:ext uri="{BB962C8B-B14F-4D97-AF65-F5344CB8AC3E}">
        <p14:creationId xmlns:p14="http://schemas.microsoft.com/office/powerpoint/2010/main" val="149298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A5F6-95E5-57D9-E247-57E6FAB5DC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16CD0-C1C9-5416-BCAA-7D0607A21A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7F860C-1DEF-B9EE-4E10-B00ED0E9B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1000125"/>
            <a:ext cx="68389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6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00FA-D1E6-45ED-A56E-98D3A2DE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87B4-6E89-C60F-04DE-EFFDD962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9935DA-0E7E-4BC3-2265-B8E837C53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971550"/>
            <a:ext cx="68389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7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829E-32F4-9082-4829-E8A81700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C6EE5-B8B0-2596-892B-3DBE557F6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2BBEB-2C73-9749-215C-C3E71D8C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938212"/>
            <a:ext cx="68008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6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3424B-B13A-6625-54D8-18CFFC4F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952BE-63EE-0E13-690A-A2FCF45F1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9F2DC-0124-C8B5-C8B6-3478139B9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176462"/>
            <a:ext cx="70104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6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BD03C-A15F-F4D1-9990-53BDA203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31258-6510-4ED8-F97A-15B5CB8EB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D751A-E520-0F3E-DC69-9EF987091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904875"/>
            <a:ext cx="67341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4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1DC95-AF77-00DB-64EE-4C1C4B98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09DD1-2C3D-F944-5100-739067EA0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BC0A7-0800-23C2-2060-3AF518EC6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1028700"/>
            <a:ext cx="66865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9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97</Words>
  <Application>Microsoft Office PowerPoint</Application>
  <PresentationFormat>Widescreen</PresentationFormat>
  <Paragraphs>17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Planning </vt:lpstr>
      <vt:lpstr>Why Planning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Planning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Action Description language (ADL)</vt:lpstr>
      <vt:lpstr>Planning Graph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anjali.yeole@ves.ac.in</dc:creator>
  <cp:lastModifiedBy>anjali.yeole@ves.ac.in</cp:lastModifiedBy>
  <cp:revision>4</cp:revision>
  <dcterms:created xsi:type="dcterms:W3CDTF">2022-10-03T14:40:26Z</dcterms:created>
  <dcterms:modified xsi:type="dcterms:W3CDTF">2022-10-03T14:54:55Z</dcterms:modified>
</cp:coreProperties>
</file>