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Encode Sans"/>
      <p:regular r:id="rId19"/>
      <p:bold r:id="rId20"/>
    </p:embeddedFont>
    <p:embeddedFont>
      <p:font typeface="Garamond"/>
      <p:regular r:id="rId21"/>
      <p:bold r:id="rId22"/>
      <p:italic r:id="rId23"/>
      <p:boldItalic r:id="rId24"/>
    </p:embeddedFont>
    <p:embeddedFont>
      <p:font typeface="Bebas Neue"/>
      <p:regular r:id="rId25"/>
    </p:embeddedFont>
    <p:embeddedFont>
      <p:font typeface="Libre Baskerville"/>
      <p:regular r:id="rId26"/>
      <p:bold r:id="rId27"/>
      <p:italic r:id="rId28"/>
    </p:embeddedFont>
    <p:embeddedFont>
      <p:font typeface="Spectral"/>
      <p:regular r:id="rId29"/>
      <p:bold r:id="rId30"/>
      <p:italic r:id="rId31"/>
      <p:boldItalic r:id="rId32"/>
    </p:embeddedFont>
    <p:embeddedFont>
      <p:font typeface="Merriweather"/>
      <p:regular r:id="rId33"/>
      <p:bold r:id="rId34"/>
      <p:italic r:id="rId35"/>
      <p:boldItalic r:id="rId36"/>
    </p:embeddedFont>
    <p:embeddedFont>
      <p:font typeface="DM Serif Display"/>
      <p:regular r:id="rId37"/>
      <p: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ncodeSans-bold.fntdata"/><Relationship Id="rId22" Type="http://schemas.openxmlformats.org/officeDocument/2006/relationships/font" Target="fonts/Garamond-bold.fntdata"/><Relationship Id="rId21" Type="http://schemas.openxmlformats.org/officeDocument/2006/relationships/font" Target="fonts/Garamond-regular.fntdata"/><Relationship Id="rId24" Type="http://schemas.openxmlformats.org/officeDocument/2006/relationships/font" Target="fonts/Garamond-boldItalic.fntdata"/><Relationship Id="rId23" Type="http://schemas.openxmlformats.org/officeDocument/2006/relationships/font" Target="fonts/Garamond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ibreBaskerville-regular.fntdata"/><Relationship Id="rId25" Type="http://schemas.openxmlformats.org/officeDocument/2006/relationships/font" Target="fonts/BebasNeue-regular.fntdata"/><Relationship Id="rId28" Type="http://schemas.openxmlformats.org/officeDocument/2006/relationships/font" Target="fonts/LibreBaskerville-italic.fntdata"/><Relationship Id="rId27" Type="http://schemas.openxmlformats.org/officeDocument/2006/relationships/font" Target="fonts/LibreBaskerville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pectral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pectral-italic.fntdata"/><Relationship Id="rId30" Type="http://schemas.openxmlformats.org/officeDocument/2006/relationships/font" Target="fonts/Spectral-bold.fntdata"/><Relationship Id="rId11" Type="http://schemas.openxmlformats.org/officeDocument/2006/relationships/slide" Target="slides/slide6.xml"/><Relationship Id="rId33" Type="http://schemas.openxmlformats.org/officeDocument/2006/relationships/font" Target="fonts/Merriweather-regular.fntdata"/><Relationship Id="rId10" Type="http://schemas.openxmlformats.org/officeDocument/2006/relationships/slide" Target="slides/slide5.xml"/><Relationship Id="rId32" Type="http://schemas.openxmlformats.org/officeDocument/2006/relationships/font" Target="fonts/Spectral-boldItalic.fntdata"/><Relationship Id="rId13" Type="http://schemas.openxmlformats.org/officeDocument/2006/relationships/slide" Target="slides/slide8.xml"/><Relationship Id="rId35" Type="http://schemas.openxmlformats.org/officeDocument/2006/relationships/font" Target="fonts/Merriweather-italic.fntdata"/><Relationship Id="rId12" Type="http://schemas.openxmlformats.org/officeDocument/2006/relationships/slide" Target="slides/slide7.xml"/><Relationship Id="rId34" Type="http://schemas.openxmlformats.org/officeDocument/2006/relationships/font" Target="fonts/Merriweather-bold.fntdata"/><Relationship Id="rId15" Type="http://schemas.openxmlformats.org/officeDocument/2006/relationships/font" Target="fonts/Roboto-regular.fntdata"/><Relationship Id="rId37" Type="http://schemas.openxmlformats.org/officeDocument/2006/relationships/font" Target="fonts/DMSerifDisplay-regular.fntdata"/><Relationship Id="rId14" Type="http://schemas.openxmlformats.org/officeDocument/2006/relationships/slide" Target="slides/slide9.xml"/><Relationship Id="rId36" Type="http://schemas.openxmlformats.org/officeDocument/2006/relationships/font" Target="fonts/Merriweather-boldItalic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38" Type="http://schemas.openxmlformats.org/officeDocument/2006/relationships/font" Target="fonts/DMSerifDisplay-italic.fntdata"/><Relationship Id="rId19" Type="http://schemas.openxmlformats.org/officeDocument/2006/relationships/font" Target="fonts/EncodeSans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4510923fff_2_1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Manav ka Slide</a:t>
            </a:r>
            <a:endParaRPr/>
          </a:p>
        </p:txBody>
      </p:sp>
      <p:sp>
        <p:nvSpPr>
          <p:cNvPr id="434" name="Google Shape;434;g14510923fff_2_1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4510923fff_2_1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g14510923fff_2_1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4510923fff_2_1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Shubham ka slide</a:t>
            </a:r>
            <a:endParaRPr/>
          </a:p>
        </p:txBody>
      </p:sp>
      <p:sp>
        <p:nvSpPr>
          <p:cNvPr id="450" name="Google Shape;450;g14510923fff_2_1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4510923fff_1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4510923fff_1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Arunim ka slide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4510923fff_1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14510923fff_1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Janhavi ka slide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4510923fff_1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Sarang chi slide</a:t>
            </a:r>
            <a:endParaRPr/>
          </a:p>
        </p:txBody>
      </p:sp>
      <p:sp>
        <p:nvSpPr>
          <p:cNvPr id="473" name="Google Shape;473;g14510923fff_1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4510923fff_1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4510923fff_1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Yash sarang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4510923fff_2_1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Heramb</a:t>
            </a:r>
            <a:endParaRPr/>
          </a:p>
        </p:txBody>
      </p:sp>
      <p:sp>
        <p:nvSpPr>
          <p:cNvPr id="489" name="Google Shape;489;g14510923fff_2_1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4510923fff_2_18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Heramb</a:t>
            </a:r>
            <a:endParaRPr/>
          </a:p>
        </p:txBody>
      </p:sp>
      <p:sp>
        <p:nvSpPr>
          <p:cNvPr id="496" name="Google Shape;496;g14510923fff_2_1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8825" y="883200"/>
            <a:ext cx="9163081" cy="4260216"/>
            <a:chOff x="-18825" y="883200"/>
            <a:chExt cx="9163081" cy="4260216"/>
          </a:xfrm>
        </p:grpSpPr>
        <p:sp>
          <p:nvSpPr>
            <p:cNvPr id="10" name="Google Shape;10;p2"/>
            <p:cNvSpPr/>
            <p:nvPr/>
          </p:nvSpPr>
          <p:spPr>
            <a:xfrm>
              <a:off x="-18775" y="883200"/>
              <a:ext cx="9162612" cy="2401736"/>
            </a:xfrm>
            <a:custGeom>
              <a:rect b="b" l="l" r="r" t="t"/>
              <a:pathLst>
                <a:path extrusionOk="0" h="92206" w="273368">
                  <a:moveTo>
                    <a:pt x="12159" y="1"/>
                  </a:moveTo>
                  <a:cubicBezTo>
                    <a:pt x="8479" y="1"/>
                    <a:pt x="4435" y="501"/>
                    <a:pt x="0" y="1647"/>
                  </a:cubicBezTo>
                  <a:lnTo>
                    <a:pt x="0" y="92206"/>
                  </a:lnTo>
                  <a:lnTo>
                    <a:pt x="272272" y="92206"/>
                  </a:lnTo>
                  <a:lnTo>
                    <a:pt x="273368" y="14339"/>
                  </a:lnTo>
                  <a:cubicBezTo>
                    <a:pt x="255951" y="12463"/>
                    <a:pt x="252051" y="8413"/>
                    <a:pt x="246915" y="8413"/>
                  </a:cubicBezTo>
                  <a:cubicBezTo>
                    <a:pt x="241427" y="8413"/>
                    <a:pt x="234528" y="13037"/>
                    <a:pt x="208217" y="29877"/>
                  </a:cubicBezTo>
                  <a:cubicBezTo>
                    <a:pt x="203723" y="32753"/>
                    <a:pt x="196660" y="33591"/>
                    <a:pt x="188439" y="33591"/>
                  </a:cubicBezTo>
                  <a:cubicBezTo>
                    <a:pt x="176967" y="33591"/>
                    <a:pt x="163239" y="31959"/>
                    <a:pt x="151087" y="31959"/>
                  </a:cubicBezTo>
                  <a:cubicBezTo>
                    <a:pt x="143036" y="31959"/>
                    <a:pt x="135677" y="32675"/>
                    <a:pt x="130124" y="35056"/>
                  </a:cubicBezTo>
                  <a:cubicBezTo>
                    <a:pt x="120409" y="39218"/>
                    <a:pt x="110600" y="40811"/>
                    <a:pt x="101276" y="40811"/>
                  </a:cubicBezTo>
                  <a:cubicBezTo>
                    <a:pt x="89503" y="40811"/>
                    <a:pt x="78505" y="38272"/>
                    <a:pt x="69449" y="35163"/>
                  </a:cubicBezTo>
                  <a:cubicBezTo>
                    <a:pt x="57746" y="31151"/>
                    <a:pt x="47566" y="23662"/>
                    <a:pt x="40017" y="13851"/>
                  </a:cubicBezTo>
                  <a:cubicBezTo>
                    <a:pt x="34987" y="7311"/>
                    <a:pt x="26225" y="1"/>
                    <a:pt x="121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18825" y="1894425"/>
              <a:ext cx="9162701" cy="3248991"/>
            </a:xfrm>
            <a:custGeom>
              <a:rect b="b" l="l" r="r" t="t"/>
              <a:pathLst>
                <a:path extrusionOk="0" h="122154" w="272274">
                  <a:moveTo>
                    <a:pt x="39654" y="1"/>
                  </a:moveTo>
                  <a:cubicBezTo>
                    <a:pt x="37890" y="1"/>
                    <a:pt x="36126" y="93"/>
                    <a:pt x="34362" y="270"/>
                  </a:cubicBezTo>
                  <a:cubicBezTo>
                    <a:pt x="26695" y="1032"/>
                    <a:pt x="19087" y="3270"/>
                    <a:pt x="11538" y="6104"/>
                  </a:cubicBezTo>
                  <a:cubicBezTo>
                    <a:pt x="7847" y="7497"/>
                    <a:pt x="4144" y="9652"/>
                    <a:pt x="418" y="10604"/>
                  </a:cubicBezTo>
                  <a:cubicBezTo>
                    <a:pt x="287" y="10640"/>
                    <a:pt x="144" y="10652"/>
                    <a:pt x="1" y="10652"/>
                  </a:cubicBezTo>
                  <a:lnTo>
                    <a:pt x="1" y="115153"/>
                  </a:lnTo>
                  <a:lnTo>
                    <a:pt x="272273" y="122154"/>
                  </a:lnTo>
                  <a:lnTo>
                    <a:pt x="272273" y="35738"/>
                  </a:lnTo>
                  <a:cubicBezTo>
                    <a:pt x="272261" y="35739"/>
                    <a:pt x="272247" y="35740"/>
                    <a:pt x="272232" y="35740"/>
                  </a:cubicBezTo>
                  <a:cubicBezTo>
                    <a:pt x="271194" y="35740"/>
                    <a:pt x="263083" y="33468"/>
                    <a:pt x="250516" y="33468"/>
                  </a:cubicBezTo>
                  <a:cubicBezTo>
                    <a:pt x="238656" y="33468"/>
                    <a:pt x="222828" y="35491"/>
                    <a:pt x="205229" y="43358"/>
                  </a:cubicBezTo>
                  <a:cubicBezTo>
                    <a:pt x="193403" y="48639"/>
                    <a:pt x="179493" y="51123"/>
                    <a:pt x="167177" y="51123"/>
                  </a:cubicBezTo>
                  <a:cubicBezTo>
                    <a:pt x="155723" y="51123"/>
                    <a:pt x="145648" y="48975"/>
                    <a:pt x="139911" y="44930"/>
                  </a:cubicBezTo>
                  <a:cubicBezTo>
                    <a:pt x="124636" y="34155"/>
                    <a:pt x="104609" y="24356"/>
                    <a:pt x="94025" y="20808"/>
                  </a:cubicBezTo>
                  <a:cubicBezTo>
                    <a:pt x="88310" y="18891"/>
                    <a:pt x="82535" y="18379"/>
                    <a:pt x="76975" y="15069"/>
                  </a:cubicBezTo>
                  <a:cubicBezTo>
                    <a:pt x="71141" y="11616"/>
                    <a:pt x="65438" y="7271"/>
                    <a:pt x="59532" y="4425"/>
                  </a:cubicBezTo>
                  <a:cubicBezTo>
                    <a:pt x="52995" y="1326"/>
                    <a:pt x="46332" y="1"/>
                    <a:pt x="396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97" y="3016548"/>
              <a:ext cx="9144160" cy="1981009"/>
            </a:xfrm>
            <a:custGeom>
              <a:rect b="b" l="l" r="r" t="t"/>
              <a:pathLst>
                <a:path extrusionOk="0" h="59223" w="273368">
                  <a:moveTo>
                    <a:pt x="273368" y="1"/>
                  </a:moveTo>
                  <a:cubicBezTo>
                    <a:pt x="236697" y="4144"/>
                    <a:pt x="253199" y="11169"/>
                    <a:pt x="216623" y="18646"/>
                  </a:cubicBezTo>
                  <a:cubicBezTo>
                    <a:pt x="199321" y="22188"/>
                    <a:pt x="189605" y="22959"/>
                    <a:pt x="182219" y="22959"/>
                  </a:cubicBezTo>
                  <a:cubicBezTo>
                    <a:pt x="176522" y="22959"/>
                    <a:pt x="172212" y="22500"/>
                    <a:pt x="166876" y="22500"/>
                  </a:cubicBezTo>
                  <a:cubicBezTo>
                    <a:pt x="157871" y="22500"/>
                    <a:pt x="145946" y="23806"/>
                    <a:pt x="119515" y="30826"/>
                  </a:cubicBezTo>
                  <a:cubicBezTo>
                    <a:pt x="107514" y="34005"/>
                    <a:pt x="86880" y="45328"/>
                    <a:pt x="58912" y="45852"/>
                  </a:cubicBezTo>
                  <a:cubicBezTo>
                    <a:pt x="58479" y="45860"/>
                    <a:pt x="58038" y="45864"/>
                    <a:pt x="57590" y="45864"/>
                  </a:cubicBezTo>
                  <a:cubicBezTo>
                    <a:pt x="38518" y="45864"/>
                    <a:pt x="7056" y="38851"/>
                    <a:pt x="18" y="38851"/>
                  </a:cubicBezTo>
                  <a:cubicBezTo>
                    <a:pt x="12" y="38851"/>
                    <a:pt x="6" y="38851"/>
                    <a:pt x="0" y="38851"/>
                  </a:cubicBezTo>
                  <a:lnTo>
                    <a:pt x="0" y="59222"/>
                  </a:lnTo>
                  <a:lnTo>
                    <a:pt x="273368" y="59222"/>
                  </a:lnTo>
                  <a:lnTo>
                    <a:pt x="273368" y="1"/>
                  </a:lnTo>
                  <a:close/>
                </a:path>
              </a:pathLst>
            </a:custGeom>
            <a:solidFill>
              <a:srgbClr val="A3A5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 amt="4000"/>
          </a:blip>
          <a:srcRect b="12454" l="0" r="0" t="12521"/>
          <a:stretch/>
        </p:blipFill>
        <p:spPr>
          <a:xfrm>
            <a:off x="63" y="0"/>
            <a:ext cx="91441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/>
          <p:nvPr/>
        </p:nvSpPr>
        <p:spPr>
          <a:xfrm>
            <a:off x="-18925" y="0"/>
            <a:ext cx="9162900" cy="5143500"/>
          </a:xfrm>
          <a:prstGeom prst="frame">
            <a:avLst>
              <a:gd fmla="val 3454" name="adj1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 txBox="1"/>
          <p:nvPr>
            <p:ph type="ctrTitle"/>
          </p:nvPr>
        </p:nvSpPr>
        <p:spPr>
          <a:xfrm>
            <a:off x="1979375" y="877888"/>
            <a:ext cx="5185500" cy="271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2392500" y="3696725"/>
            <a:ext cx="43590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1"/>
          <p:cNvGrpSpPr/>
          <p:nvPr/>
        </p:nvGrpSpPr>
        <p:grpSpPr>
          <a:xfrm flipH="1">
            <a:off x="-9363" y="666833"/>
            <a:ext cx="9162926" cy="4317903"/>
            <a:chOff x="-18525" y="997000"/>
            <a:chExt cx="9162926" cy="4317903"/>
          </a:xfrm>
        </p:grpSpPr>
        <p:sp>
          <p:nvSpPr>
            <p:cNvPr id="108" name="Google Shape;108;p11"/>
            <p:cNvSpPr/>
            <p:nvPr/>
          </p:nvSpPr>
          <p:spPr>
            <a:xfrm>
              <a:off x="-18300" y="997000"/>
              <a:ext cx="9162701" cy="4086051"/>
            </a:xfrm>
            <a:custGeom>
              <a:rect b="b" l="l" r="r" t="t"/>
              <a:pathLst>
                <a:path extrusionOk="0" h="122154" w="272274">
                  <a:moveTo>
                    <a:pt x="39654" y="1"/>
                  </a:moveTo>
                  <a:cubicBezTo>
                    <a:pt x="37890" y="1"/>
                    <a:pt x="36126" y="93"/>
                    <a:pt x="34362" y="270"/>
                  </a:cubicBezTo>
                  <a:cubicBezTo>
                    <a:pt x="26695" y="1032"/>
                    <a:pt x="19087" y="3270"/>
                    <a:pt x="11538" y="6104"/>
                  </a:cubicBezTo>
                  <a:cubicBezTo>
                    <a:pt x="7847" y="7497"/>
                    <a:pt x="4144" y="9652"/>
                    <a:pt x="418" y="10604"/>
                  </a:cubicBezTo>
                  <a:cubicBezTo>
                    <a:pt x="287" y="10640"/>
                    <a:pt x="144" y="10652"/>
                    <a:pt x="1" y="10652"/>
                  </a:cubicBezTo>
                  <a:lnTo>
                    <a:pt x="1" y="115153"/>
                  </a:lnTo>
                  <a:lnTo>
                    <a:pt x="272273" y="122154"/>
                  </a:lnTo>
                  <a:lnTo>
                    <a:pt x="272273" y="35738"/>
                  </a:lnTo>
                  <a:cubicBezTo>
                    <a:pt x="272261" y="35739"/>
                    <a:pt x="272247" y="35740"/>
                    <a:pt x="272232" y="35740"/>
                  </a:cubicBezTo>
                  <a:cubicBezTo>
                    <a:pt x="271194" y="35740"/>
                    <a:pt x="263083" y="33468"/>
                    <a:pt x="250516" y="33468"/>
                  </a:cubicBezTo>
                  <a:cubicBezTo>
                    <a:pt x="238656" y="33468"/>
                    <a:pt x="222828" y="35491"/>
                    <a:pt x="205229" y="43358"/>
                  </a:cubicBezTo>
                  <a:cubicBezTo>
                    <a:pt x="193403" y="48639"/>
                    <a:pt x="179493" y="51123"/>
                    <a:pt x="167177" y="51123"/>
                  </a:cubicBezTo>
                  <a:cubicBezTo>
                    <a:pt x="155723" y="51123"/>
                    <a:pt x="145648" y="48975"/>
                    <a:pt x="139911" y="44930"/>
                  </a:cubicBezTo>
                  <a:cubicBezTo>
                    <a:pt x="124636" y="34155"/>
                    <a:pt x="104609" y="24356"/>
                    <a:pt x="94025" y="20808"/>
                  </a:cubicBezTo>
                  <a:cubicBezTo>
                    <a:pt x="88310" y="18891"/>
                    <a:pt x="82535" y="18379"/>
                    <a:pt x="76975" y="15069"/>
                  </a:cubicBezTo>
                  <a:cubicBezTo>
                    <a:pt x="71141" y="11616"/>
                    <a:pt x="65438" y="7271"/>
                    <a:pt x="59532" y="4425"/>
                  </a:cubicBezTo>
                  <a:cubicBezTo>
                    <a:pt x="52995" y="1326"/>
                    <a:pt x="46332" y="1"/>
                    <a:pt x="39654" y="1"/>
                  </a:cubicBezTo>
                  <a:close/>
                </a:path>
              </a:pathLst>
            </a:custGeom>
            <a:solidFill>
              <a:srgbClr val="CFDE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>
              <a:off x="-18525" y="1998775"/>
              <a:ext cx="9162612" cy="3084291"/>
            </a:xfrm>
            <a:custGeom>
              <a:rect b="b" l="l" r="r" t="t"/>
              <a:pathLst>
                <a:path extrusionOk="0" h="92206" w="273368">
                  <a:moveTo>
                    <a:pt x="12159" y="1"/>
                  </a:moveTo>
                  <a:cubicBezTo>
                    <a:pt x="8479" y="1"/>
                    <a:pt x="4435" y="501"/>
                    <a:pt x="0" y="1647"/>
                  </a:cubicBezTo>
                  <a:lnTo>
                    <a:pt x="0" y="92206"/>
                  </a:lnTo>
                  <a:lnTo>
                    <a:pt x="272272" y="92206"/>
                  </a:lnTo>
                  <a:lnTo>
                    <a:pt x="273368" y="14339"/>
                  </a:lnTo>
                  <a:cubicBezTo>
                    <a:pt x="255951" y="12463"/>
                    <a:pt x="252051" y="8413"/>
                    <a:pt x="246915" y="8413"/>
                  </a:cubicBezTo>
                  <a:cubicBezTo>
                    <a:pt x="241427" y="8413"/>
                    <a:pt x="234528" y="13037"/>
                    <a:pt x="208217" y="29877"/>
                  </a:cubicBezTo>
                  <a:cubicBezTo>
                    <a:pt x="203723" y="32753"/>
                    <a:pt x="196660" y="33591"/>
                    <a:pt x="188439" y="33591"/>
                  </a:cubicBezTo>
                  <a:cubicBezTo>
                    <a:pt x="176967" y="33591"/>
                    <a:pt x="163239" y="31959"/>
                    <a:pt x="151087" y="31959"/>
                  </a:cubicBezTo>
                  <a:cubicBezTo>
                    <a:pt x="143036" y="31959"/>
                    <a:pt x="135677" y="32675"/>
                    <a:pt x="130124" y="35056"/>
                  </a:cubicBezTo>
                  <a:cubicBezTo>
                    <a:pt x="120409" y="39218"/>
                    <a:pt x="110600" y="40811"/>
                    <a:pt x="101276" y="40811"/>
                  </a:cubicBezTo>
                  <a:cubicBezTo>
                    <a:pt x="89503" y="40811"/>
                    <a:pt x="78505" y="38272"/>
                    <a:pt x="69449" y="35163"/>
                  </a:cubicBezTo>
                  <a:cubicBezTo>
                    <a:pt x="57746" y="31151"/>
                    <a:pt x="47566" y="23662"/>
                    <a:pt x="40017" y="13851"/>
                  </a:cubicBezTo>
                  <a:cubicBezTo>
                    <a:pt x="34987" y="7311"/>
                    <a:pt x="26225" y="1"/>
                    <a:pt x="12159" y="1"/>
                  </a:cubicBezTo>
                  <a:close/>
                </a:path>
              </a:pathLst>
            </a:custGeom>
            <a:solidFill>
              <a:srgbClr val="C4D0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>
              <a:off x="13" y="3162591"/>
              <a:ext cx="9144160" cy="2152312"/>
            </a:xfrm>
            <a:custGeom>
              <a:rect b="b" l="l" r="r" t="t"/>
              <a:pathLst>
                <a:path extrusionOk="0" h="59223" w="273368">
                  <a:moveTo>
                    <a:pt x="273368" y="1"/>
                  </a:moveTo>
                  <a:cubicBezTo>
                    <a:pt x="236697" y="4144"/>
                    <a:pt x="253199" y="11169"/>
                    <a:pt x="216623" y="18646"/>
                  </a:cubicBezTo>
                  <a:cubicBezTo>
                    <a:pt x="199321" y="22188"/>
                    <a:pt x="189605" y="22959"/>
                    <a:pt x="182219" y="22959"/>
                  </a:cubicBezTo>
                  <a:cubicBezTo>
                    <a:pt x="176522" y="22959"/>
                    <a:pt x="172212" y="22500"/>
                    <a:pt x="166876" y="22500"/>
                  </a:cubicBezTo>
                  <a:cubicBezTo>
                    <a:pt x="157871" y="22500"/>
                    <a:pt x="145946" y="23806"/>
                    <a:pt x="119515" y="30826"/>
                  </a:cubicBezTo>
                  <a:cubicBezTo>
                    <a:pt x="107514" y="34005"/>
                    <a:pt x="86880" y="45328"/>
                    <a:pt x="58912" y="45852"/>
                  </a:cubicBezTo>
                  <a:cubicBezTo>
                    <a:pt x="58479" y="45860"/>
                    <a:pt x="58038" y="45864"/>
                    <a:pt x="57590" y="45864"/>
                  </a:cubicBezTo>
                  <a:cubicBezTo>
                    <a:pt x="38518" y="45864"/>
                    <a:pt x="7056" y="38851"/>
                    <a:pt x="18" y="38851"/>
                  </a:cubicBezTo>
                  <a:cubicBezTo>
                    <a:pt x="12" y="38851"/>
                    <a:pt x="6" y="38851"/>
                    <a:pt x="0" y="38851"/>
                  </a:cubicBezTo>
                  <a:lnTo>
                    <a:pt x="0" y="59222"/>
                  </a:lnTo>
                  <a:lnTo>
                    <a:pt x="273368" y="59222"/>
                  </a:lnTo>
                  <a:lnTo>
                    <a:pt x="273368" y="1"/>
                  </a:lnTo>
                  <a:close/>
                </a:path>
              </a:pathLst>
            </a:custGeom>
            <a:solidFill>
              <a:srgbClr val="A3A5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1" name="Google Shape;111;p11"/>
          <p:cNvPicPr preferRelativeResize="0"/>
          <p:nvPr/>
        </p:nvPicPr>
        <p:blipFill rotWithShape="1">
          <a:blip r:embed="rId2">
            <a:alphaModFix amt="4000"/>
          </a:blip>
          <a:srcRect b="12454" l="0" r="0" t="12521"/>
          <a:stretch/>
        </p:blipFill>
        <p:spPr>
          <a:xfrm>
            <a:off x="63" y="0"/>
            <a:ext cx="91441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1"/>
          <p:cNvSpPr/>
          <p:nvPr/>
        </p:nvSpPr>
        <p:spPr>
          <a:xfrm>
            <a:off x="-18925" y="0"/>
            <a:ext cx="9162900" cy="5143500"/>
          </a:xfrm>
          <a:prstGeom prst="frame">
            <a:avLst>
              <a:gd fmla="val 3454" name="adj1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1"/>
          <p:cNvSpPr txBox="1"/>
          <p:nvPr>
            <p:ph hasCustomPrompt="1" type="title"/>
          </p:nvPr>
        </p:nvSpPr>
        <p:spPr>
          <a:xfrm>
            <a:off x="1471050" y="1094525"/>
            <a:ext cx="6201900" cy="143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84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4" name="Google Shape;114;p11"/>
          <p:cNvSpPr txBox="1"/>
          <p:nvPr>
            <p:ph idx="1" type="subTitle"/>
          </p:nvPr>
        </p:nvSpPr>
        <p:spPr>
          <a:xfrm>
            <a:off x="1471075" y="3409504"/>
            <a:ext cx="6201900" cy="4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5" name="Google Shape;115;p11"/>
          <p:cNvSpPr txBox="1"/>
          <p:nvPr>
            <p:ph idx="2" type="subTitle"/>
          </p:nvPr>
        </p:nvSpPr>
        <p:spPr>
          <a:xfrm>
            <a:off x="1471075" y="2646600"/>
            <a:ext cx="6201900" cy="4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13"/>
          <p:cNvGrpSpPr/>
          <p:nvPr/>
        </p:nvGrpSpPr>
        <p:grpSpPr>
          <a:xfrm>
            <a:off x="-18525" y="997000"/>
            <a:ext cx="9162926" cy="4146607"/>
            <a:chOff x="-18525" y="997000"/>
            <a:chExt cx="9162926" cy="4146607"/>
          </a:xfrm>
        </p:grpSpPr>
        <p:sp>
          <p:nvSpPr>
            <p:cNvPr id="119" name="Google Shape;119;p13"/>
            <p:cNvSpPr/>
            <p:nvPr/>
          </p:nvSpPr>
          <p:spPr>
            <a:xfrm>
              <a:off x="-18300" y="997000"/>
              <a:ext cx="9162701" cy="4086051"/>
            </a:xfrm>
            <a:custGeom>
              <a:rect b="b" l="l" r="r" t="t"/>
              <a:pathLst>
                <a:path extrusionOk="0" h="122154" w="272274">
                  <a:moveTo>
                    <a:pt x="39654" y="1"/>
                  </a:moveTo>
                  <a:cubicBezTo>
                    <a:pt x="37890" y="1"/>
                    <a:pt x="36126" y="93"/>
                    <a:pt x="34362" y="270"/>
                  </a:cubicBezTo>
                  <a:cubicBezTo>
                    <a:pt x="26695" y="1032"/>
                    <a:pt x="19087" y="3270"/>
                    <a:pt x="11538" y="6104"/>
                  </a:cubicBezTo>
                  <a:cubicBezTo>
                    <a:pt x="7847" y="7497"/>
                    <a:pt x="4144" y="9652"/>
                    <a:pt x="418" y="10604"/>
                  </a:cubicBezTo>
                  <a:cubicBezTo>
                    <a:pt x="287" y="10640"/>
                    <a:pt x="144" y="10652"/>
                    <a:pt x="1" y="10652"/>
                  </a:cubicBezTo>
                  <a:lnTo>
                    <a:pt x="1" y="115153"/>
                  </a:lnTo>
                  <a:lnTo>
                    <a:pt x="272273" y="122154"/>
                  </a:lnTo>
                  <a:lnTo>
                    <a:pt x="272273" y="35738"/>
                  </a:lnTo>
                  <a:cubicBezTo>
                    <a:pt x="272261" y="35739"/>
                    <a:pt x="272247" y="35740"/>
                    <a:pt x="272232" y="35740"/>
                  </a:cubicBezTo>
                  <a:cubicBezTo>
                    <a:pt x="271194" y="35740"/>
                    <a:pt x="263083" y="33468"/>
                    <a:pt x="250516" y="33468"/>
                  </a:cubicBezTo>
                  <a:cubicBezTo>
                    <a:pt x="238656" y="33468"/>
                    <a:pt x="222828" y="35491"/>
                    <a:pt x="205229" y="43358"/>
                  </a:cubicBezTo>
                  <a:cubicBezTo>
                    <a:pt x="193403" y="48639"/>
                    <a:pt x="179493" y="51123"/>
                    <a:pt x="167177" y="51123"/>
                  </a:cubicBezTo>
                  <a:cubicBezTo>
                    <a:pt x="155723" y="51123"/>
                    <a:pt x="145648" y="48975"/>
                    <a:pt x="139911" y="44930"/>
                  </a:cubicBezTo>
                  <a:cubicBezTo>
                    <a:pt x="124636" y="34155"/>
                    <a:pt x="104609" y="24356"/>
                    <a:pt x="94025" y="20808"/>
                  </a:cubicBezTo>
                  <a:cubicBezTo>
                    <a:pt x="88310" y="18891"/>
                    <a:pt x="82535" y="18379"/>
                    <a:pt x="76975" y="15069"/>
                  </a:cubicBezTo>
                  <a:cubicBezTo>
                    <a:pt x="71141" y="11616"/>
                    <a:pt x="65438" y="7271"/>
                    <a:pt x="59532" y="4425"/>
                  </a:cubicBezTo>
                  <a:cubicBezTo>
                    <a:pt x="52995" y="1326"/>
                    <a:pt x="46332" y="1"/>
                    <a:pt x="39654" y="1"/>
                  </a:cubicBezTo>
                  <a:close/>
                </a:path>
              </a:pathLst>
            </a:custGeom>
            <a:solidFill>
              <a:srgbClr val="CFDE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-18525" y="1998775"/>
              <a:ext cx="9162612" cy="3084291"/>
            </a:xfrm>
            <a:custGeom>
              <a:rect b="b" l="l" r="r" t="t"/>
              <a:pathLst>
                <a:path extrusionOk="0" h="92206" w="273368">
                  <a:moveTo>
                    <a:pt x="12159" y="1"/>
                  </a:moveTo>
                  <a:cubicBezTo>
                    <a:pt x="8479" y="1"/>
                    <a:pt x="4435" y="501"/>
                    <a:pt x="0" y="1647"/>
                  </a:cubicBezTo>
                  <a:lnTo>
                    <a:pt x="0" y="92206"/>
                  </a:lnTo>
                  <a:lnTo>
                    <a:pt x="272272" y="92206"/>
                  </a:lnTo>
                  <a:lnTo>
                    <a:pt x="273368" y="14339"/>
                  </a:lnTo>
                  <a:cubicBezTo>
                    <a:pt x="255951" y="12463"/>
                    <a:pt x="252051" y="8413"/>
                    <a:pt x="246915" y="8413"/>
                  </a:cubicBezTo>
                  <a:cubicBezTo>
                    <a:pt x="241427" y="8413"/>
                    <a:pt x="234528" y="13037"/>
                    <a:pt x="208217" y="29877"/>
                  </a:cubicBezTo>
                  <a:cubicBezTo>
                    <a:pt x="203723" y="32753"/>
                    <a:pt x="196660" y="33591"/>
                    <a:pt x="188439" y="33591"/>
                  </a:cubicBezTo>
                  <a:cubicBezTo>
                    <a:pt x="176967" y="33591"/>
                    <a:pt x="163239" y="31959"/>
                    <a:pt x="151087" y="31959"/>
                  </a:cubicBezTo>
                  <a:cubicBezTo>
                    <a:pt x="143036" y="31959"/>
                    <a:pt x="135677" y="32675"/>
                    <a:pt x="130124" y="35056"/>
                  </a:cubicBezTo>
                  <a:cubicBezTo>
                    <a:pt x="120409" y="39218"/>
                    <a:pt x="110600" y="40811"/>
                    <a:pt x="101276" y="40811"/>
                  </a:cubicBezTo>
                  <a:cubicBezTo>
                    <a:pt x="89503" y="40811"/>
                    <a:pt x="78505" y="38272"/>
                    <a:pt x="69449" y="35163"/>
                  </a:cubicBezTo>
                  <a:cubicBezTo>
                    <a:pt x="57746" y="31151"/>
                    <a:pt x="47566" y="23662"/>
                    <a:pt x="40017" y="13851"/>
                  </a:cubicBezTo>
                  <a:cubicBezTo>
                    <a:pt x="34987" y="7311"/>
                    <a:pt x="26225" y="1"/>
                    <a:pt x="12159" y="1"/>
                  </a:cubicBezTo>
                  <a:close/>
                </a:path>
              </a:pathLst>
            </a:custGeom>
            <a:solidFill>
              <a:srgbClr val="C4D0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9" y="3162598"/>
              <a:ext cx="9144160" cy="1981009"/>
            </a:xfrm>
            <a:custGeom>
              <a:rect b="b" l="l" r="r" t="t"/>
              <a:pathLst>
                <a:path extrusionOk="0" h="59223" w="273368">
                  <a:moveTo>
                    <a:pt x="273368" y="1"/>
                  </a:moveTo>
                  <a:cubicBezTo>
                    <a:pt x="236697" y="4144"/>
                    <a:pt x="253199" y="11169"/>
                    <a:pt x="216623" y="18646"/>
                  </a:cubicBezTo>
                  <a:cubicBezTo>
                    <a:pt x="199321" y="22188"/>
                    <a:pt x="189605" y="22959"/>
                    <a:pt x="182219" y="22959"/>
                  </a:cubicBezTo>
                  <a:cubicBezTo>
                    <a:pt x="176522" y="22959"/>
                    <a:pt x="172212" y="22500"/>
                    <a:pt x="166876" y="22500"/>
                  </a:cubicBezTo>
                  <a:cubicBezTo>
                    <a:pt x="157871" y="22500"/>
                    <a:pt x="145946" y="23806"/>
                    <a:pt x="119515" y="30826"/>
                  </a:cubicBezTo>
                  <a:cubicBezTo>
                    <a:pt x="107514" y="34005"/>
                    <a:pt x="86880" y="45328"/>
                    <a:pt x="58912" y="45852"/>
                  </a:cubicBezTo>
                  <a:cubicBezTo>
                    <a:pt x="58479" y="45860"/>
                    <a:pt x="58038" y="45864"/>
                    <a:pt x="57590" y="45864"/>
                  </a:cubicBezTo>
                  <a:cubicBezTo>
                    <a:pt x="38518" y="45864"/>
                    <a:pt x="7056" y="38851"/>
                    <a:pt x="18" y="38851"/>
                  </a:cubicBezTo>
                  <a:cubicBezTo>
                    <a:pt x="12" y="38851"/>
                    <a:pt x="6" y="38851"/>
                    <a:pt x="0" y="38851"/>
                  </a:cubicBezTo>
                  <a:lnTo>
                    <a:pt x="0" y="59222"/>
                  </a:lnTo>
                  <a:lnTo>
                    <a:pt x="273368" y="59222"/>
                  </a:lnTo>
                  <a:lnTo>
                    <a:pt x="273368" y="1"/>
                  </a:lnTo>
                  <a:close/>
                </a:path>
              </a:pathLst>
            </a:custGeom>
            <a:solidFill>
              <a:srgbClr val="A3A5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2" name="Google Shape;122;p13"/>
          <p:cNvPicPr preferRelativeResize="0"/>
          <p:nvPr/>
        </p:nvPicPr>
        <p:blipFill rotWithShape="1">
          <a:blip r:embed="rId2">
            <a:alphaModFix amt="4000"/>
          </a:blip>
          <a:srcRect b="12454" l="0" r="0" t="12521"/>
          <a:stretch/>
        </p:blipFill>
        <p:spPr>
          <a:xfrm>
            <a:off x="63" y="0"/>
            <a:ext cx="91441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3"/>
          <p:cNvSpPr/>
          <p:nvPr/>
        </p:nvSpPr>
        <p:spPr>
          <a:xfrm flipH="1">
            <a:off x="547950" y="374400"/>
            <a:ext cx="8013900" cy="4394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3"/>
          <p:cNvSpPr txBox="1"/>
          <p:nvPr>
            <p:ph hasCustomPrompt="1" type="title"/>
          </p:nvPr>
        </p:nvSpPr>
        <p:spPr>
          <a:xfrm>
            <a:off x="1245650" y="1164408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5" name="Google Shape;125;p13"/>
          <p:cNvSpPr txBox="1"/>
          <p:nvPr>
            <p:ph idx="1" type="subTitle"/>
          </p:nvPr>
        </p:nvSpPr>
        <p:spPr>
          <a:xfrm>
            <a:off x="720000" y="2179103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3"/>
          <p:cNvSpPr txBox="1"/>
          <p:nvPr>
            <p:ph hasCustomPrompt="1" idx="2" type="title"/>
          </p:nvPr>
        </p:nvSpPr>
        <p:spPr>
          <a:xfrm>
            <a:off x="3931900" y="1164408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" name="Google Shape;127;p13"/>
          <p:cNvSpPr txBox="1"/>
          <p:nvPr>
            <p:ph idx="3" type="subTitle"/>
          </p:nvPr>
        </p:nvSpPr>
        <p:spPr>
          <a:xfrm>
            <a:off x="3403800" y="2179103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3"/>
          <p:cNvSpPr txBox="1"/>
          <p:nvPr>
            <p:ph hasCustomPrompt="1" idx="4" type="title"/>
          </p:nvPr>
        </p:nvSpPr>
        <p:spPr>
          <a:xfrm>
            <a:off x="6618150" y="1164408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/>
          <p:nvPr>
            <p:ph idx="5" type="subTitle"/>
          </p:nvPr>
        </p:nvSpPr>
        <p:spPr>
          <a:xfrm>
            <a:off x="6087600" y="2179103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3"/>
          <p:cNvSpPr txBox="1"/>
          <p:nvPr>
            <p:ph hasCustomPrompt="1" idx="6" type="title"/>
          </p:nvPr>
        </p:nvSpPr>
        <p:spPr>
          <a:xfrm>
            <a:off x="1245650" y="2869142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1" name="Google Shape;131;p13"/>
          <p:cNvSpPr txBox="1"/>
          <p:nvPr>
            <p:ph idx="7" type="subTitle"/>
          </p:nvPr>
        </p:nvSpPr>
        <p:spPr>
          <a:xfrm>
            <a:off x="720000" y="3887599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3"/>
          <p:cNvSpPr txBox="1"/>
          <p:nvPr>
            <p:ph hasCustomPrompt="1" idx="8" type="title"/>
          </p:nvPr>
        </p:nvSpPr>
        <p:spPr>
          <a:xfrm>
            <a:off x="3931900" y="2869142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3" name="Google Shape;133;p13"/>
          <p:cNvSpPr txBox="1"/>
          <p:nvPr>
            <p:ph idx="9" type="subTitle"/>
          </p:nvPr>
        </p:nvSpPr>
        <p:spPr>
          <a:xfrm>
            <a:off x="3403800" y="3887599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3"/>
          <p:cNvSpPr txBox="1"/>
          <p:nvPr>
            <p:ph hasCustomPrompt="1" idx="13" type="title"/>
          </p:nvPr>
        </p:nvSpPr>
        <p:spPr>
          <a:xfrm>
            <a:off x="6618150" y="2869142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" name="Google Shape;135;p13"/>
          <p:cNvSpPr txBox="1"/>
          <p:nvPr>
            <p:ph idx="14" type="subTitle"/>
          </p:nvPr>
        </p:nvSpPr>
        <p:spPr>
          <a:xfrm>
            <a:off x="6087600" y="3888203"/>
            <a:ext cx="2336400" cy="48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3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7" name="Google Shape;137;p13"/>
          <p:cNvSpPr txBox="1"/>
          <p:nvPr>
            <p:ph idx="16" type="subTitle"/>
          </p:nvPr>
        </p:nvSpPr>
        <p:spPr>
          <a:xfrm>
            <a:off x="715100" y="1849142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8" name="Google Shape;138;p13"/>
          <p:cNvSpPr txBox="1"/>
          <p:nvPr>
            <p:ph idx="17" type="subTitle"/>
          </p:nvPr>
        </p:nvSpPr>
        <p:spPr>
          <a:xfrm>
            <a:off x="3403800" y="1849142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9" name="Google Shape;139;p13"/>
          <p:cNvSpPr txBox="1"/>
          <p:nvPr>
            <p:ph idx="18" type="subTitle"/>
          </p:nvPr>
        </p:nvSpPr>
        <p:spPr>
          <a:xfrm>
            <a:off x="6092500" y="1849142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0" name="Google Shape;140;p13"/>
          <p:cNvSpPr txBox="1"/>
          <p:nvPr>
            <p:ph idx="19" type="subTitle"/>
          </p:nvPr>
        </p:nvSpPr>
        <p:spPr>
          <a:xfrm>
            <a:off x="715100" y="3559622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1" name="Google Shape;141;p13"/>
          <p:cNvSpPr txBox="1"/>
          <p:nvPr>
            <p:ph idx="20" type="subTitle"/>
          </p:nvPr>
        </p:nvSpPr>
        <p:spPr>
          <a:xfrm>
            <a:off x="3403800" y="3559622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2" name="Google Shape;142;p13"/>
          <p:cNvSpPr txBox="1"/>
          <p:nvPr>
            <p:ph idx="21" type="subTitle"/>
          </p:nvPr>
        </p:nvSpPr>
        <p:spPr>
          <a:xfrm>
            <a:off x="6092500" y="3559622"/>
            <a:ext cx="2336400" cy="485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3" name="Google Shape;143;p13"/>
          <p:cNvSpPr/>
          <p:nvPr/>
        </p:nvSpPr>
        <p:spPr>
          <a:xfrm>
            <a:off x="-18925" y="0"/>
            <a:ext cx="9162900" cy="5143500"/>
          </a:xfrm>
          <a:prstGeom prst="frame">
            <a:avLst>
              <a:gd fmla="val 3454" name="adj1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" name="Google Shape;144;p13"/>
          <p:cNvGrpSpPr/>
          <p:nvPr/>
        </p:nvGrpSpPr>
        <p:grpSpPr>
          <a:xfrm>
            <a:off x="715100" y="535000"/>
            <a:ext cx="486900" cy="486300"/>
            <a:chOff x="740825" y="535000"/>
            <a:chExt cx="486900" cy="486300"/>
          </a:xfrm>
        </p:grpSpPr>
        <p:cxnSp>
          <p:nvCxnSpPr>
            <p:cNvPr id="145" name="Google Shape;145;p13"/>
            <p:cNvCxnSpPr/>
            <p:nvPr/>
          </p:nvCxnSpPr>
          <p:spPr>
            <a:xfrm rot="5400000">
              <a:off x="497675" y="778150"/>
              <a:ext cx="486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" name="Google Shape;146;p13"/>
            <p:cNvCxnSpPr/>
            <p:nvPr/>
          </p:nvCxnSpPr>
          <p:spPr>
            <a:xfrm>
              <a:off x="740825" y="539750"/>
              <a:ext cx="486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7" name="Google Shape;147;p13"/>
          <p:cNvGrpSpPr/>
          <p:nvPr/>
        </p:nvGrpSpPr>
        <p:grpSpPr>
          <a:xfrm rot="5400000">
            <a:off x="7942300" y="544387"/>
            <a:ext cx="486900" cy="486300"/>
            <a:chOff x="740825" y="535000"/>
            <a:chExt cx="486900" cy="486300"/>
          </a:xfrm>
        </p:grpSpPr>
        <p:cxnSp>
          <p:nvCxnSpPr>
            <p:cNvPr id="148" name="Google Shape;148;p13"/>
            <p:cNvCxnSpPr/>
            <p:nvPr/>
          </p:nvCxnSpPr>
          <p:spPr>
            <a:xfrm rot="5400000">
              <a:off x="497675" y="778150"/>
              <a:ext cx="486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" name="Google Shape;149;p13"/>
            <p:cNvCxnSpPr/>
            <p:nvPr/>
          </p:nvCxnSpPr>
          <p:spPr>
            <a:xfrm>
              <a:off x="740825" y="539750"/>
              <a:ext cx="486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14"/>
          <p:cNvGrpSpPr/>
          <p:nvPr/>
        </p:nvGrpSpPr>
        <p:grpSpPr>
          <a:xfrm>
            <a:off x="-18525" y="997000"/>
            <a:ext cx="9162926" cy="4146607"/>
            <a:chOff x="-18525" y="997000"/>
            <a:chExt cx="9162926" cy="4146607"/>
          </a:xfrm>
        </p:grpSpPr>
        <p:sp>
          <p:nvSpPr>
            <p:cNvPr id="152" name="Google Shape;152;p14"/>
            <p:cNvSpPr/>
            <p:nvPr/>
          </p:nvSpPr>
          <p:spPr>
            <a:xfrm>
              <a:off x="-18300" y="997000"/>
              <a:ext cx="9162701" cy="4086051"/>
            </a:xfrm>
            <a:custGeom>
              <a:rect b="b" l="l" r="r" t="t"/>
              <a:pathLst>
                <a:path extrusionOk="0" h="122154" w="272274">
                  <a:moveTo>
                    <a:pt x="39654" y="1"/>
                  </a:moveTo>
                  <a:cubicBezTo>
                    <a:pt x="37890" y="1"/>
                    <a:pt x="36126" y="93"/>
                    <a:pt x="34362" y="270"/>
                  </a:cubicBezTo>
                  <a:cubicBezTo>
                    <a:pt x="26695" y="1032"/>
                    <a:pt x="19087" y="3270"/>
                    <a:pt x="11538" y="6104"/>
                  </a:cubicBezTo>
                  <a:cubicBezTo>
                    <a:pt x="7847" y="7497"/>
                    <a:pt x="4144" y="9652"/>
                    <a:pt x="418" y="10604"/>
                  </a:cubicBezTo>
                  <a:cubicBezTo>
                    <a:pt x="287" y="10640"/>
                    <a:pt x="144" y="10652"/>
                    <a:pt x="1" y="10652"/>
                  </a:cubicBezTo>
                  <a:lnTo>
                    <a:pt x="1" y="115153"/>
                  </a:lnTo>
                  <a:lnTo>
                    <a:pt x="272273" y="122154"/>
                  </a:lnTo>
                  <a:lnTo>
                    <a:pt x="272273" y="35738"/>
                  </a:lnTo>
                  <a:cubicBezTo>
                    <a:pt x="272261" y="35739"/>
                    <a:pt x="272247" y="35740"/>
                    <a:pt x="272232" y="35740"/>
                  </a:cubicBezTo>
                  <a:cubicBezTo>
                    <a:pt x="271194" y="35740"/>
                    <a:pt x="263083" y="33468"/>
                    <a:pt x="250516" y="33468"/>
                  </a:cubicBezTo>
                  <a:cubicBezTo>
                    <a:pt x="238656" y="33468"/>
                    <a:pt x="222828" y="35491"/>
                    <a:pt x="205229" y="43358"/>
                  </a:cubicBezTo>
                  <a:cubicBezTo>
                    <a:pt x="193403" y="48639"/>
                    <a:pt x="179493" y="51123"/>
                    <a:pt x="167177" y="51123"/>
                  </a:cubicBezTo>
                  <a:cubicBezTo>
                    <a:pt x="155723" y="51123"/>
                    <a:pt x="145648" y="48975"/>
                    <a:pt x="139911" y="44930"/>
                  </a:cubicBezTo>
                  <a:cubicBezTo>
                    <a:pt x="124636" y="34155"/>
                    <a:pt x="104609" y="24356"/>
                    <a:pt x="94025" y="20808"/>
                  </a:cubicBezTo>
                  <a:cubicBezTo>
                    <a:pt x="88310" y="18891"/>
                    <a:pt x="82535" y="18379"/>
                    <a:pt x="76975" y="15069"/>
                  </a:cubicBezTo>
                  <a:cubicBezTo>
                    <a:pt x="71141" y="11616"/>
                    <a:pt x="65438" y="7271"/>
                    <a:pt x="59532" y="4425"/>
                  </a:cubicBezTo>
                  <a:cubicBezTo>
                    <a:pt x="52995" y="1326"/>
                    <a:pt x="46332" y="1"/>
                    <a:pt x="39654" y="1"/>
                  </a:cubicBezTo>
                  <a:close/>
                </a:path>
              </a:pathLst>
            </a:custGeom>
            <a:solidFill>
              <a:srgbClr val="CFDE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-18525" y="1998775"/>
              <a:ext cx="9162612" cy="3084291"/>
            </a:xfrm>
            <a:custGeom>
              <a:rect b="b" l="l" r="r" t="t"/>
              <a:pathLst>
                <a:path extrusionOk="0" h="92206" w="273368">
                  <a:moveTo>
                    <a:pt x="12159" y="1"/>
                  </a:moveTo>
                  <a:cubicBezTo>
                    <a:pt x="8479" y="1"/>
                    <a:pt x="4435" y="501"/>
                    <a:pt x="0" y="1647"/>
                  </a:cubicBezTo>
                  <a:lnTo>
                    <a:pt x="0" y="92206"/>
                  </a:lnTo>
                  <a:lnTo>
                    <a:pt x="272272" y="92206"/>
                  </a:lnTo>
                  <a:lnTo>
                    <a:pt x="273368" y="14339"/>
                  </a:lnTo>
                  <a:cubicBezTo>
                    <a:pt x="255951" y="12463"/>
                    <a:pt x="252051" y="8413"/>
                    <a:pt x="246915" y="8413"/>
                  </a:cubicBezTo>
                  <a:cubicBezTo>
                    <a:pt x="241427" y="8413"/>
                    <a:pt x="234528" y="13037"/>
                    <a:pt x="208217" y="29877"/>
                  </a:cubicBezTo>
                  <a:cubicBezTo>
                    <a:pt x="203723" y="32753"/>
                    <a:pt x="196660" y="33591"/>
                    <a:pt x="188439" y="33591"/>
                  </a:cubicBezTo>
                  <a:cubicBezTo>
                    <a:pt x="176967" y="33591"/>
                    <a:pt x="163239" y="31959"/>
                    <a:pt x="151087" y="31959"/>
                  </a:cubicBezTo>
                  <a:cubicBezTo>
                    <a:pt x="143036" y="31959"/>
                    <a:pt x="135677" y="32675"/>
                    <a:pt x="130124" y="35056"/>
                  </a:cubicBezTo>
                  <a:cubicBezTo>
                    <a:pt x="120409" y="39218"/>
                    <a:pt x="110600" y="40811"/>
                    <a:pt x="101276" y="40811"/>
                  </a:cubicBezTo>
                  <a:cubicBezTo>
                    <a:pt x="89503" y="40811"/>
                    <a:pt x="78505" y="38272"/>
                    <a:pt x="69449" y="35163"/>
                  </a:cubicBezTo>
                  <a:cubicBezTo>
                    <a:pt x="57746" y="31151"/>
                    <a:pt x="47566" y="23662"/>
                    <a:pt x="40017" y="13851"/>
                  </a:cubicBezTo>
                  <a:cubicBezTo>
                    <a:pt x="34987" y="7311"/>
                    <a:pt x="26225" y="1"/>
                    <a:pt x="12159" y="1"/>
                  </a:cubicBezTo>
                  <a:close/>
                </a:path>
              </a:pathLst>
            </a:custGeom>
            <a:solidFill>
              <a:srgbClr val="C4D0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4"/>
            <p:cNvSpPr/>
            <p:nvPr/>
          </p:nvSpPr>
          <p:spPr>
            <a:xfrm>
              <a:off x="9" y="3162598"/>
              <a:ext cx="9144160" cy="1981009"/>
            </a:xfrm>
            <a:custGeom>
              <a:rect b="b" l="l" r="r" t="t"/>
              <a:pathLst>
                <a:path extrusionOk="0" h="59223" w="273368">
                  <a:moveTo>
                    <a:pt x="273368" y="1"/>
                  </a:moveTo>
                  <a:cubicBezTo>
                    <a:pt x="236697" y="4144"/>
                    <a:pt x="253199" y="11169"/>
                    <a:pt x="216623" y="18646"/>
                  </a:cubicBezTo>
                  <a:cubicBezTo>
                    <a:pt x="199321" y="22188"/>
                    <a:pt x="189605" y="22959"/>
                    <a:pt x="182219" y="22959"/>
                  </a:cubicBezTo>
                  <a:cubicBezTo>
                    <a:pt x="176522" y="22959"/>
                    <a:pt x="172212" y="22500"/>
                    <a:pt x="166876" y="22500"/>
                  </a:cubicBezTo>
                  <a:cubicBezTo>
                    <a:pt x="157871" y="22500"/>
                    <a:pt x="145946" y="23806"/>
                    <a:pt x="119515" y="30826"/>
                  </a:cubicBezTo>
                  <a:cubicBezTo>
                    <a:pt x="107514" y="34005"/>
                    <a:pt x="86880" y="45328"/>
                    <a:pt x="58912" y="45852"/>
                  </a:cubicBezTo>
                  <a:cubicBezTo>
                    <a:pt x="58479" y="45860"/>
                    <a:pt x="58038" y="45864"/>
                    <a:pt x="57590" y="45864"/>
                  </a:cubicBezTo>
                  <a:cubicBezTo>
                    <a:pt x="38518" y="45864"/>
                    <a:pt x="7056" y="38851"/>
                    <a:pt x="18" y="38851"/>
                  </a:cubicBezTo>
                  <a:cubicBezTo>
                    <a:pt x="12" y="38851"/>
                    <a:pt x="6" y="38851"/>
                    <a:pt x="0" y="38851"/>
                  </a:cubicBezTo>
                  <a:lnTo>
                    <a:pt x="0" y="59222"/>
                  </a:lnTo>
                  <a:lnTo>
                    <a:pt x="273368" y="59222"/>
                  </a:lnTo>
                  <a:lnTo>
                    <a:pt x="273368" y="1"/>
                  </a:lnTo>
                  <a:close/>
                </a:path>
              </a:pathLst>
            </a:custGeom>
            <a:solidFill>
              <a:srgbClr val="A3A5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55" name="Google Shape;155;p14"/>
          <p:cNvPicPr preferRelativeResize="0"/>
          <p:nvPr/>
        </p:nvPicPr>
        <p:blipFill rotWithShape="1">
          <a:blip r:embed="rId2">
            <a:alphaModFix amt="4000"/>
          </a:blip>
          <a:srcRect b="12454" l="0" r="0" t="12521"/>
          <a:stretch/>
        </p:blipFill>
        <p:spPr>
          <a:xfrm>
            <a:off x="63" y="0"/>
            <a:ext cx="91441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4"/>
          <p:cNvSpPr/>
          <p:nvPr/>
        </p:nvSpPr>
        <p:spPr>
          <a:xfrm flipH="1">
            <a:off x="547950" y="374400"/>
            <a:ext cx="8013900" cy="4394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8" name="Google Shape;158;p14"/>
          <p:cNvSpPr/>
          <p:nvPr/>
        </p:nvSpPr>
        <p:spPr>
          <a:xfrm>
            <a:off x="-18925" y="0"/>
            <a:ext cx="9162900" cy="5143500"/>
          </a:xfrm>
          <a:prstGeom prst="frame">
            <a:avLst>
              <a:gd fmla="val 3454" name="adj1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9" name="Google Shape;159;p14"/>
          <p:cNvGrpSpPr/>
          <p:nvPr/>
        </p:nvGrpSpPr>
        <p:grpSpPr>
          <a:xfrm>
            <a:off x="715100" y="535000"/>
            <a:ext cx="486900" cy="486300"/>
            <a:chOff x="740825" y="535000"/>
            <a:chExt cx="486900" cy="486300"/>
          </a:xfrm>
        </p:grpSpPr>
        <p:cxnSp>
          <p:nvCxnSpPr>
            <p:cNvPr id="160" name="Google Shape;160;p14"/>
            <p:cNvCxnSpPr/>
            <p:nvPr/>
          </p:nvCxnSpPr>
          <p:spPr>
            <a:xfrm rot="5400000">
              <a:off x="497675" y="778150"/>
              <a:ext cx="486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" name="Google Shape;161;p14"/>
            <p:cNvCxnSpPr/>
            <p:nvPr/>
          </p:nvCxnSpPr>
          <p:spPr>
            <a:xfrm>
              <a:off x="740825" y="539750"/>
              <a:ext cx="486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2" name="Google Shape;162;p14"/>
          <p:cNvGrpSpPr/>
          <p:nvPr/>
        </p:nvGrpSpPr>
        <p:grpSpPr>
          <a:xfrm rot="5400000">
            <a:off x="7942300" y="544387"/>
            <a:ext cx="486900" cy="486300"/>
            <a:chOff x="740825" y="535000"/>
            <a:chExt cx="486900" cy="486300"/>
          </a:xfrm>
        </p:grpSpPr>
        <p:cxnSp>
          <p:nvCxnSpPr>
            <p:cNvPr id="163" name="Google Shape;163;p14"/>
            <p:cNvCxnSpPr/>
            <p:nvPr/>
          </p:nvCxnSpPr>
          <p:spPr>
            <a:xfrm rot="5400000">
              <a:off x="497675" y="778150"/>
              <a:ext cx="486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" name="Google Shape;164;p14"/>
            <p:cNvCxnSpPr/>
            <p:nvPr/>
          </p:nvCxnSpPr>
          <p:spPr>
            <a:xfrm>
              <a:off x="740825" y="539750"/>
              <a:ext cx="486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66;p15"/>
          <p:cNvGrpSpPr/>
          <p:nvPr/>
        </p:nvGrpSpPr>
        <p:grpSpPr>
          <a:xfrm flipH="1">
            <a:off x="-9301" y="1437225"/>
            <a:ext cx="9162726" cy="3600489"/>
            <a:chOff x="-9301" y="1405475"/>
            <a:chExt cx="9162726" cy="3600489"/>
          </a:xfrm>
        </p:grpSpPr>
        <p:sp>
          <p:nvSpPr>
            <p:cNvPr id="167" name="Google Shape;167;p15"/>
            <p:cNvSpPr/>
            <p:nvPr/>
          </p:nvSpPr>
          <p:spPr>
            <a:xfrm flipH="1">
              <a:off x="-9301" y="1504975"/>
              <a:ext cx="9162701" cy="3500934"/>
            </a:xfrm>
            <a:custGeom>
              <a:rect b="b" l="l" r="r" t="t"/>
              <a:pathLst>
                <a:path extrusionOk="0" h="122154" w="272274">
                  <a:moveTo>
                    <a:pt x="39654" y="1"/>
                  </a:moveTo>
                  <a:cubicBezTo>
                    <a:pt x="37890" y="1"/>
                    <a:pt x="36126" y="93"/>
                    <a:pt x="34362" y="270"/>
                  </a:cubicBezTo>
                  <a:cubicBezTo>
                    <a:pt x="26695" y="1032"/>
                    <a:pt x="19087" y="3270"/>
                    <a:pt x="11538" y="6104"/>
                  </a:cubicBezTo>
                  <a:cubicBezTo>
                    <a:pt x="7847" y="7497"/>
                    <a:pt x="4144" y="9652"/>
                    <a:pt x="418" y="10604"/>
                  </a:cubicBezTo>
                  <a:cubicBezTo>
                    <a:pt x="287" y="10640"/>
                    <a:pt x="144" y="10652"/>
                    <a:pt x="1" y="10652"/>
                  </a:cubicBezTo>
                  <a:lnTo>
                    <a:pt x="1" y="115153"/>
                  </a:lnTo>
                  <a:lnTo>
                    <a:pt x="272273" y="122154"/>
                  </a:lnTo>
                  <a:lnTo>
                    <a:pt x="272273" y="35738"/>
                  </a:lnTo>
                  <a:cubicBezTo>
                    <a:pt x="272261" y="35739"/>
                    <a:pt x="272247" y="35740"/>
                    <a:pt x="272232" y="35740"/>
                  </a:cubicBezTo>
                  <a:cubicBezTo>
                    <a:pt x="271194" y="35740"/>
                    <a:pt x="263083" y="33468"/>
                    <a:pt x="250516" y="33468"/>
                  </a:cubicBezTo>
                  <a:cubicBezTo>
                    <a:pt x="238656" y="33468"/>
                    <a:pt x="222828" y="35491"/>
                    <a:pt x="205229" y="43358"/>
                  </a:cubicBezTo>
                  <a:cubicBezTo>
                    <a:pt x="193403" y="48639"/>
                    <a:pt x="179493" y="51123"/>
                    <a:pt x="167177" y="51123"/>
                  </a:cubicBezTo>
                  <a:cubicBezTo>
                    <a:pt x="155723" y="51123"/>
                    <a:pt x="145648" y="48975"/>
                    <a:pt x="139911" y="44930"/>
                  </a:cubicBezTo>
                  <a:cubicBezTo>
                    <a:pt x="124636" y="34155"/>
                    <a:pt x="104609" y="24356"/>
                    <a:pt x="94025" y="20808"/>
                  </a:cubicBezTo>
                  <a:cubicBezTo>
                    <a:pt x="88310" y="18891"/>
                    <a:pt x="82535" y="18379"/>
                    <a:pt x="76975" y="15069"/>
                  </a:cubicBezTo>
                  <a:cubicBezTo>
                    <a:pt x="71141" y="11616"/>
                    <a:pt x="65438" y="7271"/>
                    <a:pt x="59532" y="4425"/>
                  </a:cubicBezTo>
                  <a:cubicBezTo>
                    <a:pt x="52995" y="1326"/>
                    <a:pt x="46332" y="1"/>
                    <a:pt x="39654" y="1"/>
                  </a:cubicBezTo>
                  <a:close/>
                </a:path>
              </a:pathLst>
            </a:custGeom>
            <a:solidFill>
              <a:srgbClr val="CFDE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150" y="1405475"/>
              <a:ext cx="9089867" cy="3600489"/>
            </a:xfrm>
            <a:custGeom>
              <a:rect b="b" l="l" r="r" t="t"/>
              <a:pathLst>
                <a:path extrusionOk="0" h="122154" w="272274">
                  <a:moveTo>
                    <a:pt x="39654" y="1"/>
                  </a:moveTo>
                  <a:cubicBezTo>
                    <a:pt x="37890" y="1"/>
                    <a:pt x="36126" y="93"/>
                    <a:pt x="34362" y="270"/>
                  </a:cubicBezTo>
                  <a:cubicBezTo>
                    <a:pt x="26695" y="1032"/>
                    <a:pt x="19087" y="3270"/>
                    <a:pt x="11538" y="6104"/>
                  </a:cubicBezTo>
                  <a:cubicBezTo>
                    <a:pt x="7847" y="7497"/>
                    <a:pt x="4144" y="9652"/>
                    <a:pt x="418" y="10604"/>
                  </a:cubicBezTo>
                  <a:cubicBezTo>
                    <a:pt x="287" y="10640"/>
                    <a:pt x="144" y="10652"/>
                    <a:pt x="1" y="10652"/>
                  </a:cubicBezTo>
                  <a:lnTo>
                    <a:pt x="1" y="115153"/>
                  </a:lnTo>
                  <a:lnTo>
                    <a:pt x="272273" y="122154"/>
                  </a:lnTo>
                  <a:lnTo>
                    <a:pt x="272273" y="35738"/>
                  </a:lnTo>
                  <a:cubicBezTo>
                    <a:pt x="272261" y="35739"/>
                    <a:pt x="272247" y="35740"/>
                    <a:pt x="272232" y="35740"/>
                  </a:cubicBezTo>
                  <a:cubicBezTo>
                    <a:pt x="271194" y="35740"/>
                    <a:pt x="263083" y="33468"/>
                    <a:pt x="250516" y="33468"/>
                  </a:cubicBezTo>
                  <a:cubicBezTo>
                    <a:pt x="238656" y="33468"/>
                    <a:pt x="222828" y="35491"/>
                    <a:pt x="205229" y="43358"/>
                  </a:cubicBezTo>
                  <a:cubicBezTo>
                    <a:pt x="193403" y="48639"/>
                    <a:pt x="179493" y="51123"/>
                    <a:pt x="167177" y="51123"/>
                  </a:cubicBezTo>
                  <a:cubicBezTo>
                    <a:pt x="155723" y="51123"/>
                    <a:pt x="145648" y="48975"/>
                    <a:pt x="139911" y="44930"/>
                  </a:cubicBezTo>
                  <a:cubicBezTo>
                    <a:pt x="124636" y="34155"/>
                    <a:pt x="104609" y="24356"/>
                    <a:pt x="94025" y="20808"/>
                  </a:cubicBezTo>
                  <a:cubicBezTo>
                    <a:pt x="88310" y="18891"/>
                    <a:pt x="82535" y="18379"/>
                    <a:pt x="76975" y="15069"/>
                  </a:cubicBezTo>
                  <a:cubicBezTo>
                    <a:pt x="71141" y="11616"/>
                    <a:pt x="65438" y="7271"/>
                    <a:pt x="59532" y="4425"/>
                  </a:cubicBezTo>
                  <a:cubicBezTo>
                    <a:pt x="52995" y="1326"/>
                    <a:pt x="46332" y="1"/>
                    <a:pt x="39654" y="1"/>
                  </a:cubicBezTo>
                  <a:close/>
                </a:path>
              </a:pathLst>
            </a:custGeom>
            <a:solidFill>
              <a:srgbClr val="CFDE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5"/>
            <p:cNvSpPr/>
            <p:nvPr/>
          </p:nvSpPr>
          <p:spPr>
            <a:xfrm flipH="1">
              <a:off x="-9187" y="2218267"/>
              <a:ext cx="9162612" cy="2605511"/>
            </a:xfrm>
            <a:custGeom>
              <a:rect b="b" l="l" r="r" t="t"/>
              <a:pathLst>
                <a:path extrusionOk="0" h="92206" w="273368">
                  <a:moveTo>
                    <a:pt x="12159" y="1"/>
                  </a:moveTo>
                  <a:cubicBezTo>
                    <a:pt x="8479" y="1"/>
                    <a:pt x="4435" y="501"/>
                    <a:pt x="0" y="1647"/>
                  </a:cubicBezTo>
                  <a:lnTo>
                    <a:pt x="0" y="92206"/>
                  </a:lnTo>
                  <a:lnTo>
                    <a:pt x="272272" y="92206"/>
                  </a:lnTo>
                  <a:lnTo>
                    <a:pt x="273368" y="14339"/>
                  </a:lnTo>
                  <a:cubicBezTo>
                    <a:pt x="255951" y="12463"/>
                    <a:pt x="252051" y="8413"/>
                    <a:pt x="246915" y="8413"/>
                  </a:cubicBezTo>
                  <a:cubicBezTo>
                    <a:pt x="241427" y="8413"/>
                    <a:pt x="234528" y="13037"/>
                    <a:pt x="208217" y="29877"/>
                  </a:cubicBezTo>
                  <a:cubicBezTo>
                    <a:pt x="203723" y="32753"/>
                    <a:pt x="196660" y="33591"/>
                    <a:pt x="188439" y="33591"/>
                  </a:cubicBezTo>
                  <a:cubicBezTo>
                    <a:pt x="176967" y="33591"/>
                    <a:pt x="163239" y="31959"/>
                    <a:pt x="151087" y="31959"/>
                  </a:cubicBezTo>
                  <a:cubicBezTo>
                    <a:pt x="143036" y="31959"/>
                    <a:pt x="135677" y="32675"/>
                    <a:pt x="130124" y="35056"/>
                  </a:cubicBezTo>
                  <a:cubicBezTo>
                    <a:pt x="120409" y="39218"/>
                    <a:pt x="110600" y="40811"/>
                    <a:pt x="101276" y="40811"/>
                  </a:cubicBezTo>
                  <a:cubicBezTo>
                    <a:pt x="89503" y="40811"/>
                    <a:pt x="78505" y="38272"/>
                    <a:pt x="69449" y="35163"/>
                  </a:cubicBezTo>
                  <a:cubicBezTo>
                    <a:pt x="57746" y="31151"/>
                    <a:pt x="47566" y="23662"/>
                    <a:pt x="40017" y="13851"/>
                  </a:cubicBezTo>
                  <a:cubicBezTo>
                    <a:pt x="34987" y="7311"/>
                    <a:pt x="26225" y="1"/>
                    <a:pt x="12159" y="1"/>
                  </a:cubicBezTo>
                  <a:close/>
                </a:path>
              </a:pathLst>
            </a:custGeom>
            <a:solidFill>
              <a:srgbClr val="C4D0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-9256" y="2977375"/>
              <a:ext cx="9144160" cy="1981009"/>
            </a:xfrm>
            <a:custGeom>
              <a:rect b="b" l="l" r="r" t="t"/>
              <a:pathLst>
                <a:path extrusionOk="0" h="59223" w="273368">
                  <a:moveTo>
                    <a:pt x="273368" y="1"/>
                  </a:moveTo>
                  <a:cubicBezTo>
                    <a:pt x="236697" y="4144"/>
                    <a:pt x="253199" y="11169"/>
                    <a:pt x="216623" y="18646"/>
                  </a:cubicBezTo>
                  <a:cubicBezTo>
                    <a:pt x="199321" y="22188"/>
                    <a:pt x="189605" y="22959"/>
                    <a:pt x="182219" y="22959"/>
                  </a:cubicBezTo>
                  <a:cubicBezTo>
                    <a:pt x="176522" y="22959"/>
                    <a:pt x="172212" y="22500"/>
                    <a:pt x="166876" y="22500"/>
                  </a:cubicBezTo>
                  <a:cubicBezTo>
                    <a:pt x="157871" y="22500"/>
                    <a:pt x="145946" y="23806"/>
                    <a:pt x="119515" y="30826"/>
                  </a:cubicBezTo>
                  <a:cubicBezTo>
                    <a:pt x="107514" y="34005"/>
                    <a:pt x="86880" y="45328"/>
                    <a:pt x="58912" y="45852"/>
                  </a:cubicBezTo>
                  <a:cubicBezTo>
                    <a:pt x="58479" y="45860"/>
                    <a:pt x="58038" y="45864"/>
                    <a:pt x="57590" y="45864"/>
                  </a:cubicBezTo>
                  <a:cubicBezTo>
                    <a:pt x="38518" y="45864"/>
                    <a:pt x="7056" y="38851"/>
                    <a:pt x="18" y="38851"/>
                  </a:cubicBezTo>
                  <a:cubicBezTo>
                    <a:pt x="12" y="38851"/>
                    <a:pt x="6" y="38851"/>
                    <a:pt x="0" y="38851"/>
                  </a:cubicBezTo>
                  <a:lnTo>
                    <a:pt x="0" y="59222"/>
                  </a:lnTo>
                  <a:lnTo>
                    <a:pt x="273368" y="59222"/>
                  </a:lnTo>
                  <a:lnTo>
                    <a:pt x="273368" y="1"/>
                  </a:lnTo>
                  <a:close/>
                </a:path>
              </a:pathLst>
            </a:custGeom>
            <a:solidFill>
              <a:srgbClr val="A3A5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71" name="Google Shape;171;p15"/>
          <p:cNvPicPr preferRelativeResize="0"/>
          <p:nvPr/>
        </p:nvPicPr>
        <p:blipFill rotWithShape="1">
          <a:blip r:embed="rId2">
            <a:alphaModFix amt="4000"/>
          </a:blip>
          <a:srcRect b="12454" l="0" r="0" t="12521"/>
          <a:stretch/>
        </p:blipFill>
        <p:spPr>
          <a:xfrm>
            <a:off x="63" y="0"/>
            <a:ext cx="91441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5"/>
          <p:cNvSpPr/>
          <p:nvPr/>
        </p:nvSpPr>
        <p:spPr>
          <a:xfrm flipH="1">
            <a:off x="547950" y="374400"/>
            <a:ext cx="8013900" cy="4394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4" name="Google Shape;174;p15"/>
          <p:cNvSpPr/>
          <p:nvPr/>
        </p:nvSpPr>
        <p:spPr>
          <a:xfrm>
            <a:off x="-18925" y="0"/>
            <a:ext cx="9162900" cy="5143500"/>
          </a:xfrm>
          <a:prstGeom prst="frame">
            <a:avLst>
              <a:gd fmla="val 3454" name="adj1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5" name="Google Shape;175;p15"/>
          <p:cNvGrpSpPr/>
          <p:nvPr/>
        </p:nvGrpSpPr>
        <p:grpSpPr>
          <a:xfrm>
            <a:off x="715100" y="535000"/>
            <a:ext cx="486900" cy="486300"/>
            <a:chOff x="740825" y="535000"/>
            <a:chExt cx="486900" cy="486300"/>
          </a:xfrm>
        </p:grpSpPr>
        <p:cxnSp>
          <p:nvCxnSpPr>
            <p:cNvPr id="176" name="Google Shape;176;p15"/>
            <p:cNvCxnSpPr/>
            <p:nvPr/>
          </p:nvCxnSpPr>
          <p:spPr>
            <a:xfrm rot="5400000">
              <a:off x="497675" y="778150"/>
              <a:ext cx="486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" name="Google Shape;177;p15"/>
            <p:cNvCxnSpPr/>
            <p:nvPr/>
          </p:nvCxnSpPr>
          <p:spPr>
            <a:xfrm>
              <a:off x="740825" y="539750"/>
              <a:ext cx="486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8" name="Google Shape;178;p15"/>
          <p:cNvGrpSpPr/>
          <p:nvPr/>
        </p:nvGrpSpPr>
        <p:grpSpPr>
          <a:xfrm rot="5400000">
            <a:off x="7942300" y="544387"/>
            <a:ext cx="486900" cy="486300"/>
            <a:chOff x="740825" y="535000"/>
            <a:chExt cx="486900" cy="486300"/>
          </a:xfrm>
        </p:grpSpPr>
        <p:cxnSp>
          <p:nvCxnSpPr>
            <p:cNvPr id="179" name="Google Shape;179;p15"/>
            <p:cNvCxnSpPr/>
            <p:nvPr/>
          </p:nvCxnSpPr>
          <p:spPr>
            <a:xfrm rot="5400000">
              <a:off x="497675" y="778150"/>
              <a:ext cx="486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" name="Google Shape;180;p15"/>
            <p:cNvCxnSpPr/>
            <p:nvPr/>
          </p:nvCxnSpPr>
          <p:spPr>
            <a:xfrm>
              <a:off x="740825" y="539750"/>
              <a:ext cx="486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TITLE_ONLY_2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16"/>
          <p:cNvGrpSpPr/>
          <p:nvPr/>
        </p:nvGrpSpPr>
        <p:grpSpPr>
          <a:xfrm flipH="1">
            <a:off x="-18525" y="997000"/>
            <a:ext cx="9162926" cy="4146607"/>
            <a:chOff x="-18525" y="997000"/>
            <a:chExt cx="9162926" cy="4146607"/>
          </a:xfrm>
        </p:grpSpPr>
        <p:sp>
          <p:nvSpPr>
            <p:cNvPr id="183" name="Google Shape;183;p16"/>
            <p:cNvSpPr/>
            <p:nvPr/>
          </p:nvSpPr>
          <p:spPr>
            <a:xfrm>
              <a:off x="-18300" y="997000"/>
              <a:ext cx="9162701" cy="4086051"/>
            </a:xfrm>
            <a:custGeom>
              <a:rect b="b" l="l" r="r" t="t"/>
              <a:pathLst>
                <a:path extrusionOk="0" h="122154" w="272274">
                  <a:moveTo>
                    <a:pt x="39654" y="1"/>
                  </a:moveTo>
                  <a:cubicBezTo>
                    <a:pt x="37890" y="1"/>
                    <a:pt x="36126" y="93"/>
                    <a:pt x="34362" y="270"/>
                  </a:cubicBezTo>
                  <a:cubicBezTo>
                    <a:pt x="26695" y="1032"/>
                    <a:pt x="19087" y="3270"/>
                    <a:pt x="11538" y="6104"/>
                  </a:cubicBezTo>
                  <a:cubicBezTo>
                    <a:pt x="7847" y="7497"/>
                    <a:pt x="4144" y="9652"/>
                    <a:pt x="418" y="10604"/>
                  </a:cubicBezTo>
                  <a:cubicBezTo>
                    <a:pt x="287" y="10640"/>
                    <a:pt x="144" y="10652"/>
                    <a:pt x="1" y="10652"/>
                  </a:cubicBezTo>
                  <a:lnTo>
                    <a:pt x="1" y="115153"/>
                  </a:lnTo>
                  <a:lnTo>
                    <a:pt x="272273" y="122154"/>
                  </a:lnTo>
                  <a:lnTo>
                    <a:pt x="272273" y="35738"/>
                  </a:lnTo>
                  <a:cubicBezTo>
                    <a:pt x="272261" y="35739"/>
                    <a:pt x="272247" y="35740"/>
                    <a:pt x="272232" y="35740"/>
                  </a:cubicBezTo>
                  <a:cubicBezTo>
                    <a:pt x="271194" y="35740"/>
                    <a:pt x="263083" y="33468"/>
                    <a:pt x="250516" y="33468"/>
                  </a:cubicBezTo>
                  <a:cubicBezTo>
                    <a:pt x="238656" y="33468"/>
                    <a:pt x="222828" y="35491"/>
                    <a:pt x="205229" y="43358"/>
                  </a:cubicBezTo>
                  <a:cubicBezTo>
                    <a:pt x="193403" y="48639"/>
                    <a:pt x="179493" y="51123"/>
                    <a:pt x="167177" y="51123"/>
                  </a:cubicBezTo>
                  <a:cubicBezTo>
                    <a:pt x="155723" y="51123"/>
                    <a:pt x="145648" y="48975"/>
                    <a:pt x="139911" y="44930"/>
                  </a:cubicBezTo>
                  <a:cubicBezTo>
                    <a:pt x="124636" y="34155"/>
                    <a:pt x="104609" y="24356"/>
                    <a:pt x="94025" y="20808"/>
                  </a:cubicBezTo>
                  <a:cubicBezTo>
                    <a:pt x="88310" y="18891"/>
                    <a:pt x="82535" y="18379"/>
                    <a:pt x="76975" y="15069"/>
                  </a:cubicBezTo>
                  <a:cubicBezTo>
                    <a:pt x="71141" y="11616"/>
                    <a:pt x="65438" y="7271"/>
                    <a:pt x="59532" y="4425"/>
                  </a:cubicBezTo>
                  <a:cubicBezTo>
                    <a:pt x="52995" y="1326"/>
                    <a:pt x="46332" y="1"/>
                    <a:pt x="39654" y="1"/>
                  </a:cubicBezTo>
                  <a:close/>
                </a:path>
              </a:pathLst>
            </a:custGeom>
            <a:solidFill>
              <a:srgbClr val="CFDE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-18525" y="1998775"/>
              <a:ext cx="9162612" cy="3084291"/>
            </a:xfrm>
            <a:custGeom>
              <a:rect b="b" l="l" r="r" t="t"/>
              <a:pathLst>
                <a:path extrusionOk="0" h="92206" w="273368">
                  <a:moveTo>
                    <a:pt x="12159" y="1"/>
                  </a:moveTo>
                  <a:cubicBezTo>
                    <a:pt x="8479" y="1"/>
                    <a:pt x="4435" y="501"/>
                    <a:pt x="0" y="1647"/>
                  </a:cubicBezTo>
                  <a:lnTo>
                    <a:pt x="0" y="92206"/>
                  </a:lnTo>
                  <a:lnTo>
                    <a:pt x="272272" y="92206"/>
                  </a:lnTo>
                  <a:lnTo>
                    <a:pt x="273368" y="14339"/>
                  </a:lnTo>
                  <a:cubicBezTo>
                    <a:pt x="255951" y="12463"/>
                    <a:pt x="252051" y="8413"/>
                    <a:pt x="246915" y="8413"/>
                  </a:cubicBezTo>
                  <a:cubicBezTo>
                    <a:pt x="241427" y="8413"/>
                    <a:pt x="234528" y="13037"/>
                    <a:pt x="208217" y="29877"/>
                  </a:cubicBezTo>
                  <a:cubicBezTo>
                    <a:pt x="203723" y="32753"/>
                    <a:pt x="196660" y="33591"/>
                    <a:pt x="188439" y="33591"/>
                  </a:cubicBezTo>
                  <a:cubicBezTo>
                    <a:pt x="176967" y="33591"/>
                    <a:pt x="163239" y="31959"/>
                    <a:pt x="151087" y="31959"/>
                  </a:cubicBezTo>
                  <a:cubicBezTo>
                    <a:pt x="143036" y="31959"/>
                    <a:pt x="135677" y="32675"/>
                    <a:pt x="130124" y="35056"/>
                  </a:cubicBezTo>
                  <a:cubicBezTo>
                    <a:pt x="120409" y="39218"/>
                    <a:pt x="110600" y="40811"/>
                    <a:pt x="101276" y="40811"/>
                  </a:cubicBezTo>
                  <a:cubicBezTo>
                    <a:pt x="89503" y="40811"/>
                    <a:pt x="78505" y="38272"/>
                    <a:pt x="69449" y="35163"/>
                  </a:cubicBezTo>
                  <a:cubicBezTo>
                    <a:pt x="57746" y="31151"/>
                    <a:pt x="47566" y="23662"/>
                    <a:pt x="40017" y="13851"/>
                  </a:cubicBezTo>
                  <a:cubicBezTo>
                    <a:pt x="34987" y="7311"/>
                    <a:pt x="26225" y="1"/>
                    <a:pt x="12159" y="1"/>
                  </a:cubicBezTo>
                  <a:close/>
                </a:path>
              </a:pathLst>
            </a:custGeom>
            <a:solidFill>
              <a:srgbClr val="C4D0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9" y="3162598"/>
              <a:ext cx="9144160" cy="1981009"/>
            </a:xfrm>
            <a:custGeom>
              <a:rect b="b" l="l" r="r" t="t"/>
              <a:pathLst>
                <a:path extrusionOk="0" h="59223" w="273368">
                  <a:moveTo>
                    <a:pt x="273368" y="1"/>
                  </a:moveTo>
                  <a:cubicBezTo>
                    <a:pt x="236697" y="4144"/>
                    <a:pt x="253199" y="11169"/>
                    <a:pt x="216623" y="18646"/>
                  </a:cubicBezTo>
                  <a:cubicBezTo>
                    <a:pt x="199321" y="22188"/>
                    <a:pt x="189605" y="22959"/>
                    <a:pt x="182219" y="22959"/>
                  </a:cubicBezTo>
                  <a:cubicBezTo>
                    <a:pt x="176522" y="22959"/>
                    <a:pt x="172212" y="22500"/>
                    <a:pt x="166876" y="22500"/>
                  </a:cubicBezTo>
                  <a:cubicBezTo>
                    <a:pt x="157871" y="22500"/>
                    <a:pt x="145946" y="23806"/>
                    <a:pt x="119515" y="30826"/>
                  </a:cubicBezTo>
                  <a:cubicBezTo>
                    <a:pt x="107514" y="34005"/>
                    <a:pt x="86880" y="45328"/>
                    <a:pt x="58912" y="45852"/>
                  </a:cubicBezTo>
                  <a:cubicBezTo>
                    <a:pt x="58479" y="45860"/>
                    <a:pt x="58038" y="45864"/>
                    <a:pt x="57590" y="45864"/>
                  </a:cubicBezTo>
                  <a:cubicBezTo>
                    <a:pt x="38518" y="45864"/>
                    <a:pt x="7056" y="38851"/>
                    <a:pt x="18" y="38851"/>
                  </a:cubicBezTo>
                  <a:cubicBezTo>
                    <a:pt x="12" y="38851"/>
                    <a:pt x="6" y="38851"/>
                    <a:pt x="0" y="38851"/>
                  </a:cubicBezTo>
                  <a:lnTo>
                    <a:pt x="0" y="59222"/>
                  </a:lnTo>
                  <a:lnTo>
                    <a:pt x="273368" y="59222"/>
                  </a:lnTo>
                  <a:lnTo>
                    <a:pt x="273368" y="1"/>
                  </a:lnTo>
                  <a:close/>
                </a:path>
              </a:pathLst>
            </a:custGeom>
            <a:solidFill>
              <a:srgbClr val="A3A5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86" name="Google Shape;186;p16"/>
          <p:cNvPicPr preferRelativeResize="0"/>
          <p:nvPr/>
        </p:nvPicPr>
        <p:blipFill rotWithShape="1">
          <a:blip r:embed="rId2">
            <a:alphaModFix amt="4000"/>
          </a:blip>
          <a:srcRect b="12454" l="0" r="0" t="12521"/>
          <a:stretch/>
        </p:blipFill>
        <p:spPr>
          <a:xfrm>
            <a:off x="63" y="0"/>
            <a:ext cx="91441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6"/>
          <p:cNvSpPr/>
          <p:nvPr/>
        </p:nvSpPr>
        <p:spPr>
          <a:xfrm flipH="1">
            <a:off x="547950" y="374400"/>
            <a:ext cx="8013900" cy="4394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9" name="Google Shape;189;p16"/>
          <p:cNvSpPr/>
          <p:nvPr/>
        </p:nvSpPr>
        <p:spPr>
          <a:xfrm>
            <a:off x="-18925" y="0"/>
            <a:ext cx="9162900" cy="5143500"/>
          </a:xfrm>
          <a:prstGeom prst="frame">
            <a:avLst>
              <a:gd fmla="val 3454" name="adj1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6"/>
          <p:cNvSpPr txBox="1"/>
          <p:nvPr>
            <p:ph idx="1" type="subTitle"/>
          </p:nvPr>
        </p:nvSpPr>
        <p:spPr>
          <a:xfrm>
            <a:off x="796200" y="2099811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16"/>
          <p:cNvSpPr txBox="1"/>
          <p:nvPr>
            <p:ph idx="2" type="subTitle"/>
          </p:nvPr>
        </p:nvSpPr>
        <p:spPr>
          <a:xfrm>
            <a:off x="3403800" y="2099811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6"/>
          <p:cNvSpPr txBox="1"/>
          <p:nvPr>
            <p:ph idx="3" type="subTitle"/>
          </p:nvPr>
        </p:nvSpPr>
        <p:spPr>
          <a:xfrm>
            <a:off x="6011400" y="2099811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16"/>
          <p:cNvSpPr txBox="1"/>
          <p:nvPr>
            <p:ph idx="4" type="subTitle"/>
          </p:nvPr>
        </p:nvSpPr>
        <p:spPr>
          <a:xfrm>
            <a:off x="2102450" y="3747590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6"/>
          <p:cNvSpPr txBox="1"/>
          <p:nvPr>
            <p:ph idx="5" type="subTitle"/>
          </p:nvPr>
        </p:nvSpPr>
        <p:spPr>
          <a:xfrm>
            <a:off x="4710050" y="3743742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6"/>
          <p:cNvSpPr txBox="1"/>
          <p:nvPr>
            <p:ph idx="6" type="subTitle"/>
          </p:nvPr>
        </p:nvSpPr>
        <p:spPr>
          <a:xfrm>
            <a:off x="791300" y="1453350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6" name="Google Shape;196;p16"/>
          <p:cNvSpPr txBox="1"/>
          <p:nvPr>
            <p:ph idx="7" type="subTitle"/>
          </p:nvPr>
        </p:nvSpPr>
        <p:spPr>
          <a:xfrm>
            <a:off x="3403800" y="1453350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7" name="Google Shape;197;p16"/>
          <p:cNvSpPr txBox="1"/>
          <p:nvPr>
            <p:ph idx="8" type="subTitle"/>
          </p:nvPr>
        </p:nvSpPr>
        <p:spPr>
          <a:xfrm>
            <a:off x="6016300" y="1453350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8" name="Google Shape;198;p16"/>
          <p:cNvSpPr txBox="1"/>
          <p:nvPr>
            <p:ph idx="9" type="subTitle"/>
          </p:nvPr>
        </p:nvSpPr>
        <p:spPr>
          <a:xfrm>
            <a:off x="2097550" y="3101949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9" name="Google Shape;199;p16"/>
          <p:cNvSpPr txBox="1"/>
          <p:nvPr>
            <p:ph idx="13" type="subTitle"/>
          </p:nvPr>
        </p:nvSpPr>
        <p:spPr>
          <a:xfrm>
            <a:off x="4710050" y="3098101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200" name="Google Shape;200;p16"/>
          <p:cNvGrpSpPr/>
          <p:nvPr/>
        </p:nvGrpSpPr>
        <p:grpSpPr>
          <a:xfrm>
            <a:off x="715100" y="535000"/>
            <a:ext cx="486900" cy="486300"/>
            <a:chOff x="740825" y="535000"/>
            <a:chExt cx="486900" cy="486300"/>
          </a:xfrm>
        </p:grpSpPr>
        <p:cxnSp>
          <p:nvCxnSpPr>
            <p:cNvPr id="201" name="Google Shape;201;p16"/>
            <p:cNvCxnSpPr/>
            <p:nvPr/>
          </p:nvCxnSpPr>
          <p:spPr>
            <a:xfrm rot="5400000">
              <a:off x="497675" y="778150"/>
              <a:ext cx="486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2" name="Google Shape;202;p16"/>
            <p:cNvCxnSpPr/>
            <p:nvPr/>
          </p:nvCxnSpPr>
          <p:spPr>
            <a:xfrm>
              <a:off x="740825" y="539750"/>
              <a:ext cx="486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3" name="Google Shape;203;p16"/>
          <p:cNvGrpSpPr/>
          <p:nvPr/>
        </p:nvGrpSpPr>
        <p:grpSpPr>
          <a:xfrm rot="5400000">
            <a:off x="7942300" y="544387"/>
            <a:ext cx="486900" cy="486300"/>
            <a:chOff x="740825" y="535000"/>
            <a:chExt cx="486900" cy="486300"/>
          </a:xfrm>
        </p:grpSpPr>
        <p:cxnSp>
          <p:nvCxnSpPr>
            <p:cNvPr id="204" name="Google Shape;204;p16"/>
            <p:cNvCxnSpPr/>
            <p:nvPr/>
          </p:nvCxnSpPr>
          <p:spPr>
            <a:xfrm rot="5400000">
              <a:off x="497675" y="778150"/>
              <a:ext cx="486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" name="Google Shape;205;p16"/>
            <p:cNvCxnSpPr/>
            <p:nvPr/>
          </p:nvCxnSpPr>
          <p:spPr>
            <a:xfrm>
              <a:off x="740825" y="539750"/>
              <a:ext cx="486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17"/>
          <p:cNvGrpSpPr/>
          <p:nvPr/>
        </p:nvGrpSpPr>
        <p:grpSpPr>
          <a:xfrm>
            <a:off x="-9301" y="1437225"/>
            <a:ext cx="9162726" cy="3600489"/>
            <a:chOff x="-9301" y="1405475"/>
            <a:chExt cx="9162726" cy="3600489"/>
          </a:xfrm>
        </p:grpSpPr>
        <p:sp>
          <p:nvSpPr>
            <p:cNvPr id="208" name="Google Shape;208;p17"/>
            <p:cNvSpPr/>
            <p:nvPr/>
          </p:nvSpPr>
          <p:spPr>
            <a:xfrm flipH="1">
              <a:off x="-9301" y="1504975"/>
              <a:ext cx="9162701" cy="3500934"/>
            </a:xfrm>
            <a:custGeom>
              <a:rect b="b" l="l" r="r" t="t"/>
              <a:pathLst>
                <a:path extrusionOk="0" h="122154" w="272274">
                  <a:moveTo>
                    <a:pt x="39654" y="1"/>
                  </a:moveTo>
                  <a:cubicBezTo>
                    <a:pt x="37890" y="1"/>
                    <a:pt x="36126" y="93"/>
                    <a:pt x="34362" y="270"/>
                  </a:cubicBezTo>
                  <a:cubicBezTo>
                    <a:pt x="26695" y="1032"/>
                    <a:pt x="19087" y="3270"/>
                    <a:pt x="11538" y="6104"/>
                  </a:cubicBezTo>
                  <a:cubicBezTo>
                    <a:pt x="7847" y="7497"/>
                    <a:pt x="4144" y="9652"/>
                    <a:pt x="418" y="10604"/>
                  </a:cubicBezTo>
                  <a:cubicBezTo>
                    <a:pt x="287" y="10640"/>
                    <a:pt x="144" y="10652"/>
                    <a:pt x="1" y="10652"/>
                  </a:cubicBezTo>
                  <a:lnTo>
                    <a:pt x="1" y="115153"/>
                  </a:lnTo>
                  <a:lnTo>
                    <a:pt x="272273" y="122154"/>
                  </a:lnTo>
                  <a:lnTo>
                    <a:pt x="272273" y="35738"/>
                  </a:lnTo>
                  <a:cubicBezTo>
                    <a:pt x="272261" y="35739"/>
                    <a:pt x="272247" y="35740"/>
                    <a:pt x="272232" y="35740"/>
                  </a:cubicBezTo>
                  <a:cubicBezTo>
                    <a:pt x="271194" y="35740"/>
                    <a:pt x="263083" y="33468"/>
                    <a:pt x="250516" y="33468"/>
                  </a:cubicBezTo>
                  <a:cubicBezTo>
                    <a:pt x="238656" y="33468"/>
                    <a:pt x="222828" y="35491"/>
                    <a:pt x="205229" y="43358"/>
                  </a:cubicBezTo>
                  <a:cubicBezTo>
                    <a:pt x="193403" y="48639"/>
                    <a:pt x="179493" y="51123"/>
                    <a:pt x="167177" y="51123"/>
                  </a:cubicBezTo>
                  <a:cubicBezTo>
                    <a:pt x="155723" y="51123"/>
                    <a:pt x="145648" y="48975"/>
                    <a:pt x="139911" y="44930"/>
                  </a:cubicBezTo>
                  <a:cubicBezTo>
                    <a:pt x="124636" y="34155"/>
                    <a:pt x="104609" y="24356"/>
                    <a:pt x="94025" y="20808"/>
                  </a:cubicBezTo>
                  <a:cubicBezTo>
                    <a:pt x="88310" y="18891"/>
                    <a:pt x="82535" y="18379"/>
                    <a:pt x="76975" y="15069"/>
                  </a:cubicBezTo>
                  <a:cubicBezTo>
                    <a:pt x="71141" y="11616"/>
                    <a:pt x="65438" y="7271"/>
                    <a:pt x="59532" y="4425"/>
                  </a:cubicBezTo>
                  <a:cubicBezTo>
                    <a:pt x="52995" y="1326"/>
                    <a:pt x="46332" y="1"/>
                    <a:pt x="39654" y="1"/>
                  </a:cubicBezTo>
                  <a:close/>
                </a:path>
              </a:pathLst>
            </a:custGeom>
            <a:solidFill>
              <a:srgbClr val="CFDE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7"/>
            <p:cNvSpPr/>
            <p:nvPr/>
          </p:nvSpPr>
          <p:spPr>
            <a:xfrm>
              <a:off x="150" y="1405475"/>
              <a:ext cx="9089867" cy="3600489"/>
            </a:xfrm>
            <a:custGeom>
              <a:rect b="b" l="l" r="r" t="t"/>
              <a:pathLst>
                <a:path extrusionOk="0" h="122154" w="272274">
                  <a:moveTo>
                    <a:pt x="39654" y="1"/>
                  </a:moveTo>
                  <a:cubicBezTo>
                    <a:pt x="37890" y="1"/>
                    <a:pt x="36126" y="93"/>
                    <a:pt x="34362" y="270"/>
                  </a:cubicBezTo>
                  <a:cubicBezTo>
                    <a:pt x="26695" y="1032"/>
                    <a:pt x="19087" y="3270"/>
                    <a:pt x="11538" y="6104"/>
                  </a:cubicBezTo>
                  <a:cubicBezTo>
                    <a:pt x="7847" y="7497"/>
                    <a:pt x="4144" y="9652"/>
                    <a:pt x="418" y="10604"/>
                  </a:cubicBezTo>
                  <a:cubicBezTo>
                    <a:pt x="287" y="10640"/>
                    <a:pt x="144" y="10652"/>
                    <a:pt x="1" y="10652"/>
                  </a:cubicBezTo>
                  <a:lnTo>
                    <a:pt x="1" y="115153"/>
                  </a:lnTo>
                  <a:lnTo>
                    <a:pt x="272273" y="122154"/>
                  </a:lnTo>
                  <a:lnTo>
                    <a:pt x="272273" y="35738"/>
                  </a:lnTo>
                  <a:cubicBezTo>
                    <a:pt x="272261" y="35739"/>
                    <a:pt x="272247" y="35740"/>
                    <a:pt x="272232" y="35740"/>
                  </a:cubicBezTo>
                  <a:cubicBezTo>
                    <a:pt x="271194" y="35740"/>
                    <a:pt x="263083" y="33468"/>
                    <a:pt x="250516" y="33468"/>
                  </a:cubicBezTo>
                  <a:cubicBezTo>
                    <a:pt x="238656" y="33468"/>
                    <a:pt x="222828" y="35491"/>
                    <a:pt x="205229" y="43358"/>
                  </a:cubicBezTo>
                  <a:cubicBezTo>
                    <a:pt x="193403" y="48639"/>
                    <a:pt x="179493" y="51123"/>
                    <a:pt x="167177" y="51123"/>
                  </a:cubicBezTo>
                  <a:cubicBezTo>
                    <a:pt x="155723" y="51123"/>
                    <a:pt x="145648" y="48975"/>
                    <a:pt x="139911" y="44930"/>
                  </a:cubicBezTo>
                  <a:cubicBezTo>
                    <a:pt x="124636" y="34155"/>
                    <a:pt x="104609" y="24356"/>
                    <a:pt x="94025" y="20808"/>
                  </a:cubicBezTo>
                  <a:cubicBezTo>
                    <a:pt x="88310" y="18891"/>
                    <a:pt x="82535" y="18379"/>
                    <a:pt x="76975" y="15069"/>
                  </a:cubicBezTo>
                  <a:cubicBezTo>
                    <a:pt x="71141" y="11616"/>
                    <a:pt x="65438" y="7271"/>
                    <a:pt x="59532" y="4425"/>
                  </a:cubicBezTo>
                  <a:cubicBezTo>
                    <a:pt x="52995" y="1326"/>
                    <a:pt x="46332" y="1"/>
                    <a:pt x="39654" y="1"/>
                  </a:cubicBezTo>
                  <a:close/>
                </a:path>
              </a:pathLst>
            </a:custGeom>
            <a:solidFill>
              <a:srgbClr val="CFDE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7"/>
            <p:cNvSpPr/>
            <p:nvPr/>
          </p:nvSpPr>
          <p:spPr>
            <a:xfrm flipH="1">
              <a:off x="-9187" y="2218267"/>
              <a:ext cx="9162612" cy="2605511"/>
            </a:xfrm>
            <a:custGeom>
              <a:rect b="b" l="l" r="r" t="t"/>
              <a:pathLst>
                <a:path extrusionOk="0" h="92206" w="273368">
                  <a:moveTo>
                    <a:pt x="12159" y="1"/>
                  </a:moveTo>
                  <a:cubicBezTo>
                    <a:pt x="8479" y="1"/>
                    <a:pt x="4435" y="501"/>
                    <a:pt x="0" y="1647"/>
                  </a:cubicBezTo>
                  <a:lnTo>
                    <a:pt x="0" y="92206"/>
                  </a:lnTo>
                  <a:lnTo>
                    <a:pt x="272272" y="92206"/>
                  </a:lnTo>
                  <a:lnTo>
                    <a:pt x="273368" y="14339"/>
                  </a:lnTo>
                  <a:cubicBezTo>
                    <a:pt x="255951" y="12463"/>
                    <a:pt x="252051" y="8413"/>
                    <a:pt x="246915" y="8413"/>
                  </a:cubicBezTo>
                  <a:cubicBezTo>
                    <a:pt x="241427" y="8413"/>
                    <a:pt x="234528" y="13037"/>
                    <a:pt x="208217" y="29877"/>
                  </a:cubicBezTo>
                  <a:cubicBezTo>
                    <a:pt x="203723" y="32753"/>
                    <a:pt x="196660" y="33591"/>
                    <a:pt x="188439" y="33591"/>
                  </a:cubicBezTo>
                  <a:cubicBezTo>
                    <a:pt x="176967" y="33591"/>
                    <a:pt x="163239" y="31959"/>
                    <a:pt x="151087" y="31959"/>
                  </a:cubicBezTo>
                  <a:cubicBezTo>
                    <a:pt x="143036" y="31959"/>
                    <a:pt x="135677" y="32675"/>
                    <a:pt x="130124" y="35056"/>
                  </a:cubicBezTo>
                  <a:cubicBezTo>
                    <a:pt x="120409" y="39218"/>
                    <a:pt x="110600" y="40811"/>
                    <a:pt x="101276" y="40811"/>
                  </a:cubicBezTo>
                  <a:cubicBezTo>
                    <a:pt x="89503" y="40811"/>
                    <a:pt x="78505" y="38272"/>
                    <a:pt x="69449" y="35163"/>
                  </a:cubicBezTo>
                  <a:cubicBezTo>
                    <a:pt x="57746" y="31151"/>
                    <a:pt x="47566" y="23662"/>
                    <a:pt x="40017" y="13851"/>
                  </a:cubicBezTo>
                  <a:cubicBezTo>
                    <a:pt x="34987" y="7311"/>
                    <a:pt x="26225" y="1"/>
                    <a:pt x="12159" y="1"/>
                  </a:cubicBezTo>
                  <a:close/>
                </a:path>
              </a:pathLst>
            </a:custGeom>
            <a:solidFill>
              <a:srgbClr val="C4D0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7"/>
            <p:cNvSpPr/>
            <p:nvPr/>
          </p:nvSpPr>
          <p:spPr>
            <a:xfrm>
              <a:off x="-9256" y="2977375"/>
              <a:ext cx="9144160" cy="1981009"/>
            </a:xfrm>
            <a:custGeom>
              <a:rect b="b" l="l" r="r" t="t"/>
              <a:pathLst>
                <a:path extrusionOk="0" h="59223" w="273368">
                  <a:moveTo>
                    <a:pt x="273368" y="1"/>
                  </a:moveTo>
                  <a:cubicBezTo>
                    <a:pt x="236697" y="4144"/>
                    <a:pt x="253199" y="11169"/>
                    <a:pt x="216623" y="18646"/>
                  </a:cubicBezTo>
                  <a:cubicBezTo>
                    <a:pt x="199321" y="22188"/>
                    <a:pt x="189605" y="22959"/>
                    <a:pt x="182219" y="22959"/>
                  </a:cubicBezTo>
                  <a:cubicBezTo>
                    <a:pt x="176522" y="22959"/>
                    <a:pt x="172212" y="22500"/>
                    <a:pt x="166876" y="22500"/>
                  </a:cubicBezTo>
                  <a:cubicBezTo>
                    <a:pt x="157871" y="22500"/>
                    <a:pt x="145946" y="23806"/>
                    <a:pt x="119515" y="30826"/>
                  </a:cubicBezTo>
                  <a:cubicBezTo>
                    <a:pt x="107514" y="34005"/>
                    <a:pt x="86880" y="45328"/>
                    <a:pt x="58912" y="45852"/>
                  </a:cubicBezTo>
                  <a:cubicBezTo>
                    <a:pt x="58479" y="45860"/>
                    <a:pt x="58038" y="45864"/>
                    <a:pt x="57590" y="45864"/>
                  </a:cubicBezTo>
                  <a:cubicBezTo>
                    <a:pt x="38518" y="45864"/>
                    <a:pt x="7056" y="38851"/>
                    <a:pt x="18" y="38851"/>
                  </a:cubicBezTo>
                  <a:cubicBezTo>
                    <a:pt x="12" y="38851"/>
                    <a:pt x="6" y="38851"/>
                    <a:pt x="0" y="38851"/>
                  </a:cubicBezTo>
                  <a:lnTo>
                    <a:pt x="0" y="59222"/>
                  </a:lnTo>
                  <a:lnTo>
                    <a:pt x="273368" y="59222"/>
                  </a:lnTo>
                  <a:lnTo>
                    <a:pt x="273368" y="1"/>
                  </a:lnTo>
                  <a:close/>
                </a:path>
              </a:pathLst>
            </a:custGeom>
            <a:solidFill>
              <a:srgbClr val="A3A5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12" name="Google Shape;212;p17"/>
          <p:cNvPicPr preferRelativeResize="0"/>
          <p:nvPr/>
        </p:nvPicPr>
        <p:blipFill rotWithShape="1">
          <a:blip r:embed="rId2">
            <a:alphaModFix amt="4000"/>
          </a:blip>
          <a:srcRect b="12454" l="0" r="0" t="12521"/>
          <a:stretch/>
        </p:blipFill>
        <p:spPr>
          <a:xfrm>
            <a:off x="63" y="0"/>
            <a:ext cx="91441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7"/>
          <p:cNvSpPr/>
          <p:nvPr/>
        </p:nvSpPr>
        <p:spPr>
          <a:xfrm>
            <a:off x="-18925" y="0"/>
            <a:ext cx="9162900" cy="5143500"/>
          </a:xfrm>
          <a:prstGeom prst="frame">
            <a:avLst>
              <a:gd fmla="val 3454" name="adj1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7"/>
          <p:cNvSpPr txBox="1"/>
          <p:nvPr>
            <p:ph type="title"/>
          </p:nvPr>
        </p:nvSpPr>
        <p:spPr>
          <a:xfrm>
            <a:off x="1862700" y="3471025"/>
            <a:ext cx="54186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15" name="Google Shape;215;p17"/>
          <p:cNvSpPr txBox="1"/>
          <p:nvPr>
            <p:ph idx="1" type="subTitle"/>
          </p:nvPr>
        </p:nvSpPr>
        <p:spPr>
          <a:xfrm>
            <a:off x="1862600" y="1253750"/>
            <a:ext cx="5418600" cy="17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18"/>
          <p:cNvGrpSpPr/>
          <p:nvPr/>
        </p:nvGrpSpPr>
        <p:grpSpPr>
          <a:xfrm>
            <a:off x="-18525" y="997000"/>
            <a:ext cx="9162926" cy="4146607"/>
            <a:chOff x="-18525" y="997000"/>
            <a:chExt cx="9162926" cy="4146607"/>
          </a:xfrm>
        </p:grpSpPr>
        <p:sp>
          <p:nvSpPr>
            <p:cNvPr id="218" name="Google Shape;218;p18"/>
            <p:cNvSpPr/>
            <p:nvPr/>
          </p:nvSpPr>
          <p:spPr>
            <a:xfrm>
              <a:off x="-18300" y="997000"/>
              <a:ext cx="9162701" cy="4086051"/>
            </a:xfrm>
            <a:custGeom>
              <a:rect b="b" l="l" r="r" t="t"/>
              <a:pathLst>
                <a:path extrusionOk="0" h="122154" w="272274">
                  <a:moveTo>
                    <a:pt x="39654" y="1"/>
                  </a:moveTo>
                  <a:cubicBezTo>
                    <a:pt x="37890" y="1"/>
                    <a:pt x="36126" y="93"/>
                    <a:pt x="34362" y="270"/>
                  </a:cubicBezTo>
                  <a:cubicBezTo>
                    <a:pt x="26695" y="1032"/>
                    <a:pt x="19087" y="3270"/>
                    <a:pt x="11538" y="6104"/>
                  </a:cubicBezTo>
                  <a:cubicBezTo>
                    <a:pt x="7847" y="7497"/>
                    <a:pt x="4144" y="9652"/>
                    <a:pt x="418" y="10604"/>
                  </a:cubicBezTo>
                  <a:cubicBezTo>
                    <a:pt x="287" y="10640"/>
                    <a:pt x="144" y="10652"/>
                    <a:pt x="1" y="10652"/>
                  </a:cubicBezTo>
                  <a:lnTo>
                    <a:pt x="1" y="115153"/>
                  </a:lnTo>
                  <a:lnTo>
                    <a:pt x="272273" y="122154"/>
                  </a:lnTo>
                  <a:lnTo>
                    <a:pt x="272273" y="35738"/>
                  </a:lnTo>
                  <a:cubicBezTo>
                    <a:pt x="272261" y="35739"/>
                    <a:pt x="272247" y="35740"/>
                    <a:pt x="272232" y="35740"/>
                  </a:cubicBezTo>
                  <a:cubicBezTo>
                    <a:pt x="271194" y="35740"/>
                    <a:pt x="263083" y="33468"/>
                    <a:pt x="250516" y="33468"/>
                  </a:cubicBezTo>
                  <a:cubicBezTo>
                    <a:pt x="238656" y="33468"/>
                    <a:pt x="222828" y="35491"/>
                    <a:pt x="205229" y="43358"/>
                  </a:cubicBezTo>
                  <a:cubicBezTo>
                    <a:pt x="193403" y="48639"/>
                    <a:pt x="179493" y="51123"/>
                    <a:pt x="167177" y="51123"/>
                  </a:cubicBezTo>
                  <a:cubicBezTo>
                    <a:pt x="155723" y="51123"/>
                    <a:pt x="145648" y="48975"/>
                    <a:pt x="139911" y="44930"/>
                  </a:cubicBezTo>
                  <a:cubicBezTo>
                    <a:pt x="124636" y="34155"/>
                    <a:pt x="104609" y="24356"/>
                    <a:pt x="94025" y="20808"/>
                  </a:cubicBezTo>
                  <a:cubicBezTo>
                    <a:pt x="88310" y="18891"/>
                    <a:pt x="82535" y="18379"/>
                    <a:pt x="76975" y="15069"/>
                  </a:cubicBezTo>
                  <a:cubicBezTo>
                    <a:pt x="71141" y="11616"/>
                    <a:pt x="65438" y="7271"/>
                    <a:pt x="59532" y="4425"/>
                  </a:cubicBezTo>
                  <a:cubicBezTo>
                    <a:pt x="52995" y="1326"/>
                    <a:pt x="46332" y="1"/>
                    <a:pt x="39654" y="1"/>
                  </a:cubicBezTo>
                  <a:close/>
                </a:path>
              </a:pathLst>
            </a:custGeom>
            <a:solidFill>
              <a:srgbClr val="CFDE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8"/>
            <p:cNvSpPr/>
            <p:nvPr/>
          </p:nvSpPr>
          <p:spPr>
            <a:xfrm>
              <a:off x="-18525" y="1998775"/>
              <a:ext cx="9162612" cy="3084291"/>
            </a:xfrm>
            <a:custGeom>
              <a:rect b="b" l="l" r="r" t="t"/>
              <a:pathLst>
                <a:path extrusionOk="0" h="92206" w="273368">
                  <a:moveTo>
                    <a:pt x="12159" y="1"/>
                  </a:moveTo>
                  <a:cubicBezTo>
                    <a:pt x="8479" y="1"/>
                    <a:pt x="4435" y="501"/>
                    <a:pt x="0" y="1647"/>
                  </a:cubicBezTo>
                  <a:lnTo>
                    <a:pt x="0" y="92206"/>
                  </a:lnTo>
                  <a:lnTo>
                    <a:pt x="272272" y="92206"/>
                  </a:lnTo>
                  <a:lnTo>
                    <a:pt x="273368" y="14339"/>
                  </a:lnTo>
                  <a:cubicBezTo>
                    <a:pt x="255951" y="12463"/>
                    <a:pt x="252051" y="8413"/>
                    <a:pt x="246915" y="8413"/>
                  </a:cubicBezTo>
                  <a:cubicBezTo>
                    <a:pt x="241427" y="8413"/>
                    <a:pt x="234528" y="13037"/>
                    <a:pt x="208217" y="29877"/>
                  </a:cubicBezTo>
                  <a:cubicBezTo>
                    <a:pt x="203723" y="32753"/>
                    <a:pt x="196660" y="33591"/>
                    <a:pt x="188439" y="33591"/>
                  </a:cubicBezTo>
                  <a:cubicBezTo>
                    <a:pt x="176967" y="33591"/>
                    <a:pt x="163239" y="31959"/>
                    <a:pt x="151087" y="31959"/>
                  </a:cubicBezTo>
                  <a:cubicBezTo>
                    <a:pt x="143036" y="31959"/>
                    <a:pt x="135677" y="32675"/>
                    <a:pt x="130124" y="35056"/>
                  </a:cubicBezTo>
                  <a:cubicBezTo>
                    <a:pt x="120409" y="39218"/>
                    <a:pt x="110600" y="40811"/>
                    <a:pt x="101276" y="40811"/>
                  </a:cubicBezTo>
                  <a:cubicBezTo>
                    <a:pt x="89503" y="40811"/>
                    <a:pt x="78505" y="38272"/>
                    <a:pt x="69449" y="35163"/>
                  </a:cubicBezTo>
                  <a:cubicBezTo>
                    <a:pt x="57746" y="31151"/>
                    <a:pt x="47566" y="23662"/>
                    <a:pt x="40017" y="13851"/>
                  </a:cubicBezTo>
                  <a:cubicBezTo>
                    <a:pt x="34987" y="7311"/>
                    <a:pt x="26225" y="1"/>
                    <a:pt x="12159" y="1"/>
                  </a:cubicBezTo>
                  <a:close/>
                </a:path>
              </a:pathLst>
            </a:custGeom>
            <a:solidFill>
              <a:srgbClr val="C4D0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9" y="3162598"/>
              <a:ext cx="9144160" cy="1981009"/>
            </a:xfrm>
            <a:custGeom>
              <a:rect b="b" l="l" r="r" t="t"/>
              <a:pathLst>
                <a:path extrusionOk="0" h="59223" w="273368">
                  <a:moveTo>
                    <a:pt x="273368" y="1"/>
                  </a:moveTo>
                  <a:cubicBezTo>
                    <a:pt x="236697" y="4144"/>
                    <a:pt x="253199" y="11169"/>
                    <a:pt x="216623" y="18646"/>
                  </a:cubicBezTo>
                  <a:cubicBezTo>
                    <a:pt x="199321" y="22188"/>
                    <a:pt x="189605" y="22959"/>
                    <a:pt x="182219" y="22959"/>
                  </a:cubicBezTo>
                  <a:cubicBezTo>
                    <a:pt x="176522" y="22959"/>
                    <a:pt x="172212" y="22500"/>
                    <a:pt x="166876" y="22500"/>
                  </a:cubicBezTo>
                  <a:cubicBezTo>
                    <a:pt x="157871" y="22500"/>
                    <a:pt x="145946" y="23806"/>
                    <a:pt x="119515" y="30826"/>
                  </a:cubicBezTo>
                  <a:cubicBezTo>
                    <a:pt x="107514" y="34005"/>
                    <a:pt x="86880" y="45328"/>
                    <a:pt x="58912" y="45852"/>
                  </a:cubicBezTo>
                  <a:cubicBezTo>
                    <a:pt x="58479" y="45860"/>
                    <a:pt x="58038" y="45864"/>
                    <a:pt x="57590" y="45864"/>
                  </a:cubicBezTo>
                  <a:cubicBezTo>
                    <a:pt x="38518" y="45864"/>
                    <a:pt x="7056" y="38851"/>
                    <a:pt x="18" y="38851"/>
                  </a:cubicBezTo>
                  <a:cubicBezTo>
                    <a:pt x="12" y="38851"/>
                    <a:pt x="6" y="38851"/>
                    <a:pt x="0" y="38851"/>
                  </a:cubicBezTo>
                  <a:lnTo>
                    <a:pt x="0" y="59222"/>
                  </a:lnTo>
                  <a:lnTo>
                    <a:pt x="273368" y="59222"/>
                  </a:lnTo>
                  <a:lnTo>
                    <a:pt x="273368" y="1"/>
                  </a:lnTo>
                  <a:close/>
                </a:path>
              </a:pathLst>
            </a:custGeom>
            <a:solidFill>
              <a:srgbClr val="A3A5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21" name="Google Shape;221;p18"/>
          <p:cNvPicPr preferRelativeResize="0"/>
          <p:nvPr/>
        </p:nvPicPr>
        <p:blipFill rotWithShape="1">
          <a:blip r:embed="rId2">
            <a:alphaModFix amt="4000"/>
          </a:blip>
          <a:srcRect b="12454" l="0" r="0" t="12521"/>
          <a:stretch/>
        </p:blipFill>
        <p:spPr>
          <a:xfrm>
            <a:off x="63" y="0"/>
            <a:ext cx="91441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8"/>
          <p:cNvSpPr/>
          <p:nvPr/>
        </p:nvSpPr>
        <p:spPr>
          <a:xfrm flipH="1">
            <a:off x="547950" y="374400"/>
            <a:ext cx="8013900" cy="4394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8"/>
          <p:cNvSpPr/>
          <p:nvPr/>
        </p:nvSpPr>
        <p:spPr>
          <a:xfrm>
            <a:off x="-18925" y="0"/>
            <a:ext cx="9162900" cy="5143500"/>
          </a:xfrm>
          <a:prstGeom prst="frame">
            <a:avLst>
              <a:gd fmla="val 3454" name="adj1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8"/>
          <p:cNvSpPr txBox="1"/>
          <p:nvPr>
            <p:ph idx="1" type="subTitle"/>
          </p:nvPr>
        </p:nvSpPr>
        <p:spPr>
          <a:xfrm>
            <a:off x="4836929" y="3085267"/>
            <a:ext cx="3047700" cy="10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18"/>
          <p:cNvSpPr txBox="1"/>
          <p:nvPr>
            <p:ph type="title"/>
          </p:nvPr>
        </p:nvSpPr>
        <p:spPr>
          <a:xfrm>
            <a:off x="4836929" y="1015500"/>
            <a:ext cx="3047700" cy="18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6" name="Google Shape;226;p18"/>
          <p:cNvSpPr/>
          <p:nvPr>
            <p:ph idx="2" type="pic"/>
          </p:nvPr>
        </p:nvSpPr>
        <p:spPr>
          <a:xfrm>
            <a:off x="1395288" y="802050"/>
            <a:ext cx="2689800" cy="3527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19"/>
          <p:cNvGrpSpPr/>
          <p:nvPr/>
        </p:nvGrpSpPr>
        <p:grpSpPr>
          <a:xfrm>
            <a:off x="-18525" y="997000"/>
            <a:ext cx="9162926" cy="4146607"/>
            <a:chOff x="-18525" y="997000"/>
            <a:chExt cx="9162926" cy="4146607"/>
          </a:xfrm>
        </p:grpSpPr>
        <p:sp>
          <p:nvSpPr>
            <p:cNvPr id="229" name="Google Shape;229;p19"/>
            <p:cNvSpPr/>
            <p:nvPr/>
          </p:nvSpPr>
          <p:spPr>
            <a:xfrm>
              <a:off x="-18300" y="997000"/>
              <a:ext cx="9162701" cy="4086051"/>
            </a:xfrm>
            <a:custGeom>
              <a:rect b="b" l="l" r="r" t="t"/>
              <a:pathLst>
                <a:path extrusionOk="0" h="122154" w="272274">
                  <a:moveTo>
                    <a:pt x="39654" y="1"/>
                  </a:moveTo>
                  <a:cubicBezTo>
                    <a:pt x="37890" y="1"/>
                    <a:pt x="36126" y="93"/>
                    <a:pt x="34362" y="270"/>
                  </a:cubicBezTo>
                  <a:cubicBezTo>
                    <a:pt x="26695" y="1032"/>
                    <a:pt x="19087" y="3270"/>
                    <a:pt x="11538" y="6104"/>
                  </a:cubicBezTo>
                  <a:cubicBezTo>
                    <a:pt x="7847" y="7497"/>
                    <a:pt x="4144" y="9652"/>
                    <a:pt x="418" y="10604"/>
                  </a:cubicBezTo>
                  <a:cubicBezTo>
                    <a:pt x="287" y="10640"/>
                    <a:pt x="144" y="10652"/>
                    <a:pt x="1" y="10652"/>
                  </a:cubicBezTo>
                  <a:lnTo>
                    <a:pt x="1" y="115153"/>
                  </a:lnTo>
                  <a:lnTo>
                    <a:pt x="272273" y="122154"/>
                  </a:lnTo>
                  <a:lnTo>
                    <a:pt x="272273" y="35738"/>
                  </a:lnTo>
                  <a:cubicBezTo>
                    <a:pt x="272261" y="35739"/>
                    <a:pt x="272247" y="35740"/>
                    <a:pt x="272232" y="35740"/>
                  </a:cubicBezTo>
                  <a:cubicBezTo>
                    <a:pt x="271194" y="35740"/>
                    <a:pt x="263083" y="33468"/>
                    <a:pt x="250516" y="33468"/>
                  </a:cubicBezTo>
                  <a:cubicBezTo>
                    <a:pt x="238656" y="33468"/>
                    <a:pt x="222828" y="35491"/>
                    <a:pt x="205229" y="43358"/>
                  </a:cubicBezTo>
                  <a:cubicBezTo>
                    <a:pt x="193403" y="48639"/>
                    <a:pt x="179493" y="51123"/>
                    <a:pt x="167177" y="51123"/>
                  </a:cubicBezTo>
                  <a:cubicBezTo>
                    <a:pt x="155723" y="51123"/>
                    <a:pt x="145648" y="48975"/>
                    <a:pt x="139911" y="44930"/>
                  </a:cubicBezTo>
                  <a:cubicBezTo>
                    <a:pt x="124636" y="34155"/>
                    <a:pt x="104609" y="24356"/>
                    <a:pt x="94025" y="20808"/>
                  </a:cubicBezTo>
                  <a:cubicBezTo>
                    <a:pt x="88310" y="18891"/>
                    <a:pt x="82535" y="18379"/>
                    <a:pt x="76975" y="15069"/>
                  </a:cubicBezTo>
                  <a:cubicBezTo>
                    <a:pt x="71141" y="11616"/>
                    <a:pt x="65438" y="7271"/>
                    <a:pt x="59532" y="4425"/>
                  </a:cubicBezTo>
                  <a:cubicBezTo>
                    <a:pt x="52995" y="1326"/>
                    <a:pt x="46332" y="1"/>
                    <a:pt x="39654" y="1"/>
                  </a:cubicBezTo>
                  <a:close/>
                </a:path>
              </a:pathLst>
            </a:custGeom>
            <a:solidFill>
              <a:srgbClr val="CFDE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9"/>
            <p:cNvSpPr/>
            <p:nvPr/>
          </p:nvSpPr>
          <p:spPr>
            <a:xfrm>
              <a:off x="-18525" y="1998775"/>
              <a:ext cx="9162612" cy="3084291"/>
            </a:xfrm>
            <a:custGeom>
              <a:rect b="b" l="l" r="r" t="t"/>
              <a:pathLst>
                <a:path extrusionOk="0" h="92206" w="273368">
                  <a:moveTo>
                    <a:pt x="12159" y="1"/>
                  </a:moveTo>
                  <a:cubicBezTo>
                    <a:pt x="8479" y="1"/>
                    <a:pt x="4435" y="501"/>
                    <a:pt x="0" y="1647"/>
                  </a:cubicBezTo>
                  <a:lnTo>
                    <a:pt x="0" y="92206"/>
                  </a:lnTo>
                  <a:lnTo>
                    <a:pt x="272272" y="92206"/>
                  </a:lnTo>
                  <a:lnTo>
                    <a:pt x="273368" y="14339"/>
                  </a:lnTo>
                  <a:cubicBezTo>
                    <a:pt x="255951" y="12463"/>
                    <a:pt x="252051" y="8413"/>
                    <a:pt x="246915" y="8413"/>
                  </a:cubicBezTo>
                  <a:cubicBezTo>
                    <a:pt x="241427" y="8413"/>
                    <a:pt x="234528" y="13037"/>
                    <a:pt x="208217" y="29877"/>
                  </a:cubicBezTo>
                  <a:cubicBezTo>
                    <a:pt x="203723" y="32753"/>
                    <a:pt x="196660" y="33591"/>
                    <a:pt x="188439" y="33591"/>
                  </a:cubicBezTo>
                  <a:cubicBezTo>
                    <a:pt x="176967" y="33591"/>
                    <a:pt x="163239" y="31959"/>
                    <a:pt x="151087" y="31959"/>
                  </a:cubicBezTo>
                  <a:cubicBezTo>
                    <a:pt x="143036" y="31959"/>
                    <a:pt x="135677" y="32675"/>
                    <a:pt x="130124" y="35056"/>
                  </a:cubicBezTo>
                  <a:cubicBezTo>
                    <a:pt x="120409" y="39218"/>
                    <a:pt x="110600" y="40811"/>
                    <a:pt x="101276" y="40811"/>
                  </a:cubicBezTo>
                  <a:cubicBezTo>
                    <a:pt x="89503" y="40811"/>
                    <a:pt x="78505" y="38272"/>
                    <a:pt x="69449" y="35163"/>
                  </a:cubicBezTo>
                  <a:cubicBezTo>
                    <a:pt x="57746" y="31151"/>
                    <a:pt x="47566" y="23662"/>
                    <a:pt x="40017" y="13851"/>
                  </a:cubicBezTo>
                  <a:cubicBezTo>
                    <a:pt x="34987" y="7311"/>
                    <a:pt x="26225" y="1"/>
                    <a:pt x="12159" y="1"/>
                  </a:cubicBezTo>
                  <a:close/>
                </a:path>
              </a:pathLst>
            </a:custGeom>
            <a:solidFill>
              <a:srgbClr val="C4D0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9"/>
            <p:cNvSpPr/>
            <p:nvPr/>
          </p:nvSpPr>
          <p:spPr>
            <a:xfrm>
              <a:off x="9" y="3162598"/>
              <a:ext cx="9144160" cy="1981009"/>
            </a:xfrm>
            <a:custGeom>
              <a:rect b="b" l="l" r="r" t="t"/>
              <a:pathLst>
                <a:path extrusionOk="0" h="59223" w="273368">
                  <a:moveTo>
                    <a:pt x="273368" y="1"/>
                  </a:moveTo>
                  <a:cubicBezTo>
                    <a:pt x="236697" y="4144"/>
                    <a:pt x="253199" y="11169"/>
                    <a:pt x="216623" y="18646"/>
                  </a:cubicBezTo>
                  <a:cubicBezTo>
                    <a:pt x="199321" y="22188"/>
                    <a:pt x="189605" y="22959"/>
                    <a:pt x="182219" y="22959"/>
                  </a:cubicBezTo>
                  <a:cubicBezTo>
                    <a:pt x="176522" y="22959"/>
                    <a:pt x="172212" y="22500"/>
                    <a:pt x="166876" y="22500"/>
                  </a:cubicBezTo>
                  <a:cubicBezTo>
                    <a:pt x="157871" y="22500"/>
                    <a:pt x="145946" y="23806"/>
                    <a:pt x="119515" y="30826"/>
                  </a:cubicBezTo>
                  <a:cubicBezTo>
                    <a:pt x="107514" y="34005"/>
                    <a:pt x="86880" y="45328"/>
                    <a:pt x="58912" y="45852"/>
                  </a:cubicBezTo>
                  <a:cubicBezTo>
                    <a:pt x="58479" y="45860"/>
                    <a:pt x="58038" y="45864"/>
                    <a:pt x="57590" y="45864"/>
                  </a:cubicBezTo>
                  <a:cubicBezTo>
                    <a:pt x="38518" y="45864"/>
                    <a:pt x="7056" y="38851"/>
                    <a:pt x="18" y="38851"/>
                  </a:cubicBezTo>
                  <a:cubicBezTo>
                    <a:pt x="12" y="38851"/>
                    <a:pt x="6" y="38851"/>
                    <a:pt x="0" y="38851"/>
                  </a:cubicBezTo>
                  <a:lnTo>
                    <a:pt x="0" y="59222"/>
                  </a:lnTo>
                  <a:lnTo>
                    <a:pt x="273368" y="59222"/>
                  </a:lnTo>
                  <a:lnTo>
                    <a:pt x="273368" y="1"/>
                  </a:lnTo>
                  <a:close/>
                </a:path>
              </a:pathLst>
            </a:custGeom>
            <a:solidFill>
              <a:srgbClr val="A3A5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32" name="Google Shape;232;p19"/>
          <p:cNvPicPr preferRelativeResize="0"/>
          <p:nvPr/>
        </p:nvPicPr>
        <p:blipFill rotWithShape="1">
          <a:blip r:embed="rId2">
            <a:alphaModFix amt="4000"/>
          </a:blip>
          <a:srcRect b="12454" l="0" r="0" t="12521"/>
          <a:stretch/>
        </p:blipFill>
        <p:spPr>
          <a:xfrm>
            <a:off x="63" y="0"/>
            <a:ext cx="91441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19"/>
          <p:cNvSpPr/>
          <p:nvPr/>
        </p:nvSpPr>
        <p:spPr>
          <a:xfrm flipH="1">
            <a:off x="547950" y="374400"/>
            <a:ext cx="8013900" cy="4394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9"/>
          <p:cNvSpPr/>
          <p:nvPr/>
        </p:nvSpPr>
        <p:spPr>
          <a:xfrm>
            <a:off x="-18925" y="0"/>
            <a:ext cx="9162900" cy="5143500"/>
          </a:xfrm>
          <a:prstGeom prst="frame">
            <a:avLst>
              <a:gd fmla="val 3454" name="adj1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9"/>
          <p:cNvSpPr txBox="1"/>
          <p:nvPr>
            <p:ph idx="1" type="subTitle"/>
          </p:nvPr>
        </p:nvSpPr>
        <p:spPr>
          <a:xfrm>
            <a:off x="838849" y="2799325"/>
            <a:ext cx="3418500" cy="10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19"/>
          <p:cNvSpPr txBox="1"/>
          <p:nvPr>
            <p:ph type="title"/>
          </p:nvPr>
        </p:nvSpPr>
        <p:spPr>
          <a:xfrm>
            <a:off x="838850" y="1313050"/>
            <a:ext cx="3418500" cy="13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1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20"/>
          <p:cNvGrpSpPr/>
          <p:nvPr/>
        </p:nvGrpSpPr>
        <p:grpSpPr>
          <a:xfrm>
            <a:off x="-27625" y="1174775"/>
            <a:ext cx="9181056" cy="3968716"/>
            <a:chOff x="-27625" y="1174775"/>
            <a:chExt cx="9181056" cy="3968716"/>
          </a:xfrm>
        </p:grpSpPr>
        <p:sp>
          <p:nvSpPr>
            <p:cNvPr id="239" name="Google Shape;239;p20"/>
            <p:cNvSpPr/>
            <p:nvPr/>
          </p:nvSpPr>
          <p:spPr>
            <a:xfrm>
              <a:off x="-27625" y="1174775"/>
              <a:ext cx="9162612" cy="2110365"/>
            </a:xfrm>
            <a:custGeom>
              <a:rect b="b" l="l" r="r" t="t"/>
              <a:pathLst>
                <a:path extrusionOk="0" h="92206" w="273368">
                  <a:moveTo>
                    <a:pt x="12159" y="1"/>
                  </a:moveTo>
                  <a:cubicBezTo>
                    <a:pt x="8479" y="1"/>
                    <a:pt x="4435" y="501"/>
                    <a:pt x="0" y="1647"/>
                  </a:cubicBezTo>
                  <a:lnTo>
                    <a:pt x="0" y="92206"/>
                  </a:lnTo>
                  <a:lnTo>
                    <a:pt x="272272" y="92206"/>
                  </a:lnTo>
                  <a:lnTo>
                    <a:pt x="273368" y="14339"/>
                  </a:lnTo>
                  <a:cubicBezTo>
                    <a:pt x="255951" y="12463"/>
                    <a:pt x="252051" y="8413"/>
                    <a:pt x="246915" y="8413"/>
                  </a:cubicBezTo>
                  <a:cubicBezTo>
                    <a:pt x="241427" y="8413"/>
                    <a:pt x="234528" y="13037"/>
                    <a:pt x="208217" y="29877"/>
                  </a:cubicBezTo>
                  <a:cubicBezTo>
                    <a:pt x="203723" y="32753"/>
                    <a:pt x="196660" y="33591"/>
                    <a:pt x="188439" y="33591"/>
                  </a:cubicBezTo>
                  <a:cubicBezTo>
                    <a:pt x="176967" y="33591"/>
                    <a:pt x="163239" y="31959"/>
                    <a:pt x="151087" y="31959"/>
                  </a:cubicBezTo>
                  <a:cubicBezTo>
                    <a:pt x="143036" y="31959"/>
                    <a:pt x="135677" y="32675"/>
                    <a:pt x="130124" y="35056"/>
                  </a:cubicBezTo>
                  <a:cubicBezTo>
                    <a:pt x="120409" y="39218"/>
                    <a:pt x="110600" y="40811"/>
                    <a:pt x="101276" y="40811"/>
                  </a:cubicBezTo>
                  <a:cubicBezTo>
                    <a:pt x="89503" y="40811"/>
                    <a:pt x="78505" y="38272"/>
                    <a:pt x="69449" y="35163"/>
                  </a:cubicBezTo>
                  <a:cubicBezTo>
                    <a:pt x="57746" y="31151"/>
                    <a:pt x="47566" y="23662"/>
                    <a:pt x="40017" y="13851"/>
                  </a:cubicBezTo>
                  <a:cubicBezTo>
                    <a:pt x="34987" y="7311"/>
                    <a:pt x="26225" y="1"/>
                    <a:pt x="121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0"/>
            <p:cNvSpPr/>
            <p:nvPr/>
          </p:nvSpPr>
          <p:spPr>
            <a:xfrm flipH="1">
              <a:off x="-9270" y="1894500"/>
              <a:ext cx="9162701" cy="3248991"/>
            </a:xfrm>
            <a:custGeom>
              <a:rect b="b" l="l" r="r" t="t"/>
              <a:pathLst>
                <a:path extrusionOk="0" h="122154" w="272274">
                  <a:moveTo>
                    <a:pt x="39654" y="1"/>
                  </a:moveTo>
                  <a:cubicBezTo>
                    <a:pt x="37890" y="1"/>
                    <a:pt x="36126" y="93"/>
                    <a:pt x="34362" y="270"/>
                  </a:cubicBezTo>
                  <a:cubicBezTo>
                    <a:pt x="26695" y="1032"/>
                    <a:pt x="19087" y="3270"/>
                    <a:pt x="11538" y="6104"/>
                  </a:cubicBezTo>
                  <a:cubicBezTo>
                    <a:pt x="7847" y="7497"/>
                    <a:pt x="4144" y="9652"/>
                    <a:pt x="418" y="10604"/>
                  </a:cubicBezTo>
                  <a:cubicBezTo>
                    <a:pt x="287" y="10640"/>
                    <a:pt x="144" y="10652"/>
                    <a:pt x="1" y="10652"/>
                  </a:cubicBezTo>
                  <a:lnTo>
                    <a:pt x="1" y="115153"/>
                  </a:lnTo>
                  <a:lnTo>
                    <a:pt x="272273" y="122154"/>
                  </a:lnTo>
                  <a:lnTo>
                    <a:pt x="272273" y="35738"/>
                  </a:lnTo>
                  <a:cubicBezTo>
                    <a:pt x="272261" y="35739"/>
                    <a:pt x="272247" y="35740"/>
                    <a:pt x="272232" y="35740"/>
                  </a:cubicBezTo>
                  <a:cubicBezTo>
                    <a:pt x="271194" y="35740"/>
                    <a:pt x="263083" y="33468"/>
                    <a:pt x="250516" y="33468"/>
                  </a:cubicBezTo>
                  <a:cubicBezTo>
                    <a:pt x="238656" y="33468"/>
                    <a:pt x="222828" y="35491"/>
                    <a:pt x="205229" y="43358"/>
                  </a:cubicBezTo>
                  <a:cubicBezTo>
                    <a:pt x="193403" y="48639"/>
                    <a:pt x="179493" y="51123"/>
                    <a:pt x="167177" y="51123"/>
                  </a:cubicBezTo>
                  <a:cubicBezTo>
                    <a:pt x="155723" y="51123"/>
                    <a:pt x="145648" y="48975"/>
                    <a:pt x="139911" y="44930"/>
                  </a:cubicBezTo>
                  <a:cubicBezTo>
                    <a:pt x="124636" y="34155"/>
                    <a:pt x="104609" y="24356"/>
                    <a:pt x="94025" y="20808"/>
                  </a:cubicBezTo>
                  <a:cubicBezTo>
                    <a:pt x="88310" y="18891"/>
                    <a:pt x="82535" y="18379"/>
                    <a:pt x="76975" y="15069"/>
                  </a:cubicBezTo>
                  <a:cubicBezTo>
                    <a:pt x="71141" y="11616"/>
                    <a:pt x="65438" y="7271"/>
                    <a:pt x="59532" y="4425"/>
                  </a:cubicBezTo>
                  <a:cubicBezTo>
                    <a:pt x="52995" y="1326"/>
                    <a:pt x="46332" y="1"/>
                    <a:pt x="396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0"/>
            <p:cNvSpPr/>
            <p:nvPr/>
          </p:nvSpPr>
          <p:spPr>
            <a:xfrm flipH="1">
              <a:off x="0" y="3090423"/>
              <a:ext cx="9144160" cy="1981009"/>
            </a:xfrm>
            <a:custGeom>
              <a:rect b="b" l="l" r="r" t="t"/>
              <a:pathLst>
                <a:path extrusionOk="0" h="59223" w="273368">
                  <a:moveTo>
                    <a:pt x="273368" y="1"/>
                  </a:moveTo>
                  <a:cubicBezTo>
                    <a:pt x="236697" y="4144"/>
                    <a:pt x="253199" y="11169"/>
                    <a:pt x="216623" y="18646"/>
                  </a:cubicBezTo>
                  <a:cubicBezTo>
                    <a:pt x="199321" y="22188"/>
                    <a:pt x="189605" y="22959"/>
                    <a:pt x="182219" y="22959"/>
                  </a:cubicBezTo>
                  <a:cubicBezTo>
                    <a:pt x="176522" y="22959"/>
                    <a:pt x="172212" y="22500"/>
                    <a:pt x="166876" y="22500"/>
                  </a:cubicBezTo>
                  <a:cubicBezTo>
                    <a:pt x="157871" y="22500"/>
                    <a:pt x="145946" y="23806"/>
                    <a:pt x="119515" y="30826"/>
                  </a:cubicBezTo>
                  <a:cubicBezTo>
                    <a:pt x="107514" y="34005"/>
                    <a:pt x="86880" y="45328"/>
                    <a:pt x="58912" y="45852"/>
                  </a:cubicBezTo>
                  <a:cubicBezTo>
                    <a:pt x="58479" y="45860"/>
                    <a:pt x="58038" y="45864"/>
                    <a:pt x="57590" y="45864"/>
                  </a:cubicBezTo>
                  <a:cubicBezTo>
                    <a:pt x="38518" y="45864"/>
                    <a:pt x="7056" y="38851"/>
                    <a:pt x="18" y="38851"/>
                  </a:cubicBezTo>
                  <a:cubicBezTo>
                    <a:pt x="12" y="38851"/>
                    <a:pt x="6" y="38851"/>
                    <a:pt x="0" y="38851"/>
                  </a:cubicBezTo>
                  <a:lnTo>
                    <a:pt x="0" y="59222"/>
                  </a:lnTo>
                  <a:lnTo>
                    <a:pt x="273368" y="59222"/>
                  </a:lnTo>
                  <a:lnTo>
                    <a:pt x="273368" y="1"/>
                  </a:lnTo>
                  <a:close/>
                </a:path>
              </a:pathLst>
            </a:custGeom>
            <a:solidFill>
              <a:srgbClr val="A3A5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42" name="Google Shape;242;p20"/>
          <p:cNvPicPr preferRelativeResize="0"/>
          <p:nvPr/>
        </p:nvPicPr>
        <p:blipFill rotWithShape="1">
          <a:blip r:embed="rId2">
            <a:alphaModFix amt="4000"/>
          </a:blip>
          <a:srcRect b="12454" l="0" r="0" t="12521"/>
          <a:stretch/>
        </p:blipFill>
        <p:spPr>
          <a:xfrm>
            <a:off x="63" y="0"/>
            <a:ext cx="91441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0"/>
          <p:cNvSpPr/>
          <p:nvPr/>
        </p:nvSpPr>
        <p:spPr>
          <a:xfrm flipH="1">
            <a:off x="547950" y="374400"/>
            <a:ext cx="8013900" cy="4394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0"/>
          <p:cNvSpPr/>
          <p:nvPr/>
        </p:nvSpPr>
        <p:spPr>
          <a:xfrm>
            <a:off x="-18925" y="0"/>
            <a:ext cx="9162900" cy="5143500"/>
          </a:xfrm>
          <a:prstGeom prst="frame">
            <a:avLst>
              <a:gd fmla="val 3454" name="adj1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0"/>
          <p:cNvSpPr txBox="1"/>
          <p:nvPr>
            <p:ph idx="1" type="subTitle"/>
          </p:nvPr>
        </p:nvSpPr>
        <p:spPr>
          <a:xfrm>
            <a:off x="4637837" y="2756110"/>
            <a:ext cx="3325800" cy="10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20"/>
          <p:cNvSpPr txBox="1"/>
          <p:nvPr>
            <p:ph type="title"/>
          </p:nvPr>
        </p:nvSpPr>
        <p:spPr>
          <a:xfrm>
            <a:off x="4637838" y="1356288"/>
            <a:ext cx="3325800" cy="12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-9287" y="837175"/>
            <a:ext cx="9162926" cy="4146607"/>
            <a:chOff x="-9287" y="837175"/>
            <a:chExt cx="9162926" cy="4146607"/>
          </a:xfrm>
        </p:grpSpPr>
        <p:sp>
          <p:nvSpPr>
            <p:cNvPr id="19" name="Google Shape;19;p3"/>
            <p:cNvSpPr/>
            <p:nvPr/>
          </p:nvSpPr>
          <p:spPr>
            <a:xfrm>
              <a:off x="-9062" y="837175"/>
              <a:ext cx="9162701" cy="4086051"/>
            </a:xfrm>
            <a:custGeom>
              <a:rect b="b" l="l" r="r" t="t"/>
              <a:pathLst>
                <a:path extrusionOk="0" h="122154" w="272274">
                  <a:moveTo>
                    <a:pt x="39654" y="1"/>
                  </a:moveTo>
                  <a:cubicBezTo>
                    <a:pt x="37890" y="1"/>
                    <a:pt x="36126" y="93"/>
                    <a:pt x="34362" y="270"/>
                  </a:cubicBezTo>
                  <a:cubicBezTo>
                    <a:pt x="26695" y="1032"/>
                    <a:pt x="19087" y="3270"/>
                    <a:pt x="11538" y="6104"/>
                  </a:cubicBezTo>
                  <a:cubicBezTo>
                    <a:pt x="7847" y="7497"/>
                    <a:pt x="4144" y="9652"/>
                    <a:pt x="418" y="10604"/>
                  </a:cubicBezTo>
                  <a:cubicBezTo>
                    <a:pt x="287" y="10640"/>
                    <a:pt x="144" y="10652"/>
                    <a:pt x="1" y="10652"/>
                  </a:cubicBezTo>
                  <a:lnTo>
                    <a:pt x="1" y="115153"/>
                  </a:lnTo>
                  <a:lnTo>
                    <a:pt x="272273" y="122154"/>
                  </a:lnTo>
                  <a:lnTo>
                    <a:pt x="272273" y="35738"/>
                  </a:lnTo>
                  <a:cubicBezTo>
                    <a:pt x="272261" y="35739"/>
                    <a:pt x="272247" y="35740"/>
                    <a:pt x="272232" y="35740"/>
                  </a:cubicBezTo>
                  <a:cubicBezTo>
                    <a:pt x="271194" y="35740"/>
                    <a:pt x="263083" y="33468"/>
                    <a:pt x="250516" y="33468"/>
                  </a:cubicBezTo>
                  <a:cubicBezTo>
                    <a:pt x="238656" y="33468"/>
                    <a:pt x="222828" y="35491"/>
                    <a:pt x="205229" y="43358"/>
                  </a:cubicBezTo>
                  <a:cubicBezTo>
                    <a:pt x="193403" y="48639"/>
                    <a:pt x="179493" y="51123"/>
                    <a:pt x="167177" y="51123"/>
                  </a:cubicBezTo>
                  <a:cubicBezTo>
                    <a:pt x="155723" y="51123"/>
                    <a:pt x="145648" y="48975"/>
                    <a:pt x="139911" y="44930"/>
                  </a:cubicBezTo>
                  <a:cubicBezTo>
                    <a:pt x="124636" y="34155"/>
                    <a:pt x="104609" y="24356"/>
                    <a:pt x="94025" y="20808"/>
                  </a:cubicBezTo>
                  <a:cubicBezTo>
                    <a:pt x="88310" y="18891"/>
                    <a:pt x="82535" y="18379"/>
                    <a:pt x="76975" y="15069"/>
                  </a:cubicBezTo>
                  <a:cubicBezTo>
                    <a:pt x="71141" y="11616"/>
                    <a:pt x="65438" y="7271"/>
                    <a:pt x="59532" y="4425"/>
                  </a:cubicBezTo>
                  <a:cubicBezTo>
                    <a:pt x="52995" y="1326"/>
                    <a:pt x="46332" y="1"/>
                    <a:pt x="39654" y="1"/>
                  </a:cubicBezTo>
                  <a:close/>
                </a:path>
              </a:pathLst>
            </a:custGeom>
            <a:solidFill>
              <a:srgbClr val="CFDE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-9287" y="1838950"/>
              <a:ext cx="9162612" cy="3084291"/>
            </a:xfrm>
            <a:custGeom>
              <a:rect b="b" l="l" r="r" t="t"/>
              <a:pathLst>
                <a:path extrusionOk="0" h="92206" w="273368">
                  <a:moveTo>
                    <a:pt x="12159" y="1"/>
                  </a:moveTo>
                  <a:cubicBezTo>
                    <a:pt x="8479" y="1"/>
                    <a:pt x="4435" y="501"/>
                    <a:pt x="0" y="1647"/>
                  </a:cubicBezTo>
                  <a:lnTo>
                    <a:pt x="0" y="92206"/>
                  </a:lnTo>
                  <a:lnTo>
                    <a:pt x="272272" y="92206"/>
                  </a:lnTo>
                  <a:lnTo>
                    <a:pt x="273368" y="14339"/>
                  </a:lnTo>
                  <a:cubicBezTo>
                    <a:pt x="255951" y="12463"/>
                    <a:pt x="252051" y="8413"/>
                    <a:pt x="246915" y="8413"/>
                  </a:cubicBezTo>
                  <a:cubicBezTo>
                    <a:pt x="241427" y="8413"/>
                    <a:pt x="234528" y="13037"/>
                    <a:pt x="208217" y="29877"/>
                  </a:cubicBezTo>
                  <a:cubicBezTo>
                    <a:pt x="203723" y="32753"/>
                    <a:pt x="196660" y="33591"/>
                    <a:pt x="188439" y="33591"/>
                  </a:cubicBezTo>
                  <a:cubicBezTo>
                    <a:pt x="176967" y="33591"/>
                    <a:pt x="163239" y="31959"/>
                    <a:pt x="151087" y="31959"/>
                  </a:cubicBezTo>
                  <a:cubicBezTo>
                    <a:pt x="143036" y="31959"/>
                    <a:pt x="135677" y="32675"/>
                    <a:pt x="130124" y="35056"/>
                  </a:cubicBezTo>
                  <a:cubicBezTo>
                    <a:pt x="120409" y="39218"/>
                    <a:pt x="110600" y="40811"/>
                    <a:pt x="101276" y="40811"/>
                  </a:cubicBezTo>
                  <a:cubicBezTo>
                    <a:pt x="89503" y="40811"/>
                    <a:pt x="78505" y="38272"/>
                    <a:pt x="69449" y="35163"/>
                  </a:cubicBezTo>
                  <a:cubicBezTo>
                    <a:pt x="57746" y="31151"/>
                    <a:pt x="47566" y="23662"/>
                    <a:pt x="40017" y="13851"/>
                  </a:cubicBezTo>
                  <a:cubicBezTo>
                    <a:pt x="34987" y="7311"/>
                    <a:pt x="26225" y="1"/>
                    <a:pt x="12159" y="1"/>
                  </a:cubicBezTo>
                  <a:close/>
                </a:path>
              </a:pathLst>
            </a:custGeom>
            <a:solidFill>
              <a:srgbClr val="C4D0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9247" y="3002773"/>
              <a:ext cx="9144160" cy="1981009"/>
            </a:xfrm>
            <a:custGeom>
              <a:rect b="b" l="l" r="r" t="t"/>
              <a:pathLst>
                <a:path extrusionOk="0" h="59223" w="273368">
                  <a:moveTo>
                    <a:pt x="273368" y="1"/>
                  </a:moveTo>
                  <a:cubicBezTo>
                    <a:pt x="236697" y="4144"/>
                    <a:pt x="253199" y="11169"/>
                    <a:pt x="216623" y="18646"/>
                  </a:cubicBezTo>
                  <a:cubicBezTo>
                    <a:pt x="199321" y="22188"/>
                    <a:pt x="189605" y="22959"/>
                    <a:pt x="182219" y="22959"/>
                  </a:cubicBezTo>
                  <a:cubicBezTo>
                    <a:pt x="176522" y="22959"/>
                    <a:pt x="172212" y="22500"/>
                    <a:pt x="166876" y="22500"/>
                  </a:cubicBezTo>
                  <a:cubicBezTo>
                    <a:pt x="157871" y="22500"/>
                    <a:pt x="145946" y="23806"/>
                    <a:pt x="119515" y="30826"/>
                  </a:cubicBezTo>
                  <a:cubicBezTo>
                    <a:pt x="107514" y="34005"/>
                    <a:pt x="86880" y="45328"/>
                    <a:pt x="58912" y="45852"/>
                  </a:cubicBezTo>
                  <a:cubicBezTo>
                    <a:pt x="58479" y="45860"/>
                    <a:pt x="58038" y="45864"/>
                    <a:pt x="57590" y="45864"/>
                  </a:cubicBezTo>
                  <a:cubicBezTo>
                    <a:pt x="38518" y="45864"/>
                    <a:pt x="7056" y="38851"/>
                    <a:pt x="18" y="38851"/>
                  </a:cubicBezTo>
                  <a:cubicBezTo>
                    <a:pt x="12" y="38851"/>
                    <a:pt x="6" y="38851"/>
                    <a:pt x="0" y="38851"/>
                  </a:cubicBezTo>
                  <a:lnTo>
                    <a:pt x="0" y="59222"/>
                  </a:lnTo>
                  <a:lnTo>
                    <a:pt x="273368" y="59222"/>
                  </a:lnTo>
                  <a:lnTo>
                    <a:pt x="273368" y="1"/>
                  </a:lnTo>
                  <a:close/>
                </a:path>
              </a:pathLst>
            </a:custGeom>
            <a:solidFill>
              <a:srgbClr val="A3A5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2" name="Google Shape;22;p3"/>
          <p:cNvPicPr preferRelativeResize="0"/>
          <p:nvPr/>
        </p:nvPicPr>
        <p:blipFill rotWithShape="1">
          <a:blip r:embed="rId2">
            <a:alphaModFix amt="4000"/>
          </a:blip>
          <a:srcRect b="12454" l="0" r="0" t="12521"/>
          <a:stretch/>
        </p:blipFill>
        <p:spPr>
          <a:xfrm>
            <a:off x="63" y="0"/>
            <a:ext cx="91441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 txBox="1"/>
          <p:nvPr>
            <p:ph type="title"/>
          </p:nvPr>
        </p:nvSpPr>
        <p:spPr>
          <a:xfrm>
            <a:off x="2996550" y="2489575"/>
            <a:ext cx="31509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3"/>
          <p:cNvSpPr txBox="1"/>
          <p:nvPr>
            <p:ph hasCustomPrompt="1" idx="2" type="title"/>
          </p:nvPr>
        </p:nvSpPr>
        <p:spPr>
          <a:xfrm>
            <a:off x="2996550" y="1340850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9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2996575" y="3294075"/>
            <a:ext cx="3150900" cy="6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/>
          <p:nvPr/>
        </p:nvSpPr>
        <p:spPr>
          <a:xfrm>
            <a:off x="-18925" y="0"/>
            <a:ext cx="9162900" cy="5143500"/>
          </a:xfrm>
          <a:prstGeom prst="frame">
            <a:avLst>
              <a:gd fmla="val 3454" name="adj1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_1_1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oogle Shape;248;p21"/>
          <p:cNvGrpSpPr/>
          <p:nvPr/>
        </p:nvGrpSpPr>
        <p:grpSpPr>
          <a:xfrm flipH="1">
            <a:off x="-9288" y="837175"/>
            <a:ext cx="9162926" cy="4146607"/>
            <a:chOff x="-9287" y="837175"/>
            <a:chExt cx="9162926" cy="4146607"/>
          </a:xfrm>
        </p:grpSpPr>
        <p:sp>
          <p:nvSpPr>
            <p:cNvPr id="249" name="Google Shape;249;p21"/>
            <p:cNvSpPr/>
            <p:nvPr/>
          </p:nvSpPr>
          <p:spPr>
            <a:xfrm>
              <a:off x="-9062" y="837175"/>
              <a:ext cx="9162701" cy="4086051"/>
            </a:xfrm>
            <a:custGeom>
              <a:rect b="b" l="l" r="r" t="t"/>
              <a:pathLst>
                <a:path extrusionOk="0" h="122154" w="272274">
                  <a:moveTo>
                    <a:pt x="39654" y="1"/>
                  </a:moveTo>
                  <a:cubicBezTo>
                    <a:pt x="37890" y="1"/>
                    <a:pt x="36126" y="93"/>
                    <a:pt x="34362" y="270"/>
                  </a:cubicBezTo>
                  <a:cubicBezTo>
                    <a:pt x="26695" y="1032"/>
                    <a:pt x="19087" y="3270"/>
                    <a:pt x="11538" y="6104"/>
                  </a:cubicBezTo>
                  <a:cubicBezTo>
                    <a:pt x="7847" y="7497"/>
                    <a:pt x="4144" y="9652"/>
                    <a:pt x="418" y="10604"/>
                  </a:cubicBezTo>
                  <a:cubicBezTo>
                    <a:pt x="287" y="10640"/>
                    <a:pt x="144" y="10652"/>
                    <a:pt x="1" y="10652"/>
                  </a:cubicBezTo>
                  <a:lnTo>
                    <a:pt x="1" y="115153"/>
                  </a:lnTo>
                  <a:lnTo>
                    <a:pt x="272273" y="122154"/>
                  </a:lnTo>
                  <a:lnTo>
                    <a:pt x="272273" y="35738"/>
                  </a:lnTo>
                  <a:cubicBezTo>
                    <a:pt x="272261" y="35739"/>
                    <a:pt x="272247" y="35740"/>
                    <a:pt x="272232" y="35740"/>
                  </a:cubicBezTo>
                  <a:cubicBezTo>
                    <a:pt x="271194" y="35740"/>
                    <a:pt x="263083" y="33468"/>
                    <a:pt x="250516" y="33468"/>
                  </a:cubicBezTo>
                  <a:cubicBezTo>
                    <a:pt x="238656" y="33468"/>
                    <a:pt x="222828" y="35491"/>
                    <a:pt x="205229" y="43358"/>
                  </a:cubicBezTo>
                  <a:cubicBezTo>
                    <a:pt x="193403" y="48639"/>
                    <a:pt x="179493" y="51123"/>
                    <a:pt x="167177" y="51123"/>
                  </a:cubicBezTo>
                  <a:cubicBezTo>
                    <a:pt x="155723" y="51123"/>
                    <a:pt x="145648" y="48975"/>
                    <a:pt x="139911" y="44930"/>
                  </a:cubicBezTo>
                  <a:cubicBezTo>
                    <a:pt x="124636" y="34155"/>
                    <a:pt x="104609" y="24356"/>
                    <a:pt x="94025" y="20808"/>
                  </a:cubicBezTo>
                  <a:cubicBezTo>
                    <a:pt x="88310" y="18891"/>
                    <a:pt x="82535" y="18379"/>
                    <a:pt x="76975" y="15069"/>
                  </a:cubicBezTo>
                  <a:cubicBezTo>
                    <a:pt x="71141" y="11616"/>
                    <a:pt x="65438" y="7271"/>
                    <a:pt x="59532" y="4425"/>
                  </a:cubicBezTo>
                  <a:cubicBezTo>
                    <a:pt x="52995" y="1326"/>
                    <a:pt x="46332" y="1"/>
                    <a:pt x="39654" y="1"/>
                  </a:cubicBezTo>
                  <a:close/>
                </a:path>
              </a:pathLst>
            </a:custGeom>
            <a:solidFill>
              <a:srgbClr val="CFDE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1"/>
            <p:cNvSpPr/>
            <p:nvPr/>
          </p:nvSpPr>
          <p:spPr>
            <a:xfrm>
              <a:off x="-9287" y="1838950"/>
              <a:ext cx="9162612" cy="3084291"/>
            </a:xfrm>
            <a:custGeom>
              <a:rect b="b" l="l" r="r" t="t"/>
              <a:pathLst>
                <a:path extrusionOk="0" h="92206" w="273368">
                  <a:moveTo>
                    <a:pt x="12159" y="1"/>
                  </a:moveTo>
                  <a:cubicBezTo>
                    <a:pt x="8479" y="1"/>
                    <a:pt x="4435" y="501"/>
                    <a:pt x="0" y="1647"/>
                  </a:cubicBezTo>
                  <a:lnTo>
                    <a:pt x="0" y="92206"/>
                  </a:lnTo>
                  <a:lnTo>
                    <a:pt x="272272" y="92206"/>
                  </a:lnTo>
                  <a:lnTo>
                    <a:pt x="273368" y="14339"/>
                  </a:lnTo>
                  <a:cubicBezTo>
                    <a:pt x="255951" y="12463"/>
                    <a:pt x="252051" y="8413"/>
                    <a:pt x="246915" y="8413"/>
                  </a:cubicBezTo>
                  <a:cubicBezTo>
                    <a:pt x="241427" y="8413"/>
                    <a:pt x="234528" y="13037"/>
                    <a:pt x="208217" y="29877"/>
                  </a:cubicBezTo>
                  <a:cubicBezTo>
                    <a:pt x="203723" y="32753"/>
                    <a:pt x="196660" y="33591"/>
                    <a:pt x="188439" y="33591"/>
                  </a:cubicBezTo>
                  <a:cubicBezTo>
                    <a:pt x="176967" y="33591"/>
                    <a:pt x="163239" y="31959"/>
                    <a:pt x="151087" y="31959"/>
                  </a:cubicBezTo>
                  <a:cubicBezTo>
                    <a:pt x="143036" y="31959"/>
                    <a:pt x="135677" y="32675"/>
                    <a:pt x="130124" y="35056"/>
                  </a:cubicBezTo>
                  <a:cubicBezTo>
                    <a:pt x="120409" y="39218"/>
                    <a:pt x="110600" y="40811"/>
                    <a:pt x="101276" y="40811"/>
                  </a:cubicBezTo>
                  <a:cubicBezTo>
                    <a:pt x="89503" y="40811"/>
                    <a:pt x="78505" y="38272"/>
                    <a:pt x="69449" y="35163"/>
                  </a:cubicBezTo>
                  <a:cubicBezTo>
                    <a:pt x="57746" y="31151"/>
                    <a:pt x="47566" y="23662"/>
                    <a:pt x="40017" y="13851"/>
                  </a:cubicBezTo>
                  <a:cubicBezTo>
                    <a:pt x="34987" y="7311"/>
                    <a:pt x="26225" y="1"/>
                    <a:pt x="12159" y="1"/>
                  </a:cubicBezTo>
                  <a:close/>
                </a:path>
              </a:pathLst>
            </a:custGeom>
            <a:solidFill>
              <a:srgbClr val="C4D0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1"/>
            <p:cNvSpPr/>
            <p:nvPr/>
          </p:nvSpPr>
          <p:spPr>
            <a:xfrm>
              <a:off x="9247" y="3002773"/>
              <a:ext cx="9144160" cy="1981009"/>
            </a:xfrm>
            <a:custGeom>
              <a:rect b="b" l="l" r="r" t="t"/>
              <a:pathLst>
                <a:path extrusionOk="0" h="59223" w="273368">
                  <a:moveTo>
                    <a:pt x="273368" y="1"/>
                  </a:moveTo>
                  <a:cubicBezTo>
                    <a:pt x="236697" y="4144"/>
                    <a:pt x="253199" y="11169"/>
                    <a:pt x="216623" y="18646"/>
                  </a:cubicBezTo>
                  <a:cubicBezTo>
                    <a:pt x="199321" y="22188"/>
                    <a:pt x="189605" y="22959"/>
                    <a:pt x="182219" y="22959"/>
                  </a:cubicBezTo>
                  <a:cubicBezTo>
                    <a:pt x="176522" y="22959"/>
                    <a:pt x="172212" y="22500"/>
                    <a:pt x="166876" y="22500"/>
                  </a:cubicBezTo>
                  <a:cubicBezTo>
                    <a:pt x="157871" y="22500"/>
                    <a:pt x="145946" y="23806"/>
                    <a:pt x="119515" y="30826"/>
                  </a:cubicBezTo>
                  <a:cubicBezTo>
                    <a:pt x="107514" y="34005"/>
                    <a:pt x="86880" y="45328"/>
                    <a:pt x="58912" y="45852"/>
                  </a:cubicBezTo>
                  <a:cubicBezTo>
                    <a:pt x="58479" y="45860"/>
                    <a:pt x="58038" y="45864"/>
                    <a:pt x="57590" y="45864"/>
                  </a:cubicBezTo>
                  <a:cubicBezTo>
                    <a:pt x="38518" y="45864"/>
                    <a:pt x="7056" y="38851"/>
                    <a:pt x="18" y="38851"/>
                  </a:cubicBezTo>
                  <a:cubicBezTo>
                    <a:pt x="12" y="38851"/>
                    <a:pt x="6" y="38851"/>
                    <a:pt x="0" y="38851"/>
                  </a:cubicBezTo>
                  <a:lnTo>
                    <a:pt x="0" y="59222"/>
                  </a:lnTo>
                  <a:lnTo>
                    <a:pt x="273368" y="59222"/>
                  </a:lnTo>
                  <a:lnTo>
                    <a:pt x="273368" y="1"/>
                  </a:lnTo>
                  <a:close/>
                </a:path>
              </a:pathLst>
            </a:custGeom>
            <a:solidFill>
              <a:srgbClr val="A3A5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52" name="Google Shape;252;p21"/>
          <p:cNvPicPr preferRelativeResize="0"/>
          <p:nvPr/>
        </p:nvPicPr>
        <p:blipFill rotWithShape="1">
          <a:blip r:embed="rId2">
            <a:alphaModFix amt="4000"/>
          </a:blip>
          <a:srcRect b="12454" l="0" r="0" t="12521"/>
          <a:stretch/>
        </p:blipFill>
        <p:spPr>
          <a:xfrm>
            <a:off x="63" y="0"/>
            <a:ext cx="91441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1"/>
          <p:cNvSpPr/>
          <p:nvPr/>
        </p:nvSpPr>
        <p:spPr>
          <a:xfrm flipH="1">
            <a:off x="547950" y="374400"/>
            <a:ext cx="8013900" cy="4394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1"/>
          <p:cNvSpPr/>
          <p:nvPr/>
        </p:nvSpPr>
        <p:spPr>
          <a:xfrm>
            <a:off x="-18925" y="0"/>
            <a:ext cx="9162900" cy="5143500"/>
          </a:xfrm>
          <a:prstGeom prst="frame">
            <a:avLst>
              <a:gd fmla="val 3454" name="adj1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1"/>
          <p:cNvSpPr txBox="1"/>
          <p:nvPr>
            <p:ph idx="1" type="subTitle"/>
          </p:nvPr>
        </p:nvSpPr>
        <p:spPr>
          <a:xfrm>
            <a:off x="1256522" y="2772212"/>
            <a:ext cx="3310500" cy="10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21"/>
          <p:cNvSpPr txBox="1"/>
          <p:nvPr>
            <p:ph type="title"/>
          </p:nvPr>
        </p:nvSpPr>
        <p:spPr>
          <a:xfrm>
            <a:off x="1256522" y="1339963"/>
            <a:ext cx="3310500" cy="12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22"/>
          <p:cNvGrpSpPr/>
          <p:nvPr/>
        </p:nvGrpSpPr>
        <p:grpSpPr>
          <a:xfrm flipH="1">
            <a:off x="-9363" y="666833"/>
            <a:ext cx="9162926" cy="4317903"/>
            <a:chOff x="-18525" y="997000"/>
            <a:chExt cx="9162926" cy="4317903"/>
          </a:xfrm>
        </p:grpSpPr>
        <p:sp>
          <p:nvSpPr>
            <p:cNvPr id="259" name="Google Shape;259;p22"/>
            <p:cNvSpPr/>
            <p:nvPr/>
          </p:nvSpPr>
          <p:spPr>
            <a:xfrm>
              <a:off x="-18300" y="997000"/>
              <a:ext cx="9162701" cy="4086051"/>
            </a:xfrm>
            <a:custGeom>
              <a:rect b="b" l="l" r="r" t="t"/>
              <a:pathLst>
                <a:path extrusionOk="0" h="122154" w="272274">
                  <a:moveTo>
                    <a:pt x="39654" y="1"/>
                  </a:moveTo>
                  <a:cubicBezTo>
                    <a:pt x="37890" y="1"/>
                    <a:pt x="36126" y="93"/>
                    <a:pt x="34362" y="270"/>
                  </a:cubicBezTo>
                  <a:cubicBezTo>
                    <a:pt x="26695" y="1032"/>
                    <a:pt x="19087" y="3270"/>
                    <a:pt x="11538" y="6104"/>
                  </a:cubicBezTo>
                  <a:cubicBezTo>
                    <a:pt x="7847" y="7497"/>
                    <a:pt x="4144" y="9652"/>
                    <a:pt x="418" y="10604"/>
                  </a:cubicBezTo>
                  <a:cubicBezTo>
                    <a:pt x="287" y="10640"/>
                    <a:pt x="144" y="10652"/>
                    <a:pt x="1" y="10652"/>
                  </a:cubicBezTo>
                  <a:lnTo>
                    <a:pt x="1" y="115153"/>
                  </a:lnTo>
                  <a:lnTo>
                    <a:pt x="272273" y="122154"/>
                  </a:lnTo>
                  <a:lnTo>
                    <a:pt x="272273" y="35738"/>
                  </a:lnTo>
                  <a:cubicBezTo>
                    <a:pt x="272261" y="35739"/>
                    <a:pt x="272247" y="35740"/>
                    <a:pt x="272232" y="35740"/>
                  </a:cubicBezTo>
                  <a:cubicBezTo>
                    <a:pt x="271194" y="35740"/>
                    <a:pt x="263083" y="33468"/>
                    <a:pt x="250516" y="33468"/>
                  </a:cubicBezTo>
                  <a:cubicBezTo>
                    <a:pt x="238656" y="33468"/>
                    <a:pt x="222828" y="35491"/>
                    <a:pt x="205229" y="43358"/>
                  </a:cubicBezTo>
                  <a:cubicBezTo>
                    <a:pt x="193403" y="48639"/>
                    <a:pt x="179493" y="51123"/>
                    <a:pt x="167177" y="51123"/>
                  </a:cubicBezTo>
                  <a:cubicBezTo>
                    <a:pt x="155723" y="51123"/>
                    <a:pt x="145648" y="48975"/>
                    <a:pt x="139911" y="44930"/>
                  </a:cubicBezTo>
                  <a:cubicBezTo>
                    <a:pt x="124636" y="34155"/>
                    <a:pt x="104609" y="24356"/>
                    <a:pt x="94025" y="20808"/>
                  </a:cubicBezTo>
                  <a:cubicBezTo>
                    <a:pt x="88310" y="18891"/>
                    <a:pt x="82535" y="18379"/>
                    <a:pt x="76975" y="15069"/>
                  </a:cubicBezTo>
                  <a:cubicBezTo>
                    <a:pt x="71141" y="11616"/>
                    <a:pt x="65438" y="7271"/>
                    <a:pt x="59532" y="4425"/>
                  </a:cubicBezTo>
                  <a:cubicBezTo>
                    <a:pt x="52995" y="1326"/>
                    <a:pt x="46332" y="1"/>
                    <a:pt x="39654" y="1"/>
                  </a:cubicBezTo>
                  <a:close/>
                </a:path>
              </a:pathLst>
            </a:custGeom>
            <a:solidFill>
              <a:srgbClr val="CFDE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2"/>
            <p:cNvSpPr/>
            <p:nvPr/>
          </p:nvSpPr>
          <p:spPr>
            <a:xfrm>
              <a:off x="-18525" y="1998775"/>
              <a:ext cx="9162612" cy="3084291"/>
            </a:xfrm>
            <a:custGeom>
              <a:rect b="b" l="l" r="r" t="t"/>
              <a:pathLst>
                <a:path extrusionOk="0" h="92206" w="273368">
                  <a:moveTo>
                    <a:pt x="12159" y="1"/>
                  </a:moveTo>
                  <a:cubicBezTo>
                    <a:pt x="8479" y="1"/>
                    <a:pt x="4435" y="501"/>
                    <a:pt x="0" y="1647"/>
                  </a:cubicBezTo>
                  <a:lnTo>
                    <a:pt x="0" y="92206"/>
                  </a:lnTo>
                  <a:lnTo>
                    <a:pt x="272272" y="92206"/>
                  </a:lnTo>
                  <a:lnTo>
                    <a:pt x="273368" y="14339"/>
                  </a:lnTo>
                  <a:cubicBezTo>
                    <a:pt x="255951" y="12463"/>
                    <a:pt x="252051" y="8413"/>
                    <a:pt x="246915" y="8413"/>
                  </a:cubicBezTo>
                  <a:cubicBezTo>
                    <a:pt x="241427" y="8413"/>
                    <a:pt x="234528" y="13037"/>
                    <a:pt x="208217" y="29877"/>
                  </a:cubicBezTo>
                  <a:cubicBezTo>
                    <a:pt x="203723" y="32753"/>
                    <a:pt x="196660" y="33591"/>
                    <a:pt x="188439" y="33591"/>
                  </a:cubicBezTo>
                  <a:cubicBezTo>
                    <a:pt x="176967" y="33591"/>
                    <a:pt x="163239" y="31959"/>
                    <a:pt x="151087" y="31959"/>
                  </a:cubicBezTo>
                  <a:cubicBezTo>
                    <a:pt x="143036" y="31959"/>
                    <a:pt x="135677" y="32675"/>
                    <a:pt x="130124" y="35056"/>
                  </a:cubicBezTo>
                  <a:cubicBezTo>
                    <a:pt x="120409" y="39218"/>
                    <a:pt x="110600" y="40811"/>
                    <a:pt x="101276" y="40811"/>
                  </a:cubicBezTo>
                  <a:cubicBezTo>
                    <a:pt x="89503" y="40811"/>
                    <a:pt x="78505" y="38272"/>
                    <a:pt x="69449" y="35163"/>
                  </a:cubicBezTo>
                  <a:cubicBezTo>
                    <a:pt x="57746" y="31151"/>
                    <a:pt x="47566" y="23662"/>
                    <a:pt x="40017" y="13851"/>
                  </a:cubicBezTo>
                  <a:cubicBezTo>
                    <a:pt x="34987" y="7311"/>
                    <a:pt x="26225" y="1"/>
                    <a:pt x="12159" y="1"/>
                  </a:cubicBezTo>
                  <a:close/>
                </a:path>
              </a:pathLst>
            </a:custGeom>
            <a:solidFill>
              <a:srgbClr val="C4D0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2"/>
            <p:cNvSpPr/>
            <p:nvPr/>
          </p:nvSpPr>
          <p:spPr>
            <a:xfrm>
              <a:off x="13" y="3162591"/>
              <a:ext cx="9144160" cy="2152312"/>
            </a:xfrm>
            <a:custGeom>
              <a:rect b="b" l="l" r="r" t="t"/>
              <a:pathLst>
                <a:path extrusionOk="0" h="59223" w="273368">
                  <a:moveTo>
                    <a:pt x="273368" y="1"/>
                  </a:moveTo>
                  <a:cubicBezTo>
                    <a:pt x="236697" y="4144"/>
                    <a:pt x="253199" y="11169"/>
                    <a:pt x="216623" y="18646"/>
                  </a:cubicBezTo>
                  <a:cubicBezTo>
                    <a:pt x="199321" y="22188"/>
                    <a:pt x="189605" y="22959"/>
                    <a:pt x="182219" y="22959"/>
                  </a:cubicBezTo>
                  <a:cubicBezTo>
                    <a:pt x="176522" y="22959"/>
                    <a:pt x="172212" y="22500"/>
                    <a:pt x="166876" y="22500"/>
                  </a:cubicBezTo>
                  <a:cubicBezTo>
                    <a:pt x="157871" y="22500"/>
                    <a:pt x="145946" y="23806"/>
                    <a:pt x="119515" y="30826"/>
                  </a:cubicBezTo>
                  <a:cubicBezTo>
                    <a:pt x="107514" y="34005"/>
                    <a:pt x="86880" y="45328"/>
                    <a:pt x="58912" y="45852"/>
                  </a:cubicBezTo>
                  <a:cubicBezTo>
                    <a:pt x="58479" y="45860"/>
                    <a:pt x="58038" y="45864"/>
                    <a:pt x="57590" y="45864"/>
                  </a:cubicBezTo>
                  <a:cubicBezTo>
                    <a:pt x="38518" y="45864"/>
                    <a:pt x="7056" y="38851"/>
                    <a:pt x="18" y="38851"/>
                  </a:cubicBezTo>
                  <a:cubicBezTo>
                    <a:pt x="12" y="38851"/>
                    <a:pt x="6" y="38851"/>
                    <a:pt x="0" y="38851"/>
                  </a:cubicBezTo>
                  <a:lnTo>
                    <a:pt x="0" y="59222"/>
                  </a:lnTo>
                  <a:lnTo>
                    <a:pt x="273368" y="59222"/>
                  </a:lnTo>
                  <a:lnTo>
                    <a:pt x="273368" y="1"/>
                  </a:lnTo>
                  <a:close/>
                </a:path>
              </a:pathLst>
            </a:custGeom>
            <a:solidFill>
              <a:srgbClr val="A3A5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62" name="Google Shape;262;p22"/>
          <p:cNvPicPr preferRelativeResize="0"/>
          <p:nvPr/>
        </p:nvPicPr>
        <p:blipFill rotWithShape="1">
          <a:blip r:embed="rId2">
            <a:alphaModFix amt="4000"/>
          </a:blip>
          <a:srcRect b="12454" l="0" r="0" t="12521"/>
          <a:stretch/>
        </p:blipFill>
        <p:spPr>
          <a:xfrm>
            <a:off x="63" y="0"/>
            <a:ext cx="91441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2"/>
          <p:cNvSpPr/>
          <p:nvPr/>
        </p:nvSpPr>
        <p:spPr>
          <a:xfrm flipH="1">
            <a:off x="547950" y="374400"/>
            <a:ext cx="8013900" cy="4394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2"/>
          <p:cNvSpPr txBox="1"/>
          <p:nvPr>
            <p:ph idx="1" type="subTitle"/>
          </p:nvPr>
        </p:nvSpPr>
        <p:spPr>
          <a:xfrm>
            <a:off x="1438188" y="3512950"/>
            <a:ext cx="2612700" cy="50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5" name="Google Shape;265;p22"/>
          <p:cNvSpPr txBox="1"/>
          <p:nvPr>
            <p:ph idx="2" type="subTitle"/>
          </p:nvPr>
        </p:nvSpPr>
        <p:spPr>
          <a:xfrm>
            <a:off x="5093113" y="3512950"/>
            <a:ext cx="2612700" cy="50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6" name="Google Shape;266;p22"/>
          <p:cNvSpPr txBox="1"/>
          <p:nvPr>
            <p:ph idx="3" type="subTitle"/>
          </p:nvPr>
        </p:nvSpPr>
        <p:spPr>
          <a:xfrm>
            <a:off x="1438200" y="4031817"/>
            <a:ext cx="261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22"/>
          <p:cNvSpPr txBox="1"/>
          <p:nvPr>
            <p:ph idx="4" type="subTitle"/>
          </p:nvPr>
        </p:nvSpPr>
        <p:spPr>
          <a:xfrm>
            <a:off x="5093125" y="4031817"/>
            <a:ext cx="261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9" name="Google Shape;269;p22"/>
          <p:cNvSpPr/>
          <p:nvPr>
            <p:ph idx="5" type="pic"/>
          </p:nvPr>
        </p:nvSpPr>
        <p:spPr>
          <a:xfrm>
            <a:off x="1650750" y="1323825"/>
            <a:ext cx="2187600" cy="2036700"/>
          </a:xfrm>
          <a:prstGeom prst="rect">
            <a:avLst/>
          </a:prstGeom>
          <a:noFill/>
          <a:ln>
            <a:noFill/>
          </a:ln>
        </p:spPr>
      </p:sp>
      <p:sp>
        <p:nvSpPr>
          <p:cNvPr id="270" name="Google Shape;270;p22"/>
          <p:cNvSpPr/>
          <p:nvPr>
            <p:ph idx="6" type="pic"/>
          </p:nvPr>
        </p:nvSpPr>
        <p:spPr>
          <a:xfrm>
            <a:off x="5305673" y="1323825"/>
            <a:ext cx="2187600" cy="2036700"/>
          </a:xfrm>
          <a:prstGeom prst="rect">
            <a:avLst/>
          </a:prstGeom>
          <a:noFill/>
          <a:ln>
            <a:noFill/>
          </a:ln>
        </p:spPr>
      </p:sp>
      <p:sp>
        <p:nvSpPr>
          <p:cNvPr id="271" name="Google Shape;271;p22"/>
          <p:cNvSpPr/>
          <p:nvPr/>
        </p:nvSpPr>
        <p:spPr>
          <a:xfrm>
            <a:off x="-18925" y="0"/>
            <a:ext cx="9162900" cy="5143500"/>
          </a:xfrm>
          <a:prstGeom prst="frame">
            <a:avLst>
              <a:gd fmla="val 3454" name="adj1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Google Shape;273;p23"/>
          <p:cNvGrpSpPr/>
          <p:nvPr/>
        </p:nvGrpSpPr>
        <p:grpSpPr>
          <a:xfrm flipH="1">
            <a:off x="-18525" y="997000"/>
            <a:ext cx="9162926" cy="4146607"/>
            <a:chOff x="-18525" y="997000"/>
            <a:chExt cx="9162926" cy="4146607"/>
          </a:xfrm>
        </p:grpSpPr>
        <p:sp>
          <p:nvSpPr>
            <p:cNvPr id="274" name="Google Shape;274;p23"/>
            <p:cNvSpPr/>
            <p:nvPr/>
          </p:nvSpPr>
          <p:spPr>
            <a:xfrm>
              <a:off x="-18300" y="997000"/>
              <a:ext cx="9162701" cy="4086051"/>
            </a:xfrm>
            <a:custGeom>
              <a:rect b="b" l="l" r="r" t="t"/>
              <a:pathLst>
                <a:path extrusionOk="0" h="122154" w="272274">
                  <a:moveTo>
                    <a:pt x="39654" y="1"/>
                  </a:moveTo>
                  <a:cubicBezTo>
                    <a:pt x="37890" y="1"/>
                    <a:pt x="36126" y="93"/>
                    <a:pt x="34362" y="270"/>
                  </a:cubicBezTo>
                  <a:cubicBezTo>
                    <a:pt x="26695" y="1032"/>
                    <a:pt x="19087" y="3270"/>
                    <a:pt x="11538" y="6104"/>
                  </a:cubicBezTo>
                  <a:cubicBezTo>
                    <a:pt x="7847" y="7497"/>
                    <a:pt x="4144" y="9652"/>
                    <a:pt x="418" y="10604"/>
                  </a:cubicBezTo>
                  <a:cubicBezTo>
                    <a:pt x="287" y="10640"/>
                    <a:pt x="144" y="10652"/>
                    <a:pt x="1" y="10652"/>
                  </a:cubicBezTo>
                  <a:lnTo>
                    <a:pt x="1" y="115153"/>
                  </a:lnTo>
                  <a:lnTo>
                    <a:pt x="272273" y="122154"/>
                  </a:lnTo>
                  <a:lnTo>
                    <a:pt x="272273" y="35738"/>
                  </a:lnTo>
                  <a:cubicBezTo>
                    <a:pt x="272261" y="35739"/>
                    <a:pt x="272247" y="35740"/>
                    <a:pt x="272232" y="35740"/>
                  </a:cubicBezTo>
                  <a:cubicBezTo>
                    <a:pt x="271194" y="35740"/>
                    <a:pt x="263083" y="33468"/>
                    <a:pt x="250516" y="33468"/>
                  </a:cubicBezTo>
                  <a:cubicBezTo>
                    <a:pt x="238656" y="33468"/>
                    <a:pt x="222828" y="35491"/>
                    <a:pt x="205229" y="43358"/>
                  </a:cubicBezTo>
                  <a:cubicBezTo>
                    <a:pt x="193403" y="48639"/>
                    <a:pt x="179493" y="51123"/>
                    <a:pt x="167177" y="51123"/>
                  </a:cubicBezTo>
                  <a:cubicBezTo>
                    <a:pt x="155723" y="51123"/>
                    <a:pt x="145648" y="48975"/>
                    <a:pt x="139911" y="44930"/>
                  </a:cubicBezTo>
                  <a:cubicBezTo>
                    <a:pt x="124636" y="34155"/>
                    <a:pt x="104609" y="24356"/>
                    <a:pt x="94025" y="20808"/>
                  </a:cubicBezTo>
                  <a:cubicBezTo>
                    <a:pt x="88310" y="18891"/>
                    <a:pt x="82535" y="18379"/>
                    <a:pt x="76975" y="15069"/>
                  </a:cubicBezTo>
                  <a:cubicBezTo>
                    <a:pt x="71141" y="11616"/>
                    <a:pt x="65438" y="7271"/>
                    <a:pt x="59532" y="4425"/>
                  </a:cubicBezTo>
                  <a:cubicBezTo>
                    <a:pt x="52995" y="1326"/>
                    <a:pt x="46332" y="1"/>
                    <a:pt x="39654" y="1"/>
                  </a:cubicBezTo>
                  <a:close/>
                </a:path>
              </a:pathLst>
            </a:custGeom>
            <a:solidFill>
              <a:srgbClr val="CFDE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3"/>
            <p:cNvSpPr/>
            <p:nvPr/>
          </p:nvSpPr>
          <p:spPr>
            <a:xfrm>
              <a:off x="-18525" y="1998775"/>
              <a:ext cx="9162612" cy="3084291"/>
            </a:xfrm>
            <a:custGeom>
              <a:rect b="b" l="l" r="r" t="t"/>
              <a:pathLst>
                <a:path extrusionOk="0" h="92206" w="273368">
                  <a:moveTo>
                    <a:pt x="12159" y="1"/>
                  </a:moveTo>
                  <a:cubicBezTo>
                    <a:pt x="8479" y="1"/>
                    <a:pt x="4435" y="501"/>
                    <a:pt x="0" y="1647"/>
                  </a:cubicBezTo>
                  <a:lnTo>
                    <a:pt x="0" y="92206"/>
                  </a:lnTo>
                  <a:lnTo>
                    <a:pt x="272272" y="92206"/>
                  </a:lnTo>
                  <a:lnTo>
                    <a:pt x="273368" y="14339"/>
                  </a:lnTo>
                  <a:cubicBezTo>
                    <a:pt x="255951" y="12463"/>
                    <a:pt x="252051" y="8413"/>
                    <a:pt x="246915" y="8413"/>
                  </a:cubicBezTo>
                  <a:cubicBezTo>
                    <a:pt x="241427" y="8413"/>
                    <a:pt x="234528" y="13037"/>
                    <a:pt x="208217" y="29877"/>
                  </a:cubicBezTo>
                  <a:cubicBezTo>
                    <a:pt x="203723" y="32753"/>
                    <a:pt x="196660" y="33591"/>
                    <a:pt x="188439" y="33591"/>
                  </a:cubicBezTo>
                  <a:cubicBezTo>
                    <a:pt x="176967" y="33591"/>
                    <a:pt x="163239" y="31959"/>
                    <a:pt x="151087" y="31959"/>
                  </a:cubicBezTo>
                  <a:cubicBezTo>
                    <a:pt x="143036" y="31959"/>
                    <a:pt x="135677" y="32675"/>
                    <a:pt x="130124" y="35056"/>
                  </a:cubicBezTo>
                  <a:cubicBezTo>
                    <a:pt x="120409" y="39218"/>
                    <a:pt x="110600" y="40811"/>
                    <a:pt x="101276" y="40811"/>
                  </a:cubicBezTo>
                  <a:cubicBezTo>
                    <a:pt x="89503" y="40811"/>
                    <a:pt x="78505" y="38272"/>
                    <a:pt x="69449" y="35163"/>
                  </a:cubicBezTo>
                  <a:cubicBezTo>
                    <a:pt x="57746" y="31151"/>
                    <a:pt x="47566" y="23662"/>
                    <a:pt x="40017" y="13851"/>
                  </a:cubicBezTo>
                  <a:cubicBezTo>
                    <a:pt x="34987" y="7311"/>
                    <a:pt x="26225" y="1"/>
                    <a:pt x="12159" y="1"/>
                  </a:cubicBezTo>
                  <a:close/>
                </a:path>
              </a:pathLst>
            </a:custGeom>
            <a:solidFill>
              <a:srgbClr val="C4D0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3"/>
            <p:cNvSpPr/>
            <p:nvPr/>
          </p:nvSpPr>
          <p:spPr>
            <a:xfrm>
              <a:off x="9" y="3162598"/>
              <a:ext cx="9144160" cy="1981009"/>
            </a:xfrm>
            <a:custGeom>
              <a:rect b="b" l="l" r="r" t="t"/>
              <a:pathLst>
                <a:path extrusionOk="0" h="59223" w="273368">
                  <a:moveTo>
                    <a:pt x="273368" y="1"/>
                  </a:moveTo>
                  <a:cubicBezTo>
                    <a:pt x="236697" y="4144"/>
                    <a:pt x="253199" y="11169"/>
                    <a:pt x="216623" y="18646"/>
                  </a:cubicBezTo>
                  <a:cubicBezTo>
                    <a:pt x="199321" y="22188"/>
                    <a:pt x="189605" y="22959"/>
                    <a:pt x="182219" y="22959"/>
                  </a:cubicBezTo>
                  <a:cubicBezTo>
                    <a:pt x="176522" y="22959"/>
                    <a:pt x="172212" y="22500"/>
                    <a:pt x="166876" y="22500"/>
                  </a:cubicBezTo>
                  <a:cubicBezTo>
                    <a:pt x="157871" y="22500"/>
                    <a:pt x="145946" y="23806"/>
                    <a:pt x="119515" y="30826"/>
                  </a:cubicBezTo>
                  <a:cubicBezTo>
                    <a:pt x="107514" y="34005"/>
                    <a:pt x="86880" y="45328"/>
                    <a:pt x="58912" y="45852"/>
                  </a:cubicBezTo>
                  <a:cubicBezTo>
                    <a:pt x="58479" y="45860"/>
                    <a:pt x="58038" y="45864"/>
                    <a:pt x="57590" y="45864"/>
                  </a:cubicBezTo>
                  <a:cubicBezTo>
                    <a:pt x="38518" y="45864"/>
                    <a:pt x="7056" y="38851"/>
                    <a:pt x="18" y="38851"/>
                  </a:cubicBezTo>
                  <a:cubicBezTo>
                    <a:pt x="12" y="38851"/>
                    <a:pt x="6" y="38851"/>
                    <a:pt x="0" y="38851"/>
                  </a:cubicBezTo>
                  <a:lnTo>
                    <a:pt x="0" y="59222"/>
                  </a:lnTo>
                  <a:lnTo>
                    <a:pt x="273368" y="59222"/>
                  </a:lnTo>
                  <a:lnTo>
                    <a:pt x="273368" y="1"/>
                  </a:lnTo>
                  <a:close/>
                </a:path>
              </a:pathLst>
            </a:custGeom>
            <a:solidFill>
              <a:srgbClr val="A3A5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77" name="Google Shape;277;p23"/>
          <p:cNvPicPr preferRelativeResize="0"/>
          <p:nvPr/>
        </p:nvPicPr>
        <p:blipFill rotWithShape="1">
          <a:blip r:embed="rId2">
            <a:alphaModFix amt="4000"/>
          </a:blip>
          <a:srcRect b="12454" l="0" r="0" t="12521"/>
          <a:stretch/>
        </p:blipFill>
        <p:spPr>
          <a:xfrm>
            <a:off x="63" y="0"/>
            <a:ext cx="91441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3"/>
          <p:cNvSpPr/>
          <p:nvPr/>
        </p:nvSpPr>
        <p:spPr>
          <a:xfrm flipH="1">
            <a:off x="547950" y="374400"/>
            <a:ext cx="8013900" cy="4394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3"/>
          <p:cNvSpPr/>
          <p:nvPr/>
        </p:nvSpPr>
        <p:spPr>
          <a:xfrm>
            <a:off x="-18925" y="0"/>
            <a:ext cx="9162900" cy="5143500"/>
          </a:xfrm>
          <a:prstGeom prst="frame">
            <a:avLst>
              <a:gd fmla="val 3454" name="adj1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3"/>
          <p:cNvSpPr txBox="1"/>
          <p:nvPr>
            <p:ph idx="1" type="subTitle"/>
          </p:nvPr>
        </p:nvSpPr>
        <p:spPr>
          <a:xfrm>
            <a:off x="796200" y="2534114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1" name="Google Shape;281;p23"/>
          <p:cNvSpPr txBox="1"/>
          <p:nvPr>
            <p:ph idx="2" type="subTitle"/>
          </p:nvPr>
        </p:nvSpPr>
        <p:spPr>
          <a:xfrm>
            <a:off x="796200" y="3041147"/>
            <a:ext cx="2336400" cy="8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23"/>
          <p:cNvSpPr txBox="1"/>
          <p:nvPr>
            <p:ph idx="3" type="subTitle"/>
          </p:nvPr>
        </p:nvSpPr>
        <p:spPr>
          <a:xfrm>
            <a:off x="3403800" y="3041147"/>
            <a:ext cx="2336400" cy="8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23"/>
          <p:cNvSpPr txBox="1"/>
          <p:nvPr>
            <p:ph idx="4" type="subTitle"/>
          </p:nvPr>
        </p:nvSpPr>
        <p:spPr>
          <a:xfrm>
            <a:off x="6011400" y="3041147"/>
            <a:ext cx="2336400" cy="8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5" name="Google Shape;285;p23"/>
          <p:cNvSpPr txBox="1"/>
          <p:nvPr>
            <p:ph idx="5" type="subTitle"/>
          </p:nvPr>
        </p:nvSpPr>
        <p:spPr>
          <a:xfrm>
            <a:off x="3403800" y="2534114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6" name="Google Shape;286;p23"/>
          <p:cNvSpPr txBox="1"/>
          <p:nvPr>
            <p:ph idx="6" type="subTitle"/>
          </p:nvPr>
        </p:nvSpPr>
        <p:spPr>
          <a:xfrm>
            <a:off x="6011400" y="2534114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287" name="Google Shape;287;p23"/>
          <p:cNvGrpSpPr/>
          <p:nvPr/>
        </p:nvGrpSpPr>
        <p:grpSpPr>
          <a:xfrm>
            <a:off x="715100" y="535000"/>
            <a:ext cx="486900" cy="486300"/>
            <a:chOff x="740825" y="535000"/>
            <a:chExt cx="486900" cy="486300"/>
          </a:xfrm>
        </p:grpSpPr>
        <p:cxnSp>
          <p:nvCxnSpPr>
            <p:cNvPr id="288" name="Google Shape;288;p23"/>
            <p:cNvCxnSpPr/>
            <p:nvPr/>
          </p:nvCxnSpPr>
          <p:spPr>
            <a:xfrm rot="5400000">
              <a:off x="497675" y="778150"/>
              <a:ext cx="486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9" name="Google Shape;289;p23"/>
            <p:cNvCxnSpPr/>
            <p:nvPr/>
          </p:nvCxnSpPr>
          <p:spPr>
            <a:xfrm>
              <a:off x="740825" y="539750"/>
              <a:ext cx="486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90" name="Google Shape;290;p23"/>
          <p:cNvGrpSpPr/>
          <p:nvPr/>
        </p:nvGrpSpPr>
        <p:grpSpPr>
          <a:xfrm rot="5400000">
            <a:off x="7942300" y="544387"/>
            <a:ext cx="486900" cy="486300"/>
            <a:chOff x="740825" y="535000"/>
            <a:chExt cx="486900" cy="486300"/>
          </a:xfrm>
        </p:grpSpPr>
        <p:cxnSp>
          <p:nvCxnSpPr>
            <p:cNvPr id="291" name="Google Shape;291;p23"/>
            <p:cNvCxnSpPr/>
            <p:nvPr/>
          </p:nvCxnSpPr>
          <p:spPr>
            <a:xfrm rot="5400000">
              <a:off x="497675" y="778150"/>
              <a:ext cx="486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2" name="Google Shape;292;p23"/>
            <p:cNvCxnSpPr/>
            <p:nvPr/>
          </p:nvCxnSpPr>
          <p:spPr>
            <a:xfrm>
              <a:off x="740825" y="539750"/>
              <a:ext cx="486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" name="Google Shape;294;p24"/>
          <p:cNvGrpSpPr/>
          <p:nvPr/>
        </p:nvGrpSpPr>
        <p:grpSpPr>
          <a:xfrm>
            <a:off x="-18525" y="997000"/>
            <a:ext cx="9162926" cy="4146607"/>
            <a:chOff x="-18525" y="997000"/>
            <a:chExt cx="9162926" cy="4146607"/>
          </a:xfrm>
        </p:grpSpPr>
        <p:sp>
          <p:nvSpPr>
            <p:cNvPr id="295" name="Google Shape;295;p24"/>
            <p:cNvSpPr/>
            <p:nvPr/>
          </p:nvSpPr>
          <p:spPr>
            <a:xfrm>
              <a:off x="-18300" y="997000"/>
              <a:ext cx="9162701" cy="4086051"/>
            </a:xfrm>
            <a:custGeom>
              <a:rect b="b" l="l" r="r" t="t"/>
              <a:pathLst>
                <a:path extrusionOk="0" h="122154" w="272274">
                  <a:moveTo>
                    <a:pt x="39654" y="1"/>
                  </a:moveTo>
                  <a:cubicBezTo>
                    <a:pt x="37890" y="1"/>
                    <a:pt x="36126" y="93"/>
                    <a:pt x="34362" y="270"/>
                  </a:cubicBezTo>
                  <a:cubicBezTo>
                    <a:pt x="26695" y="1032"/>
                    <a:pt x="19087" y="3270"/>
                    <a:pt x="11538" y="6104"/>
                  </a:cubicBezTo>
                  <a:cubicBezTo>
                    <a:pt x="7847" y="7497"/>
                    <a:pt x="4144" y="9652"/>
                    <a:pt x="418" y="10604"/>
                  </a:cubicBezTo>
                  <a:cubicBezTo>
                    <a:pt x="287" y="10640"/>
                    <a:pt x="144" y="10652"/>
                    <a:pt x="1" y="10652"/>
                  </a:cubicBezTo>
                  <a:lnTo>
                    <a:pt x="1" y="115153"/>
                  </a:lnTo>
                  <a:lnTo>
                    <a:pt x="272273" y="122154"/>
                  </a:lnTo>
                  <a:lnTo>
                    <a:pt x="272273" y="35738"/>
                  </a:lnTo>
                  <a:cubicBezTo>
                    <a:pt x="272261" y="35739"/>
                    <a:pt x="272247" y="35740"/>
                    <a:pt x="272232" y="35740"/>
                  </a:cubicBezTo>
                  <a:cubicBezTo>
                    <a:pt x="271194" y="35740"/>
                    <a:pt x="263083" y="33468"/>
                    <a:pt x="250516" y="33468"/>
                  </a:cubicBezTo>
                  <a:cubicBezTo>
                    <a:pt x="238656" y="33468"/>
                    <a:pt x="222828" y="35491"/>
                    <a:pt x="205229" y="43358"/>
                  </a:cubicBezTo>
                  <a:cubicBezTo>
                    <a:pt x="193403" y="48639"/>
                    <a:pt x="179493" y="51123"/>
                    <a:pt x="167177" y="51123"/>
                  </a:cubicBezTo>
                  <a:cubicBezTo>
                    <a:pt x="155723" y="51123"/>
                    <a:pt x="145648" y="48975"/>
                    <a:pt x="139911" y="44930"/>
                  </a:cubicBezTo>
                  <a:cubicBezTo>
                    <a:pt x="124636" y="34155"/>
                    <a:pt x="104609" y="24356"/>
                    <a:pt x="94025" y="20808"/>
                  </a:cubicBezTo>
                  <a:cubicBezTo>
                    <a:pt x="88310" y="18891"/>
                    <a:pt x="82535" y="18379"/>
                    <a:pt x="76975" y="15069"/>
                  </a:cubicBezTo>
                  <a:cubicBezTo>
                    <a:pt x="71141" y="11616"/>
                    <a:pt x="65438" y="7271"/>
                    <a:pt x="59532" y="4425"/>
                  </a:cubicBezTo>
                  <a:cubicBezTo>
                    <a:pt x="52995" y="1326"/>
                    <a:pt x="46332" y="1"/>
                    <a:pt x="39654" y="1"/>
                  </a:cubicBezTo>
                  <a:close/>
                </a:path>
              </a:pathLst>
            </a:custGeom>
            <a:solidFill>
              <a:srgbClr val="CFDE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4"/>
            <p:cNvSpPr/>
            <p:nvPr/>
          </p:nvSpPr>
          <p:spPr>
            <a:xfrm>
              <a:off x="-18525" y="1998775"/>
              <a:ext cx="9162612" cy="3084291"/>
            </a:xfrm>
            <a:custGeom>
              <a:rect b="b" l="l" r="r" t="t"/>
              <a:pathLst>
                <a:path extrusionOk="0" h="92206" w="273368">
                  <a:moveTo>
                    <a:pt x="12159" y="1"/>
                  </a:moveTo>
                  <a:cubicBezTo>
                    <a:pt x="8479" y="1"/>
                    <a:pt x="4435" y="501"/>
                    <a:pt x="0" y="1647"/>
                  </a:cubicBezTo>
                  <a:lnTo>
                    <a:pt x="0" y="92206"/>
                  </a:lnTo>
                  <a:lnTo>
                    <a:pt x="272272" y="92206"/>
                  </a:lnTo>
                  <a:lnTo>
                    <a:pt x="273368" y="14339"/>
                  </a:lnTo>
                  <a:cubicBezTo>
                    <a:pt x="255951" y="12463"/>
                    <a:pt x="252051" y="8413"/>
                    <a:pt x="246915" y="8413"/>
                  </a:cubicBezTo>
                  <a:cubicBezTo>
                    <a:pt x="241427" y="8413"/>
                    <a:pt x="234528" y="13037"/>
                    <a:pt x="208217" y="29877"/>
                  </a:cubicBezTo>
                  <a:cubicBezTo>
                    <a:pt x="203723" y="32753"/>
                    <a:pt x="196660" y="33591"/>
                    <a:pt x="188439" y="33591"/>
                  </a:cubicBezTo>
                  <a:cubicBezTo>
                    <a:pt x="176967" y="33591"/>
                    <a:pt x="163239" y="31959"/>
                    <a:pt x="151087" y="31959"/>
                  </a:cubicBezTo>
                  <a:cubicBezTo>
                    <a:pt x="143036" y="31959"/>
                    <a:pt x="135677" y="32675"/>
                    <a:pt x="130124" y="35056"/>
                  </a:cubicBezTo>
                  <a:cubicBezTo>
                    <a:pt x="120409" y="39218"/>
                    <a:pt x="110600" y="40811"/>
                    <a:pt x="101276" y="40811"/>
                  </a:cubicBezTo>
                  <a:cubicBezTo>
                    <a:pt x="89503" y="40811"/>
                    <a:pt x="78505" y="38272"/>
                    <a:pt x="69449" y="35163"/>
                  </a:cubicBezTo>
                  <a:cubicBezTo>
                    <a:pt x="57746" y="31151"/>
                    <a:pt x="47566" y="23662"/>
                    <a:pt x="40017" y="13851"/>
                  </a:cubicBezTo>
                  <a:cubicBezTo>
                    <a:pt x="34987" y="7311"/>
                    <a:pt x="26225" y="1"/>
                    <a:pt x="12159" y="1"/>
                  </a:cubicBezTo>
                  <a:close/>
                </a:path>
              </a:pathLst>
            </a:custGeom>
            <a:solidFill>
              <a:srgbClr val="C4D0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4"/>
            <p:cNvSpPr/>
            <p:nvPr/>
          </p:nvSpPr>
          <p:spPr>
            <a:xfrm>
              <a:off x="9" y="3162598"/>
              <a:ext cx="9144160" cy="1981009"/>
            </a:xfrm>
            <a:custGeom>
              <a:rect b="b" l="l" r="r" t="t"/>
              <a:pathLst>
                <a:path extrusionOk="0" h="59223" w="273368">
                  <a:moveTo>
                    <a:pt x="273368" y="1"/>
                  </a:moveTo>
                  <a:cubicBezTo>
                    <a:pt x="236697" y="4144"/>
                    <a:pt x="253199" y="11169"/>
                    <a:pt x="216623" y="18646"/>
                  </a:cubicBezTo>
                  <a:cubicBezTo>
                    <a:pt x="199321" y="22188"/>
                    <a:pt x="189605" y="22959"/>
                    <a:pt x="182219" y="22959"/>
                  </a:cubicBezTo>
                  <a:cubicBezTo>
                    <a:pt x="176522" y="22959"/>
                    <a:pt x="172212" y="22500"/>
                    <a:pt x="166876" y="22500"/>
                  </a:cubicBezTo>
                  <a:cubicBezTo>
                    <a:pt x="157871" y="22500"/>
                    <a:pt x="145946" y="23806"/>
                    <a:pt x="119515" y="30826"/>
                  </a:cubicBezTo>
                  <a:cubicBezTo>
                    <a:pt x="107514" y="34005"/>
                    <a:pt x="86880" y="45328"/>
                    <a:pt x="58912" y="45852"/>
                  </a:cubicBezTo>
                  <a:cubicBezTo>
                    <a:pt x="58479" y="45860"/>
                    <a:pt x="58038" y="45864"/>
                    <a:pt x="57590" y="45864"/>
                  </a:cubicBezTo>
                  <a:cubicBezTo>
                    <a:pt x="38518" y="45864"/>
                    <a:pt x="7056" y="38851"/>
                    <a:pt x="18" y="38851"/>
                  </a:cubicBezTo>
                  <a:cubicBezTo>
                    <a:pt x="12" y="38851"/>
                    <a:pt x="6" y="38851"/>
                    <a:pt x="0" y="38851"/>
                  </a:cubicBezTo>
                  <a:lnTo>
                    <a:pt x="0" y="59222"/>
                  </a:lnTo>
                  <a:lnTo>
                    <a:pt x="273368" y="59222"/>
                  </a:lnTo>
                  <a:lnTo>
                    <a:pt x="273368" y="1"/>
                  </a:lnTo>
                  <a:close/>
                </a:path>
              </a:pathLst>
            </a:custGeom>
            <a:solidFill>
              <a:srgbClr val="A3A5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98" name="Google Shape;298;p24"/>
          <p:cNvPicPr preferRelativeResize="0"/>
          <p:nvPr/>
        </p:nvPicPr>
        <p:blipFill rotWithShape="1">
          <a:blip r:embed="rId2">
            <a:alphaModFix amt="4000"/>
          </a:blip>
          <a:srcRect b="12454" l="0" r="0" t="12521"/>
          <a:stretch/>
        </p:blipFill>
        <p:spPr>
          <a:xfrm>
            <a:off x="63" y="0"/>
            <a:ext cx="91441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24"/>
          <p:cNvSpPr/>
          <p:nvPr/>
        </p:nvSpPr>
        <p:spPr>
          <a:xfrm flipH="1">
            <a:off x="547950" y="374400"/>
            <a:ext cx="8013900" cy="4394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4"/>
          <p:cNvSpPr/>
          <p:nvPr/>
        </p:nvSpPr>
        <p:spPr>
          <a:xfrm>
            <a:off x="-18925" y="0"/>
            <a:ext cx="9162900" cy="5143500"/>
          </a:xfrm>
          <a:prstGeom prst="frame">
            <a:avLst>
              <a:gd fmla="val 3454" name="adj1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4"/>
          <p:cNvSpPr txBox="1"/>
          <p:nvPr>
            <p:ph idx="1" type="subTitle"/>
          </p:nvPr>
        </p:nvSpPr>
        <p:spPr>
          <a:xfrm>
            <a:off x="1312123" y="1813083"/>
            <a:ext cx="26346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2" name="Google Shape;302;p24"/>
          <p:cNvSpPr txBox="1"/>
          <p:nvPr>
            <p:ph idx="2" type="subTitle"/>
          </p:nvPr>
        </p:nvSpPr>
        <p:spPr>
          <a:xfrm>
            <a:off x="1312112" y="2234166"/>
            <a:ext cx="26346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3" name="Google Shape;303;p24"/>
          <p:cNvSpPr txBox="1"/>
          <p:nvPr>
            <p:ph idx="3" type="subTitle"/>
          </p:nvPr>
        </p:nvSpPr>
        <p:spPr>
          <a:xfrm>
            <a:off x="5197287" y="2234166"/>
            <a:ext cx="26346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24"/>
          <p:cNvSpPr txBox="1"/>
          <p:nvPr>
            <p:ph idx="4" type="subTitle"/>
          </p:nvPr>
        </p:nvSpPr>
        <p:spPr>
          <a:xfrm>
            <a:off x="1312112" y="3896474"/>
            <a:ext cx="26346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24"/>
          <p:cNvSpPr txBox="1"/>
          <p:nvPr>
            <p:ph idx="5" type="subTitle"/>
          </p:nvPr>
        </p:nvSpPr>
        <p:spPr>
          <a:xfrm>
            <a:off x="5197287" y="3896474"/>
            <a:ext cx="26346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7" name="Google Shape;307;p24"/>
          <p:cNvSpPr txBox="1"/>
          <p:nvPr>
            <p:ph idx="6" type="subTitle"/>
          </p:nvPr>
        </p:nvSpPr>
        <p:spPr>
          <a:xfrm>
            <a:off x="1312123" y="3475391"/>
            <a:ext cx="26346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8" name="Google Shape;308;p24"/>
          <p:cNvSpPr txBox="1"/>
          <p:nvPr>
            <p:ph idx="7" type="subTitle"/>
          </p:nvPr>
        </p:nvSpPr>
        <p:spPr>
          <a:xfrm>
            <a:off x="5197294" y="1813083"/>
            <a:ext cx="26346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9" name="Google Shape;309;p24"/>
          <p:cNvSpPr txBox="1"/>
          <p:nvPr>
            <p:ph idx="8" type="subTitle"/>
          </p:nvPr>
        </p:nvSpPr>
        <p:spPr>
          <a:xfrm>
            <a:off x="5197294" y="3475391"/>
            <a:ext cx="26346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310" name="Google Shape;310;p24"/>
          <p:cNvGrpSpPr/>
          <p:nvPr/>
        </p:nvGrpSpPr>
        <p:grpSpPr>
          <a:xfrm>
            <a:off x="715100" y="535000"/>
            <a:ext cx="486900" cy="486300"/>
            <a:chOff x="740825" y="535000"/>
            <a:chExt cx="486900" cy="486300"/>
          </a:xfrm>
        </p:grpSpPr>
        <p:cxnSp>
          <p:nvCxnSpPr>
            <p:cNvPr id="311" name="Google Shape;311;p24"/>
            <p:cNvCxnSpPr/>
            <p:nvPr/>
          </p:nvCxnSpPr>
          <p:spPr>
            <a:xfrm rot="5400000">
              <a:off x="497675" y="778150"/>
              <a:ext cx="486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2" name="Google Shape;312;p24"/>
            <p:cNvCxnSpPr/>
            <p:nvPr/>
          </p:nvCxnSpPr>
          <p:spPr>
            <a:xfrm>
              <a:off x="740825" y="539750"/>
              <a:ext cx="486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13" name="Google Shape;313;p24"/>
          <p:cNvGrpSpPr/>
          <p:nvPr/>
        </p:nvGrpSpPr>
        <p:grpSpPr>
          <a:xfrm rot="5400000">
            <a:off x="7942300" y="544387"/>
            <a:ext cx="486900" cy="486300"/>
            <a:chOff x="740825" y="535000"/>
            <a:chExt cx="486900" cy="486300"/>
          </a:xfrm>
        </p:grpSpPr>
        <p:cxnSp>
          <p:nvCxnSpPr>
            <p:cNvPr id="314" name="Google Shape;314;p24"/>
            <p:cNvCxnSpPr/>
            <p:nvPr/>
          </p:nvCxnSpPr>
          <p:spPr>
            <a:xfrm rot="5400000">
              <a:off x="497675" y="778150"/>
              <a:ext cx="486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5" name="Google Shape;315;p24"/>
            <p:cNvCxnSpPr/>
            <p:nvPr/>
          </p:nvCxnSpPr>
          <p:spPr>
            <a:xfrm>
              <a:off x="740825" y="539750"/>
              <a:ext cx="486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" name="Google Shape;317;p25"/>
          <p:cNvGrpSpPr/>
          <p:nvPr/>
        </p:nvGrpSpPr>
        <p:grpSpPr>
          <a:xfrm flipH="1">
            <a:off x="-18525" y="997000"/>
            <a:ext cx="9162926" cy="4146607"/>
            <a:chOff x="-18525" y="997000"/>
            <a:chExt cx="9162926" cy="4146607"/>
          </a:xfrm>
        </p:grpSpPr>
        <p:sp>
          <p:nvSpPr>
            <p:cNvPr id="318" name="Google Shape;318;p25"/>
            <p:cNvSpPr/>
            <p:nvPr/>
          </p:nvSpPr>
          <p:spPr>
            <a:xfrm>
              <a:off x="-18300" y="997000"/>
              <a:ext cx="9162701" cy="4086051"/>
            </a:xfrm>
            <a:custGeom>
              <a:rect b="b" l="l" r="r" t="t"/>
              <a:pathLst>
                <a:path extrusionOk="0" h="122154" w="272274">
                  <a:moveTo>
                    <a:pt x="39654" y="1"/>
                  </a:moveTo>
                  <a:cubicBezTo>
                    <a:pt x="37890" y="1"/>
                    <a:pt x="36126" y="93"/>
                    <a:pt x="34362" y="270"/>
                  </a:cubicBezTo>
                  <a:cubicBezTo>
                    <a:pt x="26695" y="1032"/>
                    <a:pt x="19087" y="3270"/>
                    <a:pt x="11538" y="6104"/>
                  </a:cubicBezTo>
                  <a:cubicBezTo>
                    <a:pt x="7847" y="7497"/>
                    <a:pt x="4144" y="9652"/>
                    <a:pt x="418" y="10604"/>
                  </a:cubicBezTo>
                  <a:cubicBezTo>
                    <a:pt x="287" y="10640"/>
                    <a:pt x="144" y="10652"/>
                    <a:pt x="1" y="10652"/>
                  </a:cubicBezTo>
                  <a:lnTo>
                    <a:pt x="1" y="115153"/>
                  </a:lnTo>
                  <a:lnTo>
                    <a:pt x="272273" y="122154"/>
                  </a:lnTo>
                  <a:lnTo>
                    <a:pt x="272273" y="35738"/>
                  </a:lnTo>
                  <a:cubicBezTo>
                    <a:pt x="272261" y="35739"/>
                    <a:pt x="272247" y="35740"/>
                    <a:pt x="272232" y="35740"/>
                  </a:cubicBezTo>
                  <a:cubicBezTo>
                    <a:pt x="271194" y="35740"/>
                    <a:pt x="263083" y="33468"/>
                    <a:pt x="250516" y="33468"/>
                  </a:cubicBezTo>
                  <a:cubicBezTo>
                    <a:pt x="238656" y="33468"/>
                    <a:pt x="222828" y="35491"/>
                    <a:pt x="205229" y="43358"/>
                  </a:cubicBezTo>
                  <a:cubicBezTo>
                    <a:pt x="193403" y="48639"/>
                    <a:pt x="179493" y="51123"/>
                    <a:pt x="167177" y="51123"/>
                  </a:cubicBezTo>
                  <a:cubicBezTo>
                    <a:pt x="155723" y="51123"/>
                    <a:pt x="145648" y="48975"/>
                    <a:pt x="139911" y="44930"/>
                  </a:cubicBezTo>
                  <a:cubicBezTo>
                    <a:pt x="124636" y="34155"/>
                    <a:pt x="104609" y="24356"/>
                    <a:pt x="94025" y="20808"/>
                  </a:cubicBezTo>
                  <a:cubicBezTo>
                    <a:pt x="88310" y="18891"/>
                    <a:pt x="82535" y="18379"/>
                    <a:pt x="76975" y="15069"/>
                  </a:cubicBezTo>
                  <a:cubicBezTo>
                    <a:pt x="71141" y="11616"/>
                    <a:pt x="65438" y="7271"/>
                    <a:pt x="59532" y="4425"/>
                  </a:cubicBezTo>
                  <a:cubicBezTo>
                    <a:pt x="52995" y="1326"/>
                    <a:pt x="46332" y="1"/>
                    <a:pt x="39654" y="1"/>
                  </a:cubicBezTo>
                  <a:close/>
                </a:path>
              </a:pathLst>
            </a:custGeom>
            <a:solidFill>
              <a:srgbClr val="CFDE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5"/>
            <p:cNvSpPr/>
            <p:nvPr/>
          </p:nvSpPr>
          <p:spPr>
            <a:xfrm>
              <a:off x="-18525" y="1998775"/>
              <a:ext cx="9162612" cy="3084291"/>
            </a:xfrm>
            <a:custGeom>
              <a:rect b="b" l="l" r="r" t="t"/>
              <a:pathLst>
                <a:path extrusionOk="0" h="92206" w="273368">
                  <a:moveTo>
                    <a:pt x="12159" y="1"/>
                  </a:moveTo>
                  <a:cubicBezTo>
                    <a:pt x="8479" y="1"/>
                    <a:pt x="4435" y="501"/>
                    <a:pt x="0" y="1647"/>
                  </a:cubicBezTo>
                  <a:lnTo>
                    <a:pt x="0" y="92206"/>
                  </a:lnTo>
                  <a:lnTo>
                    <a:pt x="272272" y="92206"/>
                  </a:lnTo>
                  <a:lnTo>
                    <a:pt x="273368" y="14339"/>
                  </a:lnTo>
                  <a:cubicBezTo>
                    <a:pt x="255951" y="12463"/>
                    <a:pt x="252051" y="8413"/>
                    <a:pt x="246915" y="8413"/>
                  </a:cubicBezTo>
                  <a:cubicBezTo>
                    <a:pt x="241427" y="8413"/>
                    <a:pt x="234528" y="13037"/>
                    <a:pt x="208217" y="29877"/>
                  </a:cubicBezTo>
                  <a:cubicBezTo>
                    <a:pt x="203723" y="32753"/>
                    <a:pt x="196660" y="33591"/>
                    <a:pt x="188439" y="33591"/>
                  </a:cubicBezTo>
                  <a:cubicBezTo>
                    <a:pt x="176967" y="33591"/>
                    <a:pt x="163239" y="31959"/>
                    <a:pt x="151087" y="31959"/>
                  </a:cubicBezTo>
                  <a:cubicBezTo>
                    <a:pt x="143036" y="31959"/>
                    <a:pt x="135677" y="32675"/>
                    <a:pt x="130124" y="35056"/>
                  </a:cubicBezTo>
                  <a:cubicBezTo>
                    <a:pt x="120409" y="39218"/>
                    <a:pt x="110600" y="40811"/>
                    <a:pt x="101276" y="40811"/>
                  </a:cubicBezTo>
                  <a:cubicBezTo>
                    <a:pt x="89503" y="40811"/>
                    <a:pt x="78505" y="38272"/>
                    <a:pt x="69449" y="35163"/>
                  </a:cubicBezTo>
                  <a:cubicBezTo>
                    <a:pt x="57746" y="31151"/>
                    <a:pt x="47566" y="23662"/>
                    <a:pt x="40017" y="13851"/>
                  </a:cubicBezTo>
                  <a:cubicBezTo>
                    <a:pt x="34987" y="7311"/>
                    <a:pt x="26225" y="1"/>
                    <a:pt x="12159" y="1"/>
                  </a:cubicBezTo>
                  <a:close/>
                </a:path>
              </a:pathLst>
            </a:custGeom>
            <a:solidFill>
              <a:srgbClr val="C4D0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5"/>
            <p:cNvSpPr/>
            <p:nvPr/>
          </p:nvSpPr>
          <p:spPr>
            <a:xfrm>
              <a:off x="9" y="3162598"/>
              <a:ext cx="9144160" cy="1981009"/>
            </a:xfrm>
            <a:custGeom>
              <a:rect b="b" l="l" r="r" t="t"/>
              <a:pathLst>
                <a:path extrusionOk="0" h="59223" w="273368">
                  <a:moveTo>
                    <a:pt x="273368" y="1"/>
                  </a:moveTo>
                  <a:cubicBezTo>
                    <a:pt x="236697" y="4144"/>
                    <a:pt x="253199" y="11169"/>
                    <a:pt x="216623" y="18646"/>
                  </a:cubicBezTo>
                  <a:cubicBezTo>
                    <a:pt x="199321" y="22188"/>
                    <a:pt x="189605" y="22959"/>
                    <a:pt x="182219" y="22959"/>
                  </a:cubicBezTo>
                  <a:cubicBezTo>
                    <a:pt x="176522" y="22959"/>
                    <a:pt x="172212" y="22500"/>
                    <a:pt x="166876" y="22500"/>
                  </a:cubicBezTo>
                  <a:cubicBezTo>
                    <a:pt x="157871" y="22500"/>
                    <a:pt x="145946" y="23806"/>
                    <a:pt x="119515" y="30826"/>
                  </a:cubicBezTo>
                  <a:cubicBezTo>
                    <a:pt x="107514" y="34005"/>
                    <a:pt x="86880" y="45328"/>
                    <a:pt x="58912" y="45852"/>
                  </a:cubicBezTo>
                  <a:cubicBezTo>
                    <a:pt x="58479" y="45860"/>
                    <a:pt x="58038" y="45864"/>
                    <a:pt x="57590" y="45864"/>
                  </a:cubicBezTo>
                  <a:cubicBezTo>
                    <a:pt x="38518" y="45864"/>
                    <a:pt x="7056" y="38851"/>
                    <a:pt x="18" y="38851"/>
                  </a:cubicBezTo>
                  <a:cubicBezTo>
                    <a:pt x="12" y="38851"/>
                    <a:pt x="6" y="38851"/>
                    <a:pt x="0" y="38851"/>
                  </a:cubicBezTo>
                  <a:lnTo>
                    <a:pt x="0" y="59222"/>
                  </a:lnTo>
                  <a:lnTo>
                    <a:pt x="273368" y="59222"/>
                  </a:lnTo>
                  <a:lnTo>
                    <a:pt x="273368" y="1"/>
                  </a:lnTo>
                  <a:close/>
                </a:path>
              </a:pathLst>
            </a:custGeom>
            <a:solidFill>
              <a:srgbClr val="A3A5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21" name="Google Shape;321;p25"/>
          <p:cNvPicPr preferRelativeResize="0"/>
          <p:nvPr/>
        </p:nvPicPr>
        <p:blipFill rotWithShape="1">
          <a:blip r:embed="rId2">
            <a:alphaModFix amt="4000"/>
          </a:blip>
          <a:srcRect b="12454" l="0" r="0" t="12521"/>
          <a:stretch/>
        </p:blipFill>
        <p:spPr>
          <a:xfrm>
            <a:off x="63" y="0"/>
            <a:ext cx="91441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25"/>
          <p:cNvSpPr/>
          <p:nvPr/>
        </p:nvSpPr>
        <p:spPr>
          <a:xfrm flipH="1">
            <a:off x="547950" y="374400"/>
            <a:ext cx="8013900" cy="4394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5"/>
          <p:cNvSpPr/>
          <p:nvPr/>
        </p:nvSpPr>
        <p:spPr>
          <a:xfrm>
            <a:off x="-18925" y="0"/>
            <a:ext cx="9162900" cy="5143500"/>
          </a:xfrm>
          <a:prstGeom prst="frame">
            <a:avLst>
              <a:gd fmla="val 3454" name="adj1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25" name="Google Shape;325;p25"/>
          <p:cNvSpPr txBox="1"/>
          <p:nvPr>
            <p:ph idx="1" type="subTitle"/>
          </p:nvPr>
        </p:nvSpPr>
        <p:spPr>
          <a:xfrm>
            <a:off x="720000" y="2219094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6" name="Google Shape;326;p25"/>
          <p:cNvSpPr txBox="1"/>
          <p:nvPr>
            <p:ph idx="2" type="subTitle"/>
          </p:nvPr>
        </p:nvSpPr>
        <p:spPr>
          <a:xfrm>
            <a:off x="3403800" y="2215047"/>
            <a:ext cx="2336400" cy="48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25"/>
          <p:cNvSpPr txBox="1"/>
          <p:nvPr>
            <p:ph idx="3" type="subTitle"/>
          </p:nvPr>
        </p:nvSpPr>
        <p:spPr>
          <a:xfrm>
            <a:off x="6087600" y="2201596"/>
            <a:ext cx="2336400" cy="48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8" name="Google Shape;328;p25"/>
          <p:cNvSpPr txBox="1"/>
          <p:nvPr>
            <p:ph idx="4" type="subTitle"/>
          </p:nvPr>
        </p:nvSpPr>
        <p:spPr>
          <a:xfrm>
            <a:off x="720000" y="3891118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25"/>
          <p:cNvSpPr txBox="1"/>
          <p:nvPr>
            <p:ph idx="5" type="subTitle"/>
          </p:nvPr>
        </p:nvSpPr>
        <p:spPr>
          <a:xfrm>
            <a:off x="3403800" y="3891125"/>
            <a:ext cx="2336400" cy="486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0" name="Google Shape;330;p25"/>
          <p:cNvSpPr txBox="1"/>
          <p:nvPr>
            <p:ph idx="6" type="subTitle"/>
          </p:nvPr>
        </p:nvSpPr>
        <p:spPr>
          <a:xfrm>
            <a:off x="6087600" y="3898134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25"/>
          <p:cNvSpPr txBox="1"/>
          <p:nvPr>
            <p:ph idx="7" type="subTitle"/>
          </p:nvPr>
        </p:nvSpPr>
        <p:spPr>
          <a:xfrm>
            <a:off x="715100" y="1821400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2" name="Google Shape;332;p25"/>
          <p:cNvSpPr txBox="1"/>
          <p:nvPr>
            <p:ph idx="8" type="subTitle"/>
          </p:nvPr>
        </p:nvSpPr>
        <p:spPr>
          <a:xfrm>
            <a:off x="3403800" y="1817551"/>
            <a:ext cx="2336400" cy="484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3" name="Google Shape;333;p25"/>
          <p:cNvSpPr txBox="1"/>
          <p:nvPr>
            <p:ph idx="9" type="subTitle"/>
          </p:nvPr>
        </p:nvSpPr>
        <p:spPr>
          <a:xfrm>
            <a:off x="6092500" y="1804081"/>
            <a:ext cx="2336400" cy="48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4" name="Google Shape;334;p25"/>
          <p:cNvSpPr txBox="1"/>
          <p:nvPr>
            <p:ph idx="13" type="subTitle"/>
          </p:nvPr>
        </p:nvSpPr>
        <p:spPr>
          <a:xfrm>
            <a:off x="715100" y="3493308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5" name="Google Shape;335;p25"/>
          <p:cNvSpPr txBox="1"/>
          <p:nvPr>
            <p:ph idx="14" type="subTitle"/>
          </p:nvPr>
        </p:nvSpPr>
        <p:spPr>
          <a:xfrm>
            <a:off x="3403800" y="3493308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6" name="Google Shape;336;p25"/>
          <p:cNvSpPr txBox="1"/>
          <p:nvPr>
            <p:ph idx="15" type="subTitle"/>
          </p:nvPr>
        </p:nvSpPr>
        <p:spPr>
          <a:xfrm>
            <a:off x="6092500" y="3500325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337" name="Google Shape;337;p25"/>
          <p:cNvGrpSpPr/>
          <p:nvPr/>
        </p:nvGrpSpPr>
        <p:grpSpPr>
          <a:xfrm>
            <a:off x="715100" y="535000"/>
            <a:ext cx="486900" cy="486300"/>
            <a:chOff x="740825" y="535000"/>
            <a:chExt cx="486900" cy="486300"/>
          </a:xfrm>
        </p:grpSpPr>
        <p:cxnSp>
          <p:nvCxnSpPr>
            <p:cNvPr id="338" name="Google Shape;338;p25"/>
            <p:cNvCxnSpPr/>
            <p:nvPr/>
          </p:nvCxnSpPr>
          <p:spPr>
            <a:xfrm rot="5400000">
              <a:off x="497675" y="778150"/>
              <a:ext cx="486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9" name="Google Shape;339;p25"/>
            <p:cNvCxnSpPr/>
            <p:nvPr/>
          </p:nvCxnSpPr>
          <p:spPr>
            <a:xfrm>
              <a:off x="740825" y="539750"/>
              <a:ext cx="486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40" name="Google Shape;340;p25"/>
          <p:cNvGrpSpPr/>
          <p:nvPr/>
        </p:nvGrpSpPr>
        <p:grpSpPr>
          <a:xfrm rot="5400000">
            <a:off x="7942300" y="544387"/>
            <a:ext cx="486900" cy="486300"/>
            <a:chOff x="740825" y="535000"/>
            <a:chExt cx="486900" cy="486300"/>
          </a:xfrm>
        </p:grpSpPr>
        <p:cxnSp>
          <p:nvCxnSpPr>
            <p:cNvPr id="341" name="Google Shape;341;p25"/>
            <p:cNvCxnSpPr/>
            <p:nvPr/>
          </p:nvCxnSpPr>
          <p:spPr>
            <a:xfrm rot="5400000">
              <a:off x="497675" y="778150"/>
              <a:ext cx="486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2" name="Google Shape;342;p25"/>
            <p:cNvCxnSpPr/>
            <p:nvPr/>
          </p:nvCxnSpPr>
          <p:spPr>
            <a:xfrm>
              <a:off x="740825" y="539750"/>
              <a:ext cx="486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Google Shape;344;p26"/>
          <p:cNvGrpSpPr/>
          <p:nvPr/>
        </p:nvGrpSpPr>
        <p:grpSpPr>
          <a:xfrm>
            <a:off x="-18525" y="997000"/>
            <a:ext cx="9162926" cy="4146607"/>
            <a:chOff x="-18525" y="997000"/>
            <a:chExt cx="9162926" cy="4146607"/>
          </a:xfrm>
        </p:grpSpPr>
        <p:sp>
          <p:nvSpPr>
            <p:cNvPr id="345" name="Google Shape;345;p26"/>
            <p:cNvSpPr/>
            <p:nvPr/>
          </p:nvSpPr>
          <p:spPr>
            <a:xfrm>
              <a:off x="-18300" y="997000"/>
              <a:ext cx="9162701" cy="4086051"/>
            </a:xfrm>
            <a:custGeom>
              <a:rect b="b" l="l" r="r" t="t"/>
              <a:pathLst>
                <a:path extrusionOk="0" h="122154" w="272274">
                  <a:moveTo>
                    <a:pt x="39654" y="1"/>
                  </a:moveTo>
                  <a:cubicBezTo>
                    <a:pt x="37890" y="1"/>
                    <a:pt x="36126" y="93"/>
                    <a:pt x="34362" y="270"/>
                  </a:cubicBezTo>
                  <a:cubicBezTo>
                    <a:pt x="26695" y="1032"/>
                    <a:pt x="19087" y="3270"/>
                    <a:pt x="11538" y="6104"/>
                  </a:cubicBezTo>
                  <a:cubicBezTo>
                    <a:pt x="7847" y="7497"/>
                    <a:pt x="4144" y="9652"/>
                    <a:pt x="418" y="10604"/>
                  </a:cubicBezTo>
                  <a:cubicBezTo>
                    <a:pt x="287" y="10640"/>
                    <a:pt x="144" y="10652"/>
                    <a:pt x="1" y="10652"/>
                  </a:cubicBezTo>
                  <a:lnTo>
                    <a:pt x="1" y="115153"/>
                  </a:lnTo>
                  <a:lnTo>
                    <a:pt x="272273" y="122154"/>
                  </a:lnTo>
                  <a:lnTo>
                    <a:pt x="272273" y="35738"/>
                  </a:lnTo>
                  <a:cubicBezTo>
                    <a:pt x="272261" y="35739"/>
                    <a:pt x="272247" y="35740"/>
                    <a:pt x="272232" y="35740"/>
                  </a:cubicBezTo>
                  <a:cubicBezTo>
                    <a:pt x="271194" y="35740"/>
                    <a:pt x="263083" y="33468"/>
                    <a:pt x="250516" y="33468"/>
                  </a:cubicBezTo>
                  <a:cubicBezTo>
                    <a:pt x="238656" y="33468"/>
                    <a:pt x="222828" y="35491"/>
                    <a:pt x="205229" y="43358"/>
                  </a:cubicBezTo>
                  <a:cubicBezTo>
                    <a:pt x="193403" y="48639"/>
                    <a:pt x="179493" y="51123"/>
                    <a:pt x="167177" y="51123"/>
                  </a:cubicBezTo>
                  <a:cubicBezTo>
                    <a:pt x="155723" y="51123"/>
                    <a:pt x="145648" y="48975"/>
                    <a:pt x="139911" y="44930"/>
                  </a:cubicBezTo>
                  <a:cubicBezTo>
                    <a:pt x="124636" y="34155"/>
                    <a:pt x="104609" y="24356"/>
                    <a:pt x="94025" y="20808"/>
                  </a:cubicBezTo>
                  <a:cubicBezTo>
                    <a:pt x="88310" y="18891"/>
                    <a:pt x="82535" y="18379"/>
                    <a:pt x="76975" y="15069"/>
                  </a:cubicBezTo>
                  <a:cubicBezTo>
                    <a:pt x="71141" y="11616"/>
                    <a:pt x="65438" y="7271"/>
                    <a:pt x="59532" y="4425"/>
                  </a:cubicBezTo>
                  <a:cubicBezTo>
                    <a:pt x="52995" y="1326"/>
                    <a:pt x="46332" y="1"/>
                    <a:pt x="39654" y="1"/>
                  </a:cubicBezTo>
                  <a:close/>
                </a:path>
              </a:pathLst>
            </a:custGeom>
            <a:solidFill>
              <a:srgbClr val="CFDE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6"/>
            <p:cNvSpPr/>
            <p:nvPr/>
          </p:nvSpPr>
          <p:spPr>
            <a:xfrm>
              <a:off x="-18525" y="1998775"/>
              <a:ext cx="9162612" cy="3084291"/>
            </a:xfrm>
            <a:custGeom>
              <a:rect b="b" l="l" r="r" t="t"/>
              <a:pathLst>
                <a:path extrusionOk="0" h="92206" w="273368">
                  <a:moveTo>
                    <a:pt x="12159" y="1"/>
                  </a:moveTo>
                  <a:cubicBezTo>
                    <a:pt x="8479" y="1"/>
                    <a:pt x="4435" y="501"/>
                    <a:pt x="0" y="1647"/>
                  </a:cubicBezTo>
                  <a:lnTo>
                    <a:pt x="0" y="92206"/>
                  </a:lnTo>
                  <a:lnTo>
                    <a:pt x="272272" y="92206"/>
                  </a:lnTo>
                  <a:lnTo>
                    <a:pt x="273368" y="14339"/>
                  </a:lnTo>
                  <a:cubicBezTo>
                    <a:pt x="255951" y="12463"/>
                    <a:pt x="252051" y="8413"/>
                    <a:pt x="246915" y="8413"/>
                  </a:cubicBezTo>
                  <a:cubicBezTo>
                    <a:pt x="241427" y="8413"/>
                    <a:pt x="234528" y="13037"/>
                    <a:pt x="208217" y="29877"/>
                  </a:cubicBezTo>
                  <a:cubicBezTo>
                    <a:pt x="203723" y="32753"/>
                    <a:pt x="196660" y="33591"/>
                    <a:pt x="188439" y="33591"/>
                  </a:cubicBezTo>
                  <a:cubicBezTo>
                    <a:pt x="176967" y="33591"/>
                    <a:pt x="163239" y="31959"/>
                    <a:pt x="151087" y="31959"/>
                  </a:cubicBezTo>
                  <a:cubicBezTo>
                    <a:pt x="143036" y="31959"/>
                    <a:pt x="135677" y="32675"/>
                    <a:pt x="130124" y="35056"/>
                  </a:cubicBezTo>
                  <a:cubicBezTo>
                    <a:pt x="120409" y="39218"/>
                    <a:pt x="110600" y="40811"/>
                    <a:pt x="101276" y="40811"/>
                  </a:cubicBezTo>
                  <a:cubicBezTo>
                    <a:pt x="89503" y="40811"/>
                    <a:pt x="78505" y="38272"/>
                    <a:pt x="69449" y="35163"/>
                  </a:cubicBezTo>
                  <a:cubicBezTo>
                    <a:pt x="57746" y="31151"/>
                    <a:pt x="47566" y="23662"/>
                    <a:pt x="40017" y="13851"/>
                  </a:cubicBezTo>
                  <a:cubicBezTo>
                    <a:pt x="34987" y="7311"/>
                    <a:pt x="26225" y="1"/>
                    <a:pt x="12159" y="1"/>
                  </a:cubicBezTo>
                  <a:close/>
                </a:path>
              </a:pathLst>
            </a:custGeom>
            <a:solidFill>
              <a:srgbClr val="C4D0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6"/>
            <p:cNvSpPr/>
            <p:nvPr/>
          </p:nvSpPr>
          <p:spPr>
            <a:xfrm>
              <a:off x="9" y="3162598"/>
              <a:ext cx="9144160" cy="1981009"/>
            </a:xfrm>
            <a:custGeom>
              <a:rect b="b" l="l" r="r" t="t"/>
              <a:pathLst>
                <a:path extrusionOk="0" h="59223" w="273368">
                  <a:moveTo>
                    <a:pt x="273368" y="1"/>
                  </a:moveTo>
                  <a:cubicBezTo>
                    <a:pt x="236697" y="4144"/>
                    <a:pt x="253199" y="11169"/>
                    <a:pt x="216623" y="18646"/>
                  </a:cubicBezTo>
                  <a:cubicBezTo>
                    <a:pt x="199321" y="22188"/>
                    <a:pt x="189605" y="22959"/>
                    <a:pt x="182219" y="22959"/>
                  </a:cubicBezTo>
                  <a:cubicBezTo>
                    <a:pt x="176522" y="22959"/>
                    <a:pt x="172212" y="22500"/>
                    <a:pt x="166876" y="22500"/>
                  </a:cubicBezTo>
                  <a:cubicBezTo>
                    <a:pt x="157871" y="22500"/>
                    <a:pt x="145946" y="23806"/>
                    <a:pt x="119515" y="30826"/>
                  </a:cubicBezTo>
                  <a:cubicBezTo>
                    <a:pt x="107514" y="34005"/>
                    <a:pt x="86880" y="45328"/>
                    <a:pt x="58912" y="45852"/>
                  </a:cubicBezTo>
                  <a:cubicBezTo>
                    <a:pt x="58479" y="45860"/>
                    <a:pt x="58038" y="45864"/>
                    <a:pt x="57590" y="45864"/>
                  </a:cubicBezTo>
                  <a:cubicBezTo>
                    <a:pt x="38518" y="45864"/>
                    <a:pt x="7056" y="38851"/>
                    <a:pt x="18" y="38851"/>
                  </a:cubicBezTo>
                  <a:cubicBezTo>
                    <a:pt x="12" y="38851"/>
                    <a:pt x="6" y="38851"/>
                    <a:pt x="0" y="38851"/>
                  </a:cubicBezTo>
                  <a:lnTo>
                    <a:pt x="0" y="59222"/>
                  </a:lnTo>
                  <a:lnTo>
                    <a:pt x="273368" y="59222"/>
                  </a:lnTo>
                  <a:lnTo>
                    <a:pt x="273368" y="1"/>
                  </a:lnTo>
                  <a:close/>
                </a:path>
              </a:pathLst>
            </a:custGeom>
            <a:solidFill>
              <a:srgbClr val="A3A5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48" name="Google Shape;348;p26"/>
          <p:cNvPicPr preferRelativeResize="0"/>
          <p:nvPr/>
        </p:nvPicPr>
        <p:blipFill rotWithShape="1">
          <a:blip r:embed="rId2">
            <a:alphaModFix amt="4000"/>
          </a:blip>
          <a:srcRect b="12454" l="0" r="0" t="12521"/>
          <a:stretch/>
        </p:blipFill>
        <p:spPr>
          <a:xfrm>
            <a:off x="63" y="0"/>
            <a:ext cx="91441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26"/>
          <p:cNvSpPr/>
          <p:nvPr/>
        </p:nvSpPr>
        <p:spPr>
          <a:xfrm flipH="1">
            <a:off x="547950" y="374400"/>
            <a:ext cx="8013900" cy="4394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6"/>
          <p:cNvSpPr/>
          <p:nvPr/>
        </p:nvSpPr>
        <p:spPr>
          <a:xfrm>
            <a:off x="-18925" y="0"/>
            <a:ext cx="9162900" cy="5143500"/>
          </a:xfrm>
          <a:prstGeom prst="frame">
            <a:avLst>
              <a:gd fmla="val 3454" name="adj1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52" name="Google Shape;352;p26"/>
          <p:cNvSpPr txBox="1"/>
          <p:nvPr>
            <p:ph hasCustomPrompt="1" idx="2" type="title"/>
          </p:nvPr>
        </p:nvSpPr>
        <p:spPr>
          <a:xfrm>
            <a:off x="1651025" y="1425408"/>
            <a:ext cx="2582400" cy="70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53" name="Google Shape;353;p26"/>
          <p:cNvSpPr txBox="1"/>
          <p:nvPr>
            <p:ph idx="1" type="subTitle"/>
          </p:nvPr>
        </p:nvSpPr>
        <p:spPr>
          <a:xfrm>
            <a:off x="1651025" y="2283831"/>
            <a:ext cx="25824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26"/>
          <p:cNvSpPr txBox="1"/>
          <p:nvPr>
            <p:ph hasCustomPrompt="1" idx="3" type="title"/>
          </p:nvPr>
        </p:nvSpPr>
        <p:spPr>
          <a:xfrm>
            <a:off x="1651025" y="2881538"/>
            <a:ext cx="2582400" cy="70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55" name="Google Shape;355;p26"/>
          <p:cNvSpPr txBox="1"/>
          <p:nvPr>
            <p:ph idx="4" type="subTitle"/>
          </p:nvPr>
        </p:nvSpPr>
        <p:spPr>
          <a:xfrm>
            <a:off x="1651025" y="3739960"/>
            <a:ext cx="25824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26"/>
          <p:cNvSpPr txBox="1"/>
          <p:nvPr>
            <p:ph hasCustomPrompt="1" idx="5" type="title"/>
          </p:nvPr>
        </p:nvSpPr>
        <p:spPr>
          <a:xfrm>
            <a:off x="4910625" y="2881536"/>
            <a:ext cx="2582400" cy="70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57" name="Google Shape;357;p26"/>
          <p:cNvSpPr txBox="1"/>
          <p:nvPr>
            <p:ph idx="6" type="subTitle"/>
          </p:nvPr>
        </p:nvSpPr>
        <p:spPr>
          <a:xfrm>
            <a:off x="4910625" y="3739958"/>
            <a:ext cx="25824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26"/>
          <p:cNvSpPr txBox="1"/>
          <p:nvPr>
            <p:ph hasCustomPrompt="1" idx="7" type="title"/>
          </p:nvPr>
        </p:nvSpPr>
        <p:spPr>
          <a:xfrm>
            <a:off x="4910625" y="1425408"/>
            <a:ext cx="2582400" cy="70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59" name="Google Shape;359;p26"/>
          <p:cNvSpPr txBox="1"/>
          <p:nvPr>
            <p:ph idx="8" type="subTitle"/>
          </p:nvPr>
        </p:nvSpPr>
        <p:spPr>
          <a:xfrm>
            <a:off x="4910625" y="2283833"/>
            <a:ext cx="25824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60" name="Google Shape;360;p26"/>
          <p:cNvGrpSpPr/>
          <p:nvPr/>
        </p:nvGrpSpPr>
        <p:grpSpPr>
          <a:xfrm>
            <a:off x="715100" y="535000"/>
            <a:ext cx="486900" cy="486300"/>
            <a:chOff x="740825" y="535000"/>
            <a:chExt cx="486900" cy="486300"/>
          </a:xfrm>
        </p:grpSpPr>
        <p:cxnSp>
          <p:nvCxnSpPr>
            <p:cNvPr id="361" name="Google Shape;361;p26"/>
            <p:cNvCxnSpPr/>
            <p:nvPr/>
          </p:nvCxnSpPr>
          <p:spPr>
            <a:xfrm rot="5400000">
              <a:off x="497675" y="778150"/>
              <a:ext cx="486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2" name="Google Shape;362;p26"/>
            <p:cNvCxnSpPr/>
            <p:nvPr/>
          </p:nvCxnSpPr>
          <p:spPr>
            <a:xfrm>
              <a:off x="740825" y="539750"/>
              <a:ext cx="486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63" name="Google Shape;363;p26"/>
          <p:cNvGrpSpPr/>
          <p:nvPr/>
        </p:nvGrpSpPr>
        <p:grpSpPr>
          <a:xfrm rot="5400000">
            <a:off x="7942300" y="544387"/>
            <a:ext cx="486900" cy="486300"/>
            <a:chOff x="740825" y="535000"/>
            <a:chExt cx="486900" cy="486300"/>
          </a:xfrm>
        </p:grpSpPr>
        <p:cxnSp>
          <p:nvCxnSpPr>
            <p:cNvPr id="364" name="Google Shape;364;p26"/>
            <p:cNvCxnSpPr/>
            <p:nvPr/>
          </p:nvCxnSpPr>
          <p:spPr>
            <a:xfrm rot="5400000">
              <a:off x="497675" y="778150"/>
              <a:ext cx="486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5" name="Google Shape;365;p26"/>
            <p:cNvCxnSpPr/>
            <p:nvPr/>
          </p:nvCxnSpPr>
          <p:spPr>
            <a:xfrm>
              <a:off x="740825" y="539750"/>
              <a:ext cx="486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1_1_1_3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27"/>
          <p:cNvGrpSpPr/>
          <p:nvPr/>
        </p:nvGrpSpPr>
        <p:grpSpPr>
          <a:xfrm flipH="1">
            <a:off x="-18525" y="997000"/>
            <a:ext cx="9162926" cy="4146607"/>
            <a:chOff x="-18525" y="997000"/>
            <a:chExt cx="9162926" cy="4146607"/>
          </a:xfrm>
        </p:grpSpPr>
        <p:sp>
          <p:nvSpPr>
            <p:cNvPr id="368" name="Google Shape;368;p27"/>
            <p:cNvSpPr/>
            <p:nvPr/>
          </p:nvSpPr>
          <p:spPr>
            <a:xfrm>
              <a:off x="-18300" y="997000"/>
              <a:ext cx="9162701" cy="4086051"/>
            </a:xfrm>
            <a:custGeom>
              <a:rect b="b" l="l" r="r" t="t"/>
              <a:pathLst>
                <a:path extrusionOk="0" h="122154" w="272274">
                  <a:moveTo>
                    <a:pt x="39654" y="1"/>
                  </a:moveTo>
                  <a:cubicBezTo>
                    <a:pt x="37890" y="1"/>
                    <a:pt x="36126" y="93"/>
                    <a:pt x="34362" y="270"/>
                  </a:cubicBezTo>
                  <a:cubicBezTo>
                    <a:pt x="26695" y="1032"/>
                    <a:pt x="19087" y="3270"/>
                    <a:pt x="11538" y="6104"/>
                  </a:cubicBezTo>
                  <a:cubicBezTo>
                    <a:pt x="7847" y="7497"/>
                    <a:pt x="4144" y="9652"/>
                    <a:pt x="418" y="10604"/>
                  </a:cubicBezTo>
                  <a:cubicBezTo>
                    <a:pt x="287" y="10640"/>
                    <a:pt x="144" y="10652"/>
                    <a:pt x="1" y="10652"/>
                  </a:cubicBezTo>
                  <a:lnTo>
                    <a:pt x="1" y="115153"/>
                  </a:lnTo>
                  <a:lnTo>
                    <a:pt x="272273" y="122154"/>
                  </a:lnTo>
                  <a:lnTo>
                    <a:pt x="272273" y="35738"/>
                  </a:lnTo>
                  <a:cubicBezTo>
                    <a:pt x="272261" y="35739"/>
                    <a:pt x="272247" y="35740"/>
                    <a:pt x="272232" y="35740"/>
                  </a:cubicBezTo>
                  <a:cubicBezTo>
                    <a:pt x="271194" y="35740"/>
                    <a:pt x="263083" y="33468"/>
                    <a:pt x="250516" y="33468"/>
                  </a:cubicBezTo>
                  <a:cubicBezTo>
                    <a:pt x="238656" y="33468"/>
                    <a:pt x="222828" y="35491"/>
                    <a:pt x="205229" y="43358"/>
                  </a:cubicBezTo>
                  <a:cubicBezTo>
                    <a:pt x="193403" y="48639"/>
                    <a:pt x="179493" y="51123"/>
                    <a:pt x="167177" y="51123"/>
                  </a:cubicBezTo>
                  <a:cubicBezTo>
                    <a:pt x="155723" y="51123"/>
                    <a:pt x="145648" y="48975"/>
                    <a:pt x="139911" y="44930"/>
                  </a:cubicBezTo>
                  <a:cubicBezTo>
                    <a:pt x="124636" y="34155"/>
                    <a:pt x="104609" y="24356"/>
                    <a:pt x="94025" y="20808"/>
                  </a:cubicBezTo>
                  <a:cubicBezTo>
                    <a:pt x="88310" y="18891"/>
                    <a:pt x="82535" y="18379"/>
                    <a:pt x="76975" y="15069"/>
                  </a:cubicBezTo>
                  <a:cubicBezTo>
                    <a:pt x="71141" y="11616"/>
                    <a:pt x="65438" y="7271"/>
                    <a:pt x="59532" y="4425"/>
                  </a:cubicBezTo>
                  <a:cubicBezTo>
                    <a:pt x="52995" y="1326"/>
                    <a:pt x="46332" y="1"/>
                    <a:pt x="39654" y="1"/>
                  </a:cubicBezTo>
                  <a:close/>
                </a:path>
              </a:pathLst>
            </a:custGeom>
            <a:solidFill>
              <a:srgbClr val="CFDE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7"/>
            <p:cNvSpPr/>
            <p:nvPr/>
          </p:nvSpPr>
          <p:spPr>
            <a:xfrm>
              <a:off x="-18525" y="1998775"/>
              <a:ext cx="9162612" cy="3084291"/>
            </a:xfrm>
            <a:custGeom>
              <a:rect b="b" l="l" r="r" t="t"/>
              <a:pathLst>
                <a:path extrusionOk="0" h="92206" w="273368">
                  <a:moveTo>
                    <a:pt x="12159" y="1"/>
                  </a:moveTo>
                  <a:cubicBezTo>
                    <a:pt x="8479" y="1"/>
                    <a:pt x="4435" y="501"/>
                    <a:pt x="0" y="1647"/>
                  </a:cubicBezTo>
                  <a:lnTo>
                    <a:pt x="0" y="92206"/>
                  </a:lnTo>
                  <a:lnTo>
                    <a:pt x="272272" y="92206"/>
                  </a:lnTo>
                  <a:lnTo>
                    <a:pt x="273368" y="14339"/>
                  </a:lnTo>
                  <a:cubicBezTo>
                    <a:pt x="255951" y="12463"/>
                    <a:pt x="252051" y="8413"/>
                    <a:pt x="246915" y="8413"/>
                  </a:cubicBezTo>
                  <a:cubicBezTo>
                    <a:pt x="241427" y="8413"/>
                    <a:pt x="234528" y="13037"/>
                    <a:pt x="208217" y="29877"/>
                  </a:cubicBezTo>
                  <a:cubicBezTo>
                    <a:pt x="203723" y="32753"/>
                    <a:pt x="196660" y="33591"/>
                    <a:pt x="188439" y="33591"/>
                  </a:cubicBezTo>
                  <a:cubicBezTo>
                    <a:pt x="176967" y="33591"/>
                    <a:pt x="163239" y="31959"/>
                    <a:pt x="151087" y="31959"/>
                  </a:cubicBezTo>
                  <a:cubicBezTo>
                    <a:pt x="143036" y="31959"/>
                    <a:pt x="135677" y="32675"/>
                    <a:pt x="130124" y="35056"/>
                  </a:cubicBezTo>
                  <a:cubicBezTo>
                    <a:pt x="120409" y="39218"/>
                    <a:pt x="110600" y="40811"/>
                    <a:pt x="101276" y="40811"/>
                  </a:cubicBezTo>
                  <a:cubicBezTo>
                    <a:pt x="89503" y="40811"/>
                    <a:pt x="78505" y="38272"/>
                    <a:pt x="69449" y="35163"/>
                  </a:cubicBezTo>
                  <a:cubicBezTo>
                    <a:pt x="57746" y="31151"/>
                    <a:pt x="47566" y="23662"/>
                    <a:pt x="40017" y="13851"/>
                  </a:cubicBezTo>
                  <a:cubicBezTo>
                    <a:pt x="34987" y="7311"/>
                    <a:pt x="26225" y="1"/>
                    <a:pt x="12159" y="1"/>
                  </a:cubicBezTo>
                  <a:close/>
                </a:path>
              </a:pathLst>
            </a:custGeom>
            <a:solidFill>
              <a:srgbClr val="C4D0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7"/>
            <p:cNvSpPr/>
            <p:nvPr/>
          </p:nvSpPr>
          <p:spPr>
            <a:xfrm>
              <a:off x="9" y="3162598"/>
              <a:ext cx="9144160" cy="1981009"/>
            </a:xfrm>
            <a:custGeom>
              <a:rect b="b" l="l" r="r" t="t"/>
              <a:pathLst>
                <a:path extrusionOk="0" h="59223" w="273368">
                  <a:moveTo>
                    <a:pt x="273368" y="1"/>
                  </a:moveTo>
                  <a:cubicBezTo>
                    <a:pt x="236697" y="4144"/>
                    <a:pt x="253199" y="11169"/>
                    <a:pt x="216623" y="18646"/>
                  </a:cubicBezTo>
                  <a:cubicBezTo>
                    <a:pt x="199321" y="22188"/>
                    <a:pt x="189605" y="22959"/>
                    <a:pt x="182219" y="22959"/>
                  </a:cubicBezTo>
                  <a:cubicBezTo>
                    <a:pt x="176522" y="22959"/>
                    <a:pt x="172212" y="22500"/>
                    <a:pt x="166876" y="22500"/>
                  </a:cubicBezTo>
                  <a:cubicBezTo>
                    <a:pt x="157871" y="22500"/>
                    <a:pt x="145946" y="23806"/>
                    <a:pt x="119515" y="30826"/>
                  </a:cubicBezTo>
                  <a:cubicBezTo>
                    <a:pt x="107514" y="34005"/>
                    <a:pt x="86880" y="45328"/>
                    <a:pt x="58912" y="45852"/>
                  </a:cubicBezTo>
                  <a:cubicBezTo>
                    <a:pt x="58479" y="45860"/>
                    <a:pt x="58038" y="45864"/>
                    <a:pt x="57590" y="45864"/>
                  </a:cubicBezTo>
                  <a:cubicBezTo>
                    <a:pt x="38518" y="45864"/>
                    <a:pt x="7056" y="38851"/>
                    <a:pt x="18" y="38851"/>
                  </a:cubicBezTo>
                  <a:cubicBezTo>
                    <a:pt x="12" y="38851"/>
                    <a:pt x="6" y="38851"/>
                    <a:pt x="0" y="38851"/>
                  </a:cubicBezTo>
                  <a:lnTo>
                    <a:pt x="0" y="59222"/>
                  </a:lnTo>
                  <a:lnTo>
                    <a:pt x="273368" y="59222"/>
                  </a:lnTo>
                  <a:lnTo>
                    <a:pt x="273368" y="1"/>
                  </a:lnTo>
                  <a:close/>
                </a:path>
              </a:pathLst>
            </a:custGeom>
            <a:solidFill>
              <a:srgbClr val="A3A5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71" name="Google Shape;371;p27"/>
          <p:cNvPicPr preferRelativeResize="0"/>
          <p:nvPr/>
        </p:nvPicPr>
        <p:blipFill rotWithShape="1">
          <a:blip r:embed="rId2">
            <a:alphaModFix amt="4000"/>
          </a:blip>
          <a:srcRect b="12454" l="0" r="0" t="12521"/>
          <a:stretch/>
        </p:blipFill>
        <p:spPr>
          <a:xfrm>
            <a:off x="63" y="0"/>
            <a:ext cx="91441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27"/>
          <p:cNvSpPr/>
          <p:nvPr/>
        </p:nvSpPr>
        <p:spPr>
          <a:xfrm flipH="1">
            <a:off x="547950" y="374400"/>
            <a:ext cx="8013900" cy="4394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7"/>
          <p:cNvSpPr/>
          <p:nvPr/>
        </p:nvSpPr>
        <p:spPr>
          <a:xfrm>
            <a:off x="-18925" y="0"/>
            <a:ext cx="9162900" cy="5143500"/>
          </a:xfrm>
          <a:prstGeom prst="frame">
            <a:avLst>
              <a:gd fmla="val 3454" name="adj1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75" name="Google Shape;375;p27"/>
          <p:cNvSpPr txBox="1"/>
          <p:nvPr>
            <p:ph hasCustomPrompt="1" idx="2" type="title"/>
          </p:nvPr>
        </p:nvSpPr>
        <p:spPr>
          <a:xfrm>
            <a:off x="931400" y="3196175"/>
            <a:ext cx="2356500" cy="6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76" name="Google Shape;376;p27"/>
          <p:cNvSpPr txBox="1"/>
          <p:nvPr>
            <p:ph idx="1" type="subTitle"/>
          </p:nvPr>
        </p:nvSpPr>
        <p:spPr>
          <a:xfrm>
            <a:off x="931400" y="3975748"/>
            <a:ext cx="23565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7" name="Google Shape;377;p27"/>
          <p:cNvSpPr txBox="1"/>
          <p:nvPr>
            <p:ph hasCustomPrompt="1" idx="3" type="title"/>
          </p:nvPr>
        </p:nvSpPr>
        <p:spPr>
          <a:xfrm>
            <a:off x="5856097" y="3196178"/>
            <a:ext cx="2356500" cy="6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78" name="Google Shape;378;p27"/>
          <p:cNvSpPr txBox="1"/>
          <p:nvPr>
            <p:ph idx="4" type="subTitle"/>
          </p:nvPr>
        </p:nvSpPr>
        <p:spPr>
          <a:xfrm>
            <a:off x="5856091" y="3975750"/>
            <a:ext cx="23565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9" name="Google Shape;379;p27"/>
          <p:cNvSpPr txBox="1"/>
          <p:nvPr>
            <p:ph hasCustomPrompt="1" idx="5" type="title"/>
          </p:nvPr>
        </p:nvSpPr>
        <p:spPr>
          <a:xfrm>
            <a:off x="3393749" y="3196175"/>
            <a:ext cx="2356500" cy="6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80" name="Google Shape;380;p27"/>
          <p:cNvSpPr txBox="1"/>
          <p:nvPr>
            <p:ph idx="6" type="subTitle"/>
          </p:nvPr>
        </p:nvSpPr>
        <p:spPr>
          <a:xfrm>
            <a:off x="3393746" y="3975750"/>
            <a:ext cx="23565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81" name="Google Shape;381;p27"/>
          <p:cNvGrpSpPr/>
          <p:nvPr/>
        </p:nvGrpSpPr>
        <p:grpSpPr>
          <a:xfrm>
            <a:off x="715100" y="535000"/>
            <a:ext cx="486900" cy="486300"/>
            <a:chOff x="740825" y="535000"/>
            <a:chExt cx="486900" cy="486300"/>
          </a:xfrm>
        </p:grpSpPr>
        <p:cxnSp>
          <p:nvCxnSpPr>
            <p:cNvPr id="382" name="Google Shape;382;p27"/>
            <p:cNvCxnSpPr/>
            <p:nvPr/>
          </p:nvCxnSpPr>
          <p:spPr>
            <a:xfrm rot="5400000">
              <a:off x="497675" y="778150"/>
              <a:ext cx="486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3" name="Google Shape;383;p27"/>
            <p:cNvCxnSpPr/>
            <p:nvPr/>
          </p:nvCxnSpPr>
          <p:spPr>
            <a:xfrm>
              <a:off x="740825" y="539750"/>
              <a:ext cx="486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84" name="Google Shape;384;p27"/>
          <p:cNvGrpSpPr/>
          <p:nvPr/>
        </p:nvGrpSpPr>
        <p:grpSpPr>
          <a:xfrm rot="5400000">
            <a:off x="7942300" y="544387"/>
            <a:ext cx="486900" cy="486300"/>
            <a:chOff x="740825" y="535000"/>
            <a:chExt cx="486900" cy="486300"/>
          </a:xfrm>
        </p:grpSpPr>
        <p:cxnSp>
          <p:nvCxnSpPr>
            <p:cNvPr id="385" name="Google Shape;385;p27"/>
            <p:cNvCxnSpPr/>
            <p:nvPr/>
          </p:nvCxnSpPr>
          <p:spPr>
            <a:xfrm rot="5400000">
              <a:off x="497675" y="778150"/>
              <a:ext cx="486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6" name="Google Shape;386;p27"/>
            <p:cNvCxnSpPr/>
            <p:nvPr/>
          </p:nvCxnSpPr>
          <p:spPr>
            <a:xfrm>
              <a:off x="740825" y="539750"/>
              <a:ext cx="486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" name="Google Shape;388;p28"/>
          <p:cNvGrpSpPr/>
          <p:nvPr/>
        </p:nvGrpSpPr>
        <p:grpSpPr>
          <a:xfrm flipH="1">
            <a:off x="-18825" y="883200"/>
            <a:ext cx="9163081" cy="4260216"/>
            <a:chOff x="-18825" y="883200"/>
            <a:chExt cx="9163081" cy="4260216"/>
          </a:xfrm>
        </p:grpSpPr>
        <p:sp>
          <p:nvSpPr>
            <p:cNvPr id="389" name="Google Shape;389;p28"/>
            <p:cNvSpPr/>
            <p:nvPr/>
          </p:nvSpPr>
          <p:spPr>
            <a:xfrm>
              <a:off x="-18775" y="883200"/>
              <a:ext cx="9162612" cy="2401736"/>
            </a:xfrm>
            <a:custGeom>
              <a:rect b="b" l="l" r="r" t="t"/>
              <a:pathLst>
                <a:path extrusionOk="0" h="92206" w="273368">
                  <a:moveTo>
                    <a:pt x="12159" y="1"/>
                  </a:moveTo>
                  <a:cubicBezTo>
                    <a:pt x="8479" y="1"/>
                    <a:pt x="4435" y="501"/>
                    <a:pt x="0" y="1647"/>
                  </a:cubicBezTo>
                  <a:lnTo>
                    <a:pt x="0" y="92206"/>
                  </a:lnTo>
                  <a:lnTo>
                    <a:pt x="272272" y="92206"/>
                  </a:lnTo>
                  <a:lnTo>
                    <a:pt x="273368" y="14339"/>
                  </a:lnTo>
                  <a:cubicBezTo>
                    <a:pt x="255951" y="12463"/>
                    <a:pt x="252051" y="8413"/>
                    <a:pt x="246915" y="8413"/>
                  </a:cubicBezTo>
                  <a:cubicBezTo>
                    <a:pt x="241427" y="8413"/>
                    <a:pt x="234528" y="13037"/>
                    <a:pt x="208217" y="29877"/>
                  </a:cubicBezTo>
                  <a:cubicBezTo>
                    <a:pt x="203723" y="32753"/>
                    <a:pt x="196660" y="33591"/>
                    <a:pt x="188439" y="33591"/>
                  </a:cubicBezTo>
                  <a:cubicBezTo>
                    <a:pt x="176967" y="33591"/>
                    <a:pt x="163239" y="31959"/>
                    <a:pt x="151087" y="31959"/>
                  </a:cubicBezTo>
                  <a:cubicBezTo>
                    <a:pt x="143036" y="31959"/>
                    <a:pt x="135677" y="32675"/>
                    <a:pt x="130124" y="35056"/>
                  </a:cubicBezTo>
                  <a:cubicBezTo>
                    <a:pt x="120409" y="39218"/>
                    <a:pt x="110600" y="40811"/>
                    <a:pt x="101276" y="40811"/>
                  </a:cubicBezTo>
                  <a:cubicBezTo>
                    <a:pt x="89503" y="40811"/>
                    <a:pt x="78505" y="38272"/>
                    <a:pt x="69449" y="35163"/>
                  </a:cubicBezTo>
                  <a:cubicBezTo>
                    <a:pt x="57746" y="31151"/>
                    <a:pt x="47566" y="23662"/>
                    <a:pt x="40017" y="13851"/>
                  </a:cubicBezTo>
                  <a:cubicBezTo>
                    <a:pt x="34987" y="7311"/>
                    <a:pt x="26225" y="1"/>
                    <a:pt x="121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-18825" y="1894425"/>
              <a:ext cx="9162701" cy="3248991"/>
            </a:xfrm>
            <a:custGeom>
              <a:rect b="b" l="l" r="r" t="t"/>
              <a:pathLst>
                <a:path extrusionOk="0" h="122154" w="272274">
                  <a:moveTo>
                    <a:pt x="39654" y="1"/>
                  </a:moveTo>
                  <a:cubicBezTo>
                    <a:pt x="37890" y="1"/>
                    <a:pt x="36126" y="93"/>
                    <a:pt x="34362" y="270"/>
                  </a:cubicBezTo>
                  <a:cubicBezTo>
                    <a:pt x="26695" y="1032"/>
                    <a:pt x="19087" y="3270"/>
                    <a:pt x="11538" y="6104"/>
                  </a:cubicBezTo>
                  <a:cubicBezTo>
                    <a:pt x="7847" y="7497"/>
                    <a:pt x="4144" y="9652"/>
                    <a:pt x="418" y="10604"/>
                  </a:cubicBezTo>
                  <a:cubicBezTo>
                    <a:pt x="287" y="10640"/>
                    <a:pt x="144" y="10652"/>
                    <a:pt x="1" y="10652"/>
                  </a:cubicBezTo>
                  <a:lnTo>
                    <a:pt x="1" y="115153"/>
                  </a:lnTo>
                  <a:lnTo>
                    <a:pt x="272273" y="122154"/>
                  </a:lnTo>
                  <a:lnTo>
                    <a:pt x="272273" y="35738"/>
                  </a:lnTo>
                  <a:cubicBezTo>
                    <a:pt x="272261" y="35739"/>
                    <a:pt x="272247" y="35740"/>
                    <a:pt x="272232" y="35740"/>
                  </a:cubicBezTo>
                  <a:cubicBezTo>
                    <a:pt x="271194" y="35740"/>
                    <a:pt x="263083" y="33468"/>
                    <a:pt x="250516" y="33468"/>
                  </a:cubicBezTo>
                  <a:cubicBezTo>
                    <a:pt x="238656" y="33468"/>
                    <a:pt x="222828" y="35491"/>
                    <a:pt x="205229" y="43358"/>
                  </a:cubicBezTo>
                  <a:cubicBezTo>
                    <a:pt x="193403" y="48639"/>
                    <a:pt x="179493" y="51123"/>
                    <a:pt x="167177" y="51123"/>
                  </a:cubicBezTo>
                  <a:cubicBezTo>
                    <a:pt x="155723" y="51123"/>
                    <a:pt x="145648" y="48975"/>
                    <a:pt x="139911" y="44930"/>
                  </a:cubicBezTo>
                  <a:cubicBezTo>
                    <a:pt x="124636" y="34155"/>
                    <a:pt x="104609" y="24356"/>
                    <a:pt x="94025" y="20808"/>
                  </a:cubicBezTo>
                  <a:cubicBezTo>
                    <a:pt x="88310" y="18891"/>
                    <a:pt x="82535" y="18379"/>
                    <a:pt x="76975" y="15069"/>
                  </a:cubicBezTo>
                  <a:cubicBezTo>
                    <a:pt x="71141" y="11616"/>
                    <a:pt x="65438" y="7271"/>
                    <a:pt x="59532" y="4425"/>
                  </a:cubicBezTo>
                  <a:cubicBezTo>
                    <a:pt x="52995" y="1326"/>
                    <a:pt x="46332" y="1"/>
                    <a:pt x="396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97" y="3016548"/>
              <a:ext cx="9144160" cy="1981009"/>
            </a:xfrm>
            <a:custGeom>
              <a:rect b="b" l="l" r="r" t="t"/>
              <a:pathLst>
                <a:path extrusionOk="0" h="59223" w="273368">
                  <a:moveTo>
                    <a:pt x="273368" y="1"/>
                  </a:moveTo>
                  <a:cubicBezTo>
                    <a:pt x="236697" y="4144"/>
                    <a:pt x="253199" y="11169"/>
                    <a:pt x="216623" y="18646"/>
                  </a:cubicBezTo>
                  <a:cubicBezTo>
                    <a:pt x="199321" y="22188"/>
                    <a:pt x="189605" y="22959"/>
                    <a:pt x="182219" y="22959"/>
                  </a:cubicBezTo>
                  <a:cubicBezTo>
                    <a:pt x="176522" y="22959"/>
                    <a:pt x="172212" y="22500"/>
                    <a:pt x="166876" y="22500"/>
                  </a:cubicBezTo>
                  <a:cubicBezTo>
                    <a:pt x="157871" y="22500"/>
                    <a:pt x="145946" y="23806"/>
                    <a:pt x="119515" y="30826"/>
                  </a:cubicBezTo>
                  <a:cubicBezTo>
                    <a:pt x="107514" y="34005"/>
                    <a:pt x="86880" y="45328"/>
                    <a:pt x="58912" y="45852"/>
                  </a:cubicBezTo>
                  <a:cubicBezTo>
                    <a:pt x="58479" y="45860"/>
                    <a:pt x="58038" y="45864"/>
                    <a:pt x="57590" y="45864"/>
                  </a:cubicBezTo>
                  <a:cubicBezTo>
                    <a:pt x="38518" y="45864"/>
                    <a:pt x="7056" y="38851"/>
                    <a:pt x="18" y="38851"/>
                  </a:cubicBezTo>
                  <a:cubicBezTo>
                    <a:pt x="12" y="38851"/>
                    <a:pt x="6" y="38851"/>
                    <a:pt x="0" y="38851"/>
                  </a:cubicBezTo>
                  <a:lnTo>
                    <a:pt x="0" y="59222"/>
                  </a:lnTo>
                  <a:lnTo>
                    <a:pt x="273368" y="59222"/>
                  </a:lnTo>
                  <a:lnTo>
                    <a:pt x="273368" y="1"/>
                  </a:lnTo>
                  <a:close/>
                </a:path>
              </a:pathLst>
            </a:custGeom>
            <a:solidFill>
              <a:srgbClr val="A3A5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92" name="Google Shape;392;p28"/>
          <p:cNvPicPr preferRelativeResize="0"/>
          <p:nvPr/>
        </p:nvPicPr>
        <p:blipFill rotWithShape="1">
          <a:blip r:embed="rId2">
            <a:alphaModFix amt="4000"/>
          </a:blip>
          <a:srcRect b="12454" l="0" r="0" t="12521"/>
          <a:stretch/>
        </p:blipFill>
        <p:spPr>
          <a:xfrm>
            <a:off x="63" y="0"/>
            <a:ext cx="91441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28"/>
          <p:cNvSpPr/>
          <p:nvPr/>
        </p:nvSpPr>
        <p:spPr>
          <a:xfrm>
            <a:off x="-18925" y="0"/>
            <a:ext cx="9162900" cy="5143500"/>
          </a:xfrm>
          <a:prstGeom prst="frame">
            <a:avLst>
              <a:gd fmla="val 3454" name="adj1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8"/>
          <p:cNvSpPr/>
          <p:nvPr/>
        </p:nvSpPr>
        <p:spPr>
          <a:xfrm>
            <a:off x="1180575" y="535000"/>
            <a:ext cx="6783300" cy="407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8"/>
          <p:cNvSpPr txBox="1"/>
          <p:nvPr>
            <p:ph type="ctrTitle"/>
          </p:nvPr>
        </p:nvSpPr>
        <p:spPr>
          <a:xfrm>
            <a:off x="2429950" y="610640"/>
            <a:ext cx="4284000" cy="11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96" name="Google Shape;396;p28"/>
          <p:cNvSpPr txBox="1"/>
          <p:nvPr>
            <p:ph idx="1" type="subTitle"/>
          </p:nvPr>
        </p:nvSpPr>
        <p:spPr>
          <a:xfrm>
            <a:off x="2425075" y="1720390"/>
            <a:ext cx="4293900" cy="12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97" name="Google Shape;397;p28"/>
          <p:cNvSpPr txBox="1"/>
          <p:nvPr/>
        </p:nvSpPr>
        <p:spPr>
          <a:xfrm>
            <a:off x="2488900" y="3652309"/>
            <a:ext cx="44592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CRÉDITOS: Esta plantilla para presentaciones es una creación de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Encode Sans"/>
                <a:ea typeface="Encode Sans"/>
                <a:cs typeface="Encode Sans"/>
                <a:sym typeface="Encode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, e incluye iconos de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Encode Sans"/>
                <a:ea typeface="Encode Sans"/>
                <a:cs typeface="Encode Sans"/>
                <a:sym typeface="Encode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, infografías e imágenes de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Encode Sans"/>
                <a:ea typeface="Encode Sans"/>
                <a:cs typeface="Encode Sans"/>
                <a:sym typeface="Encode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" name="Google Shape;399;p29"/>
          <p:cNvGrpSpPr/>
          <p:nvPr/>
        </p:nvGrpSpPr>
        <p:grpSpPr>
          <a:xfrm flipH="1">
            <a:off x="-18525" y="997000"/>
            <a:ext cx="9162926" cy="4146607"/>
            <a:chOff x="-18525" y="997000"/>
            <a:chExt cx="9162926" cy="4146607"/>
          </a:xfrm>
        </p:grpSpPr>
        <p:sp>
          <p:nvSpPr>
            <p:cNvPr id="400" name="Google Shape;400;p29"/>
            <p:cNvSpPr/>
            <p:nvPr/>
          </p:nvSpPr>
          <p:spPr>
            <a:xfrm>
              <a:off x="-18300" y="997000"/>
              <a:ext cx="9162701" cy="4086051"/>
            </a:xfrm>
            <a:custGeom>
              <a:rect b="b" l="l" r="r" t="t"/>
              <a:pathLst>
                <a:path extrusionOk="0" h="122154" w="272274">
                  <a:moveTo>
                    <a:pt x="39654" y="1"/>
                  </a:moveTo>
                  <a:cubicBezTo>
                    <a:pt x="37890" y="1"/>
                    <a:pt x="36126" y="93"/>
                    <a:pt x="34362" y="270"/>
                  </a:cubicBezTo>
                  <a:cubicBezTo>
                    <a:pt x="26695" y="1032"/>
                    <a:pt x="19087" y="3270"/>
                    <a:pt x="11538" y="6104"/>
                  </a:cubicBezTo>
                  <a:cubicBezTo>
                    <a:pt x="7847" y="7497"/>
                    <a:pt x="4144" y="9652"/>
                    <a:pt x="418" y="10604"/>
                  </a:cubicBezTo>
                  <a:cubicBezTo>
                    <a:pt x="287" y="10640"/>
                    <a:pt x="144" y="10652"/>
                    <a:pt x="1" y="10652"/>
                  </a:cubicBezTo>
                  <a:lnTo>
                    <a:pt x="1" y="115153"/>
                  </a:lnTo>
                  <a:lnTo>
                    <a:pt x="272273" y="122154"/>
                  </a:lnTo>
                  <a:lnTo>
                    <a:pt x="272273" y="35738"/>
                  </a:lnTo>
                  <a:cubicBezTo>
                    <a:pt x="272261" y="35739"/>
                    <a:pt x="272247" y="35740"/>
                    <a:pt x="272232" y="35740"/>
                  </a:cubicBezTo>
                  <a:cubicBezTo>
                    <a:pt x="271194" y="35740"/>
                    <a:pt x="263083" y="33468"/>
                    <a:pt x="250516" y="33468"/>
                  </a:cubicBezTo>
                  <a:cubicBezTo>
                    <a:pt x="238656" y="33468"/>
                    <a:pt x="222828" y="35491"/>
                    <a:pt x="205229" y="43358"/>
                  </a:cubicBezTo>
                  <a:cubicBezTo>
                    <a:pt x="193403" y="48639"/>
                    <a:pt x="179493" y="51123"/>
                    <a:pt x="167177" y="51123"/>
                  </a:cubicBezTo>
                  <a:cubicBezTo>
                    <a:pt x="155723" y="51123"/>
                    <a:pt x="145648" y="48975"/>
                    <a:pt x="139911" y="44930"/>
                  </a:cubicBezTo>
                  <a:cubicBezTo>
                    <a:pt x="124636" y="34155"/>
                    <a:pt x="104609" y="24356"/>
                    <a:pt x="94025" y="20808"/>
                  </a:cubicBezTo>
                  <a:cubicBezTo>
                    <a:pt x="88310" y="18891"/>
                    <a:pt x="82535" y="18379"/>
                    <a:pt x="76975" y="15069"/>
                  </a:cubicBezTo>
                  <a:cubicBezTo>
                    <a:pt x="71141" y="11616"/>
                    <a:pt x="65438" y="7271"/>
                    <a:pt x="59532" y="4425"/>
                  </a:cubicBezTo>
                  <a:cubicBezTo>
                    <a:pt x="52995" y="1326"/>
                    <a:pt x="46332" y="1"/>
                    <a:pt x="39654" y="1"/>
                  </a:cubicBezTo>
                  <a:close/>
                </a:path>
              </a:pathLst>
            </a:custGeom>
            <a:solidFill>
              <a:srgbClr val="CFDE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9"/>
            <p:cNvSpPr/>
            <p:nvPr/>
          </p:nvSpPr>
          <p:spPr>
            <a:xfrm>
              <a:off x="-18525" y="1998775"/>
              <a:ext cx="9162612" cy="3084291"/>
            </a:xfrm>
            <a:custGeom>
              <a:rect b="b" l="l" r="r" t="t"/>
              <a:pathLst>
                <a:path extrusionOk="0" h="92206" w="273368">
                  <a:moveTo>
                    <a:pt x="12159" y="1"/>
                  </a:moveTo>
                  <a:cubicBezTo>
                    <a:pt x="8479" y="1"/>
                    <a:pt x="4435" y="501"/>
                    <a:pt x="0" y="1647"/>
                  </a:cubicBezTo>
                  <a:lnTo>
                    <a:pt x="0" y="92206"/>
                  </a:lnTo>
                  <a:lnTo>
                    <a:pt x="272272" y="92206"/>
                  </a:lnTo>
                  <a:lnTo>
                    <a:pt x="273368" y="14339"/>
                  </a:lnTo>
                  <a:cubicBezTo>
                    <a:pt x="255951" y="12463"/>
                    <a:pt x="252051" y="8413"/>
                    <a:pt x="246915" y="8413"/>
                  </a:cubicBezTo>
                  <a:cubicBezTo>
                    <a:pt x="241427" y="8413"/>
                    <a:pt x="234528" y="13037"/>
                    <a:pt x="208217" y="29877"/>
                  </a:cubicBezTo>
                  <a:cubicBezTo>
                    <a:pt x="203723" y="32753"/>
                    <a:pt x="196660" y="33591"/>
                    <a:pt x="188439" y="33591"/>
                  </a:cubicBezTo>
                  <a:cubicBezTo>
                    <a:pt x="176967" y="33591"/>
                    <a:pt x="163239" y="31959"/>
                    <a:pt x="151087" y="31959"/>
                  </a:cubicBezTo>
                  <a:cubicBezTo>
                    <a:pt x="143036" y="31959"/>
                    <a:pt x="135677" y="32675"/>
                    <a:pt x="130124" y="35056"/>
                  </a:cubicBezTo>
                  <a:cubicBezTo>
                    <a:pt x="120409" y="39218"/>
                    <a:pt x="110600" y="40811"/>
                    <a:pt x="101276" y="40811"/>
                  </a:cubicBezTo>
                  <a:cubicBezTo>
                    <a:pt x="89503" y="40811"/>
                    <a:pt x="78505" y="38272"/>
                    <a:pt x="69449" y="35163"/>
                  </a:cubicBezTo>
                  <a:cubicBezTo>
                    <a:pt x="57746" y="31151"/>
                    <a:pt x="47566" y="23662"/>
                    <a:pt x="40017" y="13851"/>
                  </a:cubicBezTo>
                  <a:cubicBezTo>
                    <a:pt x="34987" y="7311"/>
                    <a:pt x="26225" y="1"/>
                    <a:pt x="12159" y="1"/>
                  </a:cubicBezTo>
                  <a:close/>
                </a:path>
              </a:pathLst>
            </a:custGeom>
            <a:solidFill>
              <a:srgbClr val="C4D0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9"/>
            <p:cNvSpPr/>
            <p:nvPr/>
          </p:nvSpPr>
          <p:spPr>
            <a:xfrm>
              <a:off x="9" y="3162598"/>
              <a:ext cx="9144160" cy="1981009"/>
            </a:xfrm>
            <a:custGeom>
              <a:rect b="b" l="l" r="r" t="t"/>
              <a:pathLst>
                <a:path extrusionOk="0" h="59223" w="273368">
                  <a:moveTo>
                    <a:pt x="273368" y="1"/>
                  </a:moveTo>
                  <a:cubicBezTo>
                    <a:pt x="236697" y="4144"/>
                    <a:pt x="253199" y="11169"/>
                    <a:pt x="216623" y="18646"/>
                  </a:cubicBezTo>
                  <a:cubicBezTo>
                    <a:pt x="199321" y="22188"/>
                    <a:pt x="189605" y="22959"/>
                    <a:pt x="182219" y="22959"/>
                  </a:cubicBezTo>
                  <a:cubicBezTo>
                    <a:pt x="176522" y="22959"/>
                    <a:pt x="172212" y="22500"/>
                    <a:pt x="166876" y="22500"/>
                  </a:cubicBezTo>
                  <a:cubicBezTo>
                    <a:pt x="157871" y="22500"/>
                    <a:pt x="145946" y="23806"/>
                    <a:pt x="119515" y="30826"/>
                  </a:cubicBezTo>
                  <a:cubicBezTo>
                    <a:pt x="107514" y="34005"/>
                    <a:pt x="86880" y="45328"/>
                    <a:pt x="58912" y="45852"/>
                  </a:cubicBezTo>
                  <a:cubicBezTo>
                    <a:pt x="58479" y="45860"/>
                    <a:pt x="58038" y="45864"/>
                    <a:pt x="57590" y="45864"/>
                  </a:cubicBezTo>
                  <a:cubicBezTo>
                    <a:pt x="38518" y="45864"/>
                    <a:pt x="7056" y="38851"/>
                    <a:pt x="18" y="38851"/>
                  </a:cubicBezTo>
                  <a:cubicBezTo>
                    <a:pt x="12" y="38851"/>
                    <a:pt x="6" y="38851"/>
                    <a:pt x="0" y="38851"/>
                  </a:cubicBezTo>
                  <a:lnTo>
                    <a:pt x="0" y="59222"/>
                  </a:lnTo>
                  <a:lnTo>
                    <a:pt x="273368" y="59222"/>
                  </a:lnTo>
                  <a:lnTo>
                    <a:pt x="273368" y="1"/>
                  </a:lnTo>
                  <a:close/>
                </a:path>
              </a:pathLst>
            </a:custGeom>
            <a:solidFill>
              <a:srgbClr val="A3A5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03" name="Google Shape;403;p29"/>
          <p:cNvPicPr preferRelativeResize="0"/>
          <p:nvPr/>
        </p:nvPicPr>
        <p:blipFill rotWithShape="1">
          <a:blip r:embed="rId2">
            <a:alphaModFix amt="4000"/>
          </a:blip>
          <a:srcRect b="12454" l="0" r="0" t="12521"/>
          <a:stretch/>
        </p:blipFill>
        <p:spPr>
          <a:xfrm>
            <a:off x="63" y="0"/>
            <a:ext cx="91441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29"/>
          <p:cNvSpPr/>
          <p:nvPr/>
        </p:nvSpPr>
        <p:spPr>
          <a:xfrm flipH="1">
            <a:off x="547950" y="374400"/>
            <a:ext cx="8013900" cy="4394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9"/>
          <p:cNvSpPr/>
          <p:nvPr/>
        </p:nvSpPr>
        <p:spPr>
          <a:xfrm>
            <a:off x="-18925" y="0"/>
            <a:ext cx="9162900" cy="5143500"/>
          </a:xfrm>
          <a:prstGeom prst="frame">
            <a:avLst>
              <a:gd fmla="val 3454" name="adj1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6" name="Google Shape;406;p29"/>
          <p:cNvGrpSpPr/>
          <p:nvPr/>
        </p:nvGrpSpPr>
        <p:grpSpPr>
          <a:xfrm>
            <a:off x="715100" y="535000"/>
            <a:ext cx="486900" cy="486300"/>
            <a:chOff x="740825" y="535000"/>
            <a:chExt cx="486900" cy="486300"/>
          </a:xfrm>
        </p:grpSpPr>
        <p:cxnSp>
          <p:nvCxnSpPr>
            <p:cNvPr id="407" name="Google Shape;407;p29"/>
            <p:cNvCxnSpPr/>
            <p:nvPr/>
          </p:nvCxnSpPr>
          <p:spPr>
            <a:xfrm rot="5400000">
              <a:off x="497675" y="778150"/>
              <a:ext cx="486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8" name="Google Shape;408;p29"/>
            <p:cNvCxnSpPr/>
            <p:nvPr/>
          </p:nvCxnSpPr>
          <p:spPr>
            <a:xfrm>
              <a:off x="740825" y="539750"/>
              <a:ext cx="486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09" name="Google Shape;409;p29"/>
          <p:cNvGrpSpPr/>
          <p:nvPr/>
        </p:nvGrpSpPr>
        <p:grpSpPr>
          <a:xfrm rot="5400000">
            <a:off x="7942300" y="544387"/>
            <a:ext cx="486900" cy="486300"/>
            <a:chOff x="740825" y="535000"/>
            <a:chExt cx="486900" cy="486300"/>
          </a:xfrm>
        </p:grpSpPr>
        <p:cxnSp>
          <p:nvCxnSpPr>
            <p:cNvPr id="410" name="Google Shape;410;p29"/>
            <p:cNvCxnSpPr/>
            <p:nvPr/>
          </p:nvCxnSpPr>
          <p:spPr>
            <a:xfrm rot="5400000">
              <a:off x="497675" y="778150"/>
              <a:ext cx="486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1" name="Google Shape;411;p29"/>
            <p:cNvCxnSpPr/>
            <p:nvPr/>
          </p:nvCxnSpPr>
          <p:spPr>
            <a:xfrm>
              <a:off x="740825" y="539750"/>
              <a:ext cx="486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3" name="Google Shape;413;p30"/>
          <p:cNvGrpSpPr/>
          <p:nvPr/>
        </p:nvGrpSpPr>
        <p:grpSpPr>
          <a:xfrm>
            <a:off x="-18825" y="883200"/>
            <a:ext cx="9163081" cy="4260216"/>
            <a:chOff x="-18825" y="883200"/>
            <a:chExt cx="9163081" cy="4260216"/>
          </a:xfrm>
        </p:grpSpPr>
        <p:sp>
          <p:nvSpPr>
            <p:cNvPr id="414" name="Google Shape;414;p30"/>
            <p:cNvSpPr/>
            <p:nvPr/>
          </p:nvSpPr>
          <p:spPr>
            <a:xfrm>
              <a:off x="-18775" y="883200"/>
              <a:ext cx="9162612" cy="2401736"/>
            </a:xfrm>
            <a:custGeom>
              <a:rect b="b" l="l" r="r" t="t"/>
              <a:pathLst>
                <a:path extrusionOk="0" h="92206" w="273368">
                  <a:moveTo>
                    <a:pt x="12159" y="1"/>
                  </a:moveTo>
                  <a:cubicBezTo>
                    <a:pt x="8479" y="1"/>
                    <a:pt x="4435" y="501"/>
                    <a:pt x="0" y="1647"/>
                  </a:cubicBezTo>
                  <a:lnTo>
                    <a:pt x="0" y="92206"/>
                  </a:lnTo>
                  <a:lnTo>
                    <a:pt x="272272" y="92206"/>
                  </a:lnTo>
                  <a:lnTo>
                    <a:pt x="273368" y="14339"/>
                  </a:lnTo>
                  <a:cubicBezTo>
                    <a:pt x="255951" y="12463"/>
                    <a:pt x="252051" y="8413"/>
                    <a:pt x="246915" y="8413"/>
                  </a:cubicBezTo>
                  <a:cubicBezTo>
                    <a:pt x="241427" y="8413"/>
                    <a:pt x="234528" y="13037"/>
                    <a:pt x="208217" y="29877"/>
                  </a:cubicBezTo>
                  <a:cubicBezTo>
                    <a:pt x="203723" y="32753"/>
                    <a:pt x="196660" y="33591"/>
                    <a:pt x="188439" y="33591"/>
                  </a:cubicBezTo>
                  <a:cubicBezTo>
                    <a:pt x="176967" y="33591"/>
                    <a:pt x="163239" y="31959"/>
                    <a:pt x="151087" y="31959"/>
                  </a:cubicBezTo>
                  <a:cubicBezTo>
                    <a:pt x="143036" y="31959"/>
                    <a:pt x="135677" y="32675"/>
                    <a:pt x="130124" y="35056"/>
                  </a:cubicBezTo>
                  <a:cubicBezTo>
                    <a:pt x="120409" y="39218"/>
                    <a:pt x="110600" y="40811"/>
                    <a:pt x="101276" y="40811"/>
                  </a:cubicBezTo>
                  <a:cubicBezTo>
                    <a:pt x="89503" y="40811"/>
                    <a:pt x="78505" y="38272"/>
                    <a:pt x="69449" y="35163"/>
                  </a:cubicBezTo>
                  <a:cubicBezTo>
                    <a:pt x="57746" y="31151"/>
                    <a:pt x="47566" y="23662"/>
                    <a:pt x="40017" y="13851"/>
                  </a:cubicBezTo>
                  <a:cubicBezTo>
                    <a:pt x="34987" y="7311"/>
                    <a:pt x="26225" y="1"/>
                    <a:pt x="121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0"/>
            <p:cNvSpPr/>
            <p:nvPr/>
          </p:nvSpPr>
          <p:spPr>
            <a:xfrm>
              <a:off x="-18825" y="1894425"/>
              <a:ext cx="9162701" cy="3248991"/>
            </a:xfrm>
            <a:custGeom>
              <a:rect b="b" l="l" r="r" t="t"/>
              <a:pathLst>
                <a:path extrusionOk="0" h="122154" w="272274">
                  <a:moveTo>
                    <a:pt x="39654" y="1"/>
                  </a:moveTo>
                  <a:cubicBezTo>
                    <a:pt x="37890" y="1"/>
                    <a:pt x="36126" y="93"/>
                    <a:pt x="34362" y="270"/>
                  </a:cubicBezTo>
                  <a:cubicBezTo>
                    <a:pt x="26695" y="1032"/>
                    <a:pt x="19087" y="3270"/>
                    <a:pt x="11538" y="6104"/>
                  </a:cubicBezTo>
                  <a:cubicBezTo>
                    <a:pt x="7847" y="7497"/>
                    <a:pt x="4144" y="9652"/>
                    <a:pt x="418" y="10604"/>
                  </a:cubicBezTo>
                  <a:cubicBezTo>
                    <a:pt x="287" y="10640"/>
                    <a:pt x="144" y="10652"/>
                    <a:pt x="1" y="10652"/>
                  </a:cubicBezTo>
                  <a:lnTo>
                    <a:pt x="1" y="115153"/>
                  </a:lnTo>
                  <a:lnTo>
                    <a:pt x="272273" y="122154"/>
                  </a:lnTo>
                  <a:lnTo>
                    <a:pt x="272273" y="35738"/>
                  </a:lnTo>
                  <a:cubicBezTo>
                    <a:pt x="272261" y="35739"/>
                    <a:pt x="272247" y="35740"/>
                    <a:pt x="272232" y="35740"/>
                  </a:cubicBezTo>
                  <a:cubicBezTo>
                    <a:pt x="271194" y="35740"/>
                    <a:pt x="263083" y="33468"/>
                    <a:pt x="250516" y="33468"/>
                  </a:cubicBezTo>
                  <a:cubicBezTo>
                    <a:pt x="238656" y="33468"/>
                    <a:pt x="222828" y="35491"/>
                    <a:pt x="205229" y="43358"/>
                  </a:cubicBezTo>
                  <a:cubicBezTo>
                    <a:pt x="193403" y="48639"/>
                    <a:pt x="179493" y="51123"/>
                    <a:pt x="167177" y="51123"/>
                  </a:cubicBezTo>
                  <a:cubicBezTo>
                    <a:pt x="155723" y="51123"/>
                    <a:pt x="145648" y="48975"/>
                    <a:pt x="139911" y="44930"/>
                  </a:cubicBezTo>
                  <a:cubicBezTo>
                    <a:pt x="124636" y="34155"/>
                    <a:pt x="104609" y="24356"/>
                    <a:pt x="94025" y="20808"/>
                  </a:cubicBezTo>
                  <a:cubicBezTo>
                    <a:pt x="88310" y="18891"/>
                    <a:pt x="82535" y="18379"/>
                    <a:pt x="76975" y="15069"/>
                  </a:cubicBezTo>
                  <a:cubicBezTo>
                    <a:pt x="71141" y="11616"/>
                    <a:pt x="65438" y="7271"/>
                    <a:pt x="59532" y="4425"/>
                  </a:cubicBezTo>
                  <a:cubicBezTo>
                    <a:pt x="52995" y="1326"/>
                    <a:pt x="46332" y="1"/>
                    <a:pt x="396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0"/>
            <p:cNvSpPr/>
            <p:nvPr/>
          </p:nvSpPr>
          <p:spPr>
            <a:xfrm>
              <a:off x="97" y="3016548"/>
              <a:ext cx="9144160" cy="1981009"/>
            </a:xfrm>
            <a:custGeom>
              <a:rect b="b" l="l" r="r" t="t"/>
              <a:pathLst>
                <a:path extrusionOk="0" h="59223" w="273368">
                  <a:moveTo>
                    <a:pt x="273368" y="1"/>
                  </a:moveTo>
                  <a:cubicBezTo>
                    <a:pt x="236697" y="4144"/>
                    <a:pt x="253199" y="11169"/>
                    <a:pt x="216623" y="18646"/>
                  </a:cubicBezTo>
                  <a:cubicBezTo>
                    <a:pt x="199321" y="22188"/>
                    <a:pt x="189605" y="22959"/>
                    <a:pt x="182219" y="22959"/>
                  </a:cubicBezTo>
                  <a:cubicBezTo>
                    <a:pt x="176522" y="22959"/>
                    <a:pt x="172212" y="22500"/>
                    <a:pt x="166876" y="22500"/>
                  </a:cubicBezTo>
                  <a:cubicBezTo>
                    <a:pt x="157871" y="22500"/>
                    <a:pt x="145946" y="23806"/>
                    <a:pt x="119515" y="30826"/>
                  </a:cubicBezTo>
                  <a:cubicBezTo>
                    <a:pt x="107514" y="34005"/>
                    <a:pt x="86880" y="45328"/>
                    <a:pt x="58912" y="45852"/>
                  </a:cubicBezTo>
                  <a:cubicBezTo>
                    <a:pt x="58479" y="45860"/>
                    <a:pt x="58038" y="45864"/>
                    <a:pt x="57590" y="45864"/>
                  </a:cubicBezTo>
                  <a:cubicBezTo>
                    <a:pt x="38518" y="45864"/>
                    <a:pt x="7056" y="38851"/>
                    <a:pt x="18" y="38851"/>
                  </a:cubicBezTo>
                  <a:cubicBezTo>
                    <a:pt x="12" y="38851"/>
                    <a:pt x="6" y="38851"/>
                    <a:pt x="0" y="38851"/>
                  </a:cubicBezTo>
                  <a:lnTo>
                    <a:pt x="0" y="59222"/>
                  </a:lnTo>
                  <a:lnTo>
                    <a:pt x="273368" y="59222"/>
                  </a:lnTo>
                  <a:lnTo>
                    <a:pt x="273368" y="1"/>
                  </a:lnTo>
                  <a:close/>
                </a:path>
              </a:pathLst>
            </a:custGeom>
            <a:solidFill>
              <a:srgbClr val="A3A5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17" name="Google Shape;417;p30"/>
          <p:cNvPicPr preferRelativeResize="0"/>
          <p:nvPr/>
        </p:nvPicPr>
        <p:blipFill rotWithShape="1">
          <a:blip r:embed="rId2">
            <a:alphaModFix amt="4000"/>
          </a:blip>
          <a:srcRect b="12454" l="0" r="0" t="12521"/>
          <a:stretch/>
        </p:blipFill>
        <p:spPr>
          <a:xfrm>
            <a:off x="63" y="0"/>
            <a:ext cx="91441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30"/>
          <p:cNvSpPr/>
          <p:nvPr/>
        </p:nvSpPr>
        <p:spPr>
          <a:xfrm>
            <a:off x="-18925" y="0"/>
            <a:ext cx="9162900" cy="5143500"/>
          </a:xfrm>
          <a:prstGeom prst="frame">
            <a:avLst>
              <a:gd fmla="val 3454" name="adj1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0"/>
          <p:cNvSpPr/>
          <p:nvPr/>
        </p:nvSpPr>
        <p:spPr>
          <a:xfrm>
            <a:off x="1725325" y="809550"/>
            <a:ext cx="5693700" cy="3524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0" name="Google Shape;420;p30"/>
          <p:cNvGrpSpPr/>
          <p:nvPr/>
        </p:nvGrpSpPr>
        <p:grpSpPr>
          <a:xfrm>
            <a:off x="1868108" y="941375"/>
            <a:ext cx="486900" cy="486300"/>
            <a:chOff x="740825" y="535000"/>
            <a:chExt cx="486900" cy="486300"/>
          </a:xfrm>
        </p:grpSpPr>
        <p:cxnSp>
          <p:nvCxnSpPr>
            <p:cNvPr id="421" name="Google Shape;421;p30"/>
            <p:cNvCxnSpPr/>
            <p:nvPr/>
          </p:nvCxnSpPr>
          <p:spPr>
            <a:xfrm rot="5400000">
              <a:off x="497675" y="778150"/>
              <a:ext cx="486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2" name="Google Shape;422;p30"/>
            <p:cNvCxnSpPr/>
            <p:nvPr/>
          </p:nvCxnSpPr>
          <p:spPr>
            <a:xfrm>
              <a:off x="740825" y="539750"/>
              <a:ext cx="486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23" name="Google Shape;423;p30"/>
          <p:cNvGrpSpPr/>
          <p:nvPr/>
        </p:nvGrpSpPr>
        <p:grpSpPr>
          <a:xfrm flipH="1" rot="10800000">
            <a:off x="1868108" y="3707300"/>
            <a:ext cx="486900" cy="486300"/>
            <a:chOff x="740825" y="535000"/>
            <a:chExt cx="486900" cy="486300"/>
          </a:xfrm>
        </p:grpSpPr>
        <p:cxnSp>
          <p:nvCxnSpPr>
            <p:cNvPr id="424" name="Google Shape;424;p30"/>
            <p:cNvCxnSpPr/>
            <p:nvPr/>
          </p:nvCxnSpPr>
          <p:spPr>
            <a:xfrm rot="5400000">
              <a:off x="497675" y="778150"/>
              <a:ext cx="486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5" name="Google Shape;425;p30"/>
            <p:cNvCxnSpPr/>
            <p:nvPr/>
          </p:nvCxnSpPr>
          <p:spPr>
            <a:xfrm>
              <a:off x="740825" y="539750"/>
              <a:ext cx="486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26" name="Google Shape;426;p30"/>
          <p:cNvGrpSpPr/>
          <p:nvPr/>
        </p:nvGrpSpPr>
        <p:grpSpPr>
          <a:xfrm flipH="1">
            <a:off x="6799575" y="941387"/>
            <a:ext cx="486900" cy="486300"/>
            <a:chOff x="740825" y="535000"/>
            <a:chExt cx="486900" cy="486300"/>
          </a:xfrm>
        </p:grpSpPr>
        <p:cxnSp>
          <p:nvCxnSpPr>
            <p:cNvPr id="427" name="Google Shape;427;p30"/>
            <p:cNvCxnSpPr/>
            <p:nvPr/>
          </p:nvCxnSpPr>
          <p:spPr>
            <a:xfrm rot="5400000">
              <a:off x="497675" y="778150"/>
              <a:ext cx="486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8" name="Google Shape;428;p30"/>
            <p:cNvCxnSpPr/>
            <p:nvPr/>
          </p:nvCxnSpPr>
          <p:spPr>
            <a:xfrm>
              <a:off x="740825" y="539750"/>
              <a:ext cx="486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29" name="Google Shape;429;p30"/>
          <p:cNvGrpSpPr/>
          <p:nvPr/>
        </p:nvGrpSpPr>
        <p:grpSpPr>
          <a:xfrm rot="10800000">
            <a:off x="6799575" y="3707313"/>
            <a:ext cx="486900" cy="486300"/>
            <a:chOff x="740825" y="535000"/>
            <a:chExt cx="486900" cy="486300"/>
          </a:xfrm>
        </p:grpSpPr>
        <p:cxnSp>
          <p:nvCxnSpPr>
            <p:cNvPr id="430" name="Google Shape;430;p30"/>
            <p:cNvCxnSpPr/>
            <p:nvPr/>
          </p:nvCxnSpPr>
          <p:spPr>
            <a:xfrm rot="5400000">
              <a:off x="497675" y="778150"/>
              <a:ext cx="486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1" name="Google Shape;431;p30"/>
            <p:cNvCxnSpPr/>
            <p:nvPr/>
          </p:nvCxnSpPr>
          <p:spPr>
            <a:xfrm>
              <a:off x="740825" y="539750"/>
              <a:ext cx="486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4"/>
          <p:cNvGrpSpPr/>
          <p:nvPr/>
        </p:nvGrpSpPr>
        <p:grpSpPr>
          <a:xfrm>
            <a:off x="-9287" y="837175"/>
            <a:ext cx="9162926" cy="4146607"/>
            <a:chOff x="-9287" y="837175"/>
            <a:chExt cx="9162926" cy="4146607"/>
          </a:xfrm>
        </p:grpSpPr>
        <p:sp>
          <p:nvSpPr>
            <p:cNvPr id="29" name="Google Shape;29;p4"/>
            <p:cNvSpPr/>
            <p:nvPr/>
          </p:nvSpPr>
          <p:spPr>
            <a:xfrm>
              <a:off x="-9062" y="837175"/>
              <a:ext cx="9162701" cy="4086051"/>
            </a:xfrm>
            <a:custGeom>
              <a:rect b="b" l="l" r="r" t="t"/>
              <a:pathLst>
                <a:path extrusionOk="0" h="122154" w="272274">
                  <a:moveTo>
                    <a:pt x="39654" y="1"/>
                  </a:moveTo>
                  <a:cubicBezTo>
                    <a:pt x="37890" y="1"/>
                    <a:pt x="36126" y="93"/>
                    <a:pt x="34362" y="270"/>
                  </a:cubicBezTo>
                  <a:cubicBezTo>
                    <a:pt x="26695" y="1032"/>
                    <a:pt x="19087" y="3270"/>
                    <a:pt x="11538" y="6104"/>
                  </a:cubicBezTo>
                  <a:cubicBezTo>
                    <a:pt x="7847" y="7497"/>
                    <a:pt x="4144" y="9652"/>
                    <a:pt x="418" y="10604"/>
                  </a:cubicBezTo>
                  <a:cubicBezTo>
                    <a:pt x="287" y="10640"/>
                    <a:pt x="144" y="10652"/>
                    <a:pt x="1" y="10652"/>
                  </a:cubicBezTo>
                  <a:lnTo>
                    <a:pt x="1" y="115153"/>
                  </a:lnTo>
                  <a:lnTo>
                    <a:pt x="272273" y="122154"/>
                  </a:lnTo>
                  <a:lnTo>
                    <a:pt x="272273" y="35738"/>
                  </a:lnTo>
                  <a:cubicBezTo>
                    <a:pt x="272261" y="35739"/>
                    <a:pt x="272247" y="35740"/>
                    <a:pt x="272232" y="35740"/>
                  </a:cubicBezTo>
                  <a:cubicBezTo>
                    <a:pt x="271194" y="35740"/>
                    <a:pt x="263083" y="33468"/>
                    <a:pt x="250516" y="33468"/>
                  </a:cubicBezTo>
                  <a:cubicBezTo>
                    <a:pt x="238656" y="33468"/>
                    <a:pt x="222828" y="35491"/>
                    <a:pt x="205229" y="43358"/>
                  </a:cubicBezTo>
                  <a:cubicBezTo>
                    <a:pt x="193403" y="48639"/>
                    <a:pt x="179493" y="51123"/>
                    <a:pt x="167177" y="51123"/>
                  </a:cubicBezTo>
                  <a:cubicBezTo>
                    <a:pt x="155723" y="51123"/>
                    <a:pt x="145648" y="48975"/>
                    <a:pt x="139911" y="44930"/>
                  </a:cubicBezTo>
                  <a:cubicBezTo>
                    <a:pt x="124636" y="34155"/>
                    <a:pt x="104609" y="24356"/>
                    <a:pt x="94025" y="20808"/>
                  </a:cubicBezTo>
                  <a:cubicBezTo>
                    <a:pt x="88310" y="18891"/>
                    <a:pt x="82535" y="18379"/>
                    <a:pt x="76975" y="15069"/>
                  </a:cubicBezTo>
                  <a:cubicBezTo>
                    <a:pt x="71141" y="11616"/>
                    <a:pt x="65438" y="7271"/>
                    <a:pt x="59532" y="4425"/>
                  </a:cubicBezTo>
                  <a:cubicBezTo>
                    <a:pt x="52995" y="1326"/>
                    <a:pt x="46332" y="1"/>
                    <a:pt x="39654" y="1"/>
                  </a:cubicBezTo>
                  <a:close/>
                </a:path>
              </a:pathLst>
            </a:custGeom>
            <a:solidFill>
              <a:srgbClr val="CFDE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-9287" y="1838950"/>
              <a:ext cx="9162612" cy="3084291"/>
            </a:xfrm>
            <a:custGeom>
              <a:rect b="b" l="l" r="r" t="t"/>
              <a:pathLst>
                <a:path extrusionOk="0" h="92206" w="273368">
                  <a:moveTo>
                    <a:pt x="12159" y="1"/>
                  </a:moveTo>
                  <a:cubicBezTo>
                    <a:pt x="8479" y="1"/>
                    <a:pt x="4435" y="501"/>
                    <a:pt x="0" y="1647"/>
                  </a:cubicBezTo>
                  <a:lnTo>
                    <a:pt x="0" y="92206"/>
                  </a:lnTo>
                  <a:lnTo>
                    <a:pt x="272272" y="92206"/>
                  </a:lnTo>
                  <a:lnTo>
                    <a:pt x="273368" y="14339"/>
                  </a:lnTo>
                  <a:cubicBezTo>
                    <a:pt x="255951" y="12463"/>
                    <a:pt x="252051" y="8413"/>
                    <a:pt x="246915" y="8413"/>
                  </a:cubicBezTo>
                  <a:cubicBezTo>
                    <a:pt x="241427" y="8413"/>
                    <a:pt x="234528" y="13037"/>
                    <a:pt x="208217" y="29877"/>
                  </a:cubicBezTo>
                  <a:cubicBezTo>
                    <a:pt x="203723" y="32753"/>
                    <a:pt x="196660" y="33591"/>
                    <a:pt x="188439" y="33591"/>
                  </a:cubicBezTo>
                  <a:cubicBezTo>
                    <a:pt x="176967" y="33591"/>
                    <a:pt x="163239" y="31959"/>
                    <a:pt x="151087" y="31959"/>
                  </a:cubicBezTo>
                  <a:cubicBezTo>
                    <a:pt x="143036" y="31959"/>
                    <a:pt x="135677" y="32675"/>
                    <a:pt x="130124" y="35056"/>
                  </a:cubicBezTo>
                  <a:cubicBezTo>
                    <a:pt x="120409" y="39218"/>
                    <a:pt x="110600" y="40811"/>
                    <a:pt x="101276" y="40811"/>
                  </a:cubicBezTo>
                  <a:cubicBezTo>
                    <a:pt x="89503" y="40811"/>
                    <a:pt x="78505" y="38272"/>
                    <a:pt x="69449" y="35163"/>
                  </a:cubicBezTo>
                  <a:cubicBezTo>
                    <a:pt x="57746" y="31151"/>
                    <a:pt x="47566" y="23662"/>
                    <a:pt x="40017" y="13851"/>
                  </a:cubicBezTo>
                  <a:cubicBezTo>
                    <a:pt x="34987" y="7311"/>
                    <a:pt x="26225" y="1"/>
                    <a:pt x="12159" y="1"/>
                  </a:cubicBezTo>
                  <a:close/>
                </a:path>
              </a:pathLst>
            </a:custGeom>
            <a:solidFill>
              <a:srgbClr val="C4D0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9247" y="3002773"/>
              <a:ext cx="9144160" cy="1981009"/>
            </a:xfrm>
            <a:custGeom>
              <a:rect b="b" l="l" r="r" t="t"/>
              <a:pathLst>
                <a:path extrusionOk="0" h="59223" w="273368">
                  <a:moveTo>
                    <a:pt x="273368" y="1"/>
                  </a:moveTo>
                  <a:cubicBezTo>
                    <a:pt x="236697" y="4144"/>
                    <a:pt x="253199" y="11169"/>
                    <a:pt x="216623" y="18646"/>
                  </a:cubicBezTo>
                  <a:cubicBezTo>
                    <a:pt x="199321" y="22188"/>
                    <a:pt x="189605" y="22959"/>
                    <a:pt x="182219" y="22959"/>
                  </a:cubicBezTo>
                  <a:cubicBezTo>
                    <a:pt x="176522" y="22959"/>
                    <a:pt x="172212" y="22500"/>
                    <a:pt x="166876" y="22500"/>
                  </a:cubicBezTo>
                  <a:cubicBezTo>
                    <a:pt x="157871" y="22500"/>
                    <a:pt x="145946" y="23806"/>
                    <a:pt x="119515" y="30826"/>
                  </a:cubicBezTo>
                  <a:cubicBezTo>
                    <a:pt x="107514" y="34005"/>
                    <a:pt x="86880" y="45328"/>
                    <a:pt x="58912" y="45852"/>
                  </a:cubicBezTo>
                  <a:cubicBezTo>
                    <a:pt x="58479" y="45860"/>
                    <a:pt x="58038" y="45864"/>
                    <a:pt x="57590" y="45864"/>
                  </a:cubicBezTo>
                  <a:cubicBezTo>
                    <a:pt x="38518" y="45864"/>
                    <a:pt x="7056" y="38851"/>
                    <a:pt x="18" y="38851"/>
                  </a:cubicBezTo>
                  <a:cubicBezTo>
                    <a:pt x="12" y="38851"/>
                    <a:pt x="6" y="38851"/>
                    <a:pt x="0" y="38851"/>
                  </a:cubicBezTo>
                  <a:lnTo>
                    <a:pt x="0" y="59222"/>
                  </a:lnTo>
                  <a:lnTo>
                    <a:pt x="273368" y="59222"/>
                  </a:lnTo>
                  <a:lnTo>
                    <a:pt x="273368" y="1"/>
                  </a:lnTo>
                  <a:close/>
                </a:path>
              </a:pathLst>
            </a:custGeom>
            <a:solidFill>
              <a:srgbClr val="A3A5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2" name="Google Shape;32;p4"/>
          <p:cNvPicPr preferRelativeResize="0"/>
          <p:nvPr/>
        </p:nvPicPr>
        <p:blipFill rotWithShape="1">
          <a:blip r:embed="rId2">
            <a:alphaModFix amt="4000"/>
          </a:blip>
          <a:srcRect b="12454" l="0" r="0" t="12521"/>
          <a:stretch/>
        </p:blipFill>
        <p:spPr>
          <a:xfrm>
            <a:off x="63" y="0"/>
            <a:ext cx="91441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4"/>
          <p:cNvSpPr/>
          <p:nvPr/>
        </p:nvSpPr>
        <p:spPr>
          <a:xfrm>
            <a:off x="-18925" y="0"/>
            <a:ext cx="9162900" cy="5143500"/>
          </a:xfrm>
          <a:prstGeom prst="frame">
            <a:avLst>
              <a:gd fmla="val 3454" name="adj1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4"/>
          <p:cNvSpPr/>
          <p:nvPr/>
        </p:nvSpPr>
        <p:spPr>
          <a:xfrm flipH="1">
            <a:off x="547950" y="374400"/>
            <a:ext cx="8013900" cy="4394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961700" y="1264267"/>
            <a:ext cx="7220700" cy="33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37" name="Google Shape;37;p4"/>
          <p:cNvGrpSpPr/>
          <p:nvPr/>
        </p:nvGrpSpPr>
        <p:grpSpPr>
          <a:xfrm>
            <a:off x="715100" y="535000"/>
            <a:ext cx="486900" cy="486300"/>
            <a:chOff x="740825" y="535000"/>
            <a:chExt cx="486900" cy="486300"/>
          </a:xfrm>
        </p:grpSpPr>
        <p:cxnSp>
          <p:nvCxnSpPr>
            <p:cNvPr id="38" name="Google Shape;38;p4"/>
            <p:cNvCxnSpPr/>
            <p:nvPr/>
          </p:nvCxnSpPr>
          <p:spPr>
            <a:xfrm rot="5400000">
              <a:off x="497675" y="778150"/>
              <a:ext cx="486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" name="Google Shape;39;p4"/>
            <p:cNvCxnSpPr/>
            <p:nvPr/>
          </p:nvCxnSpPr>
          <p:spPr>
            <a:xfrm>
              <a:off x="740825" y="539750"/>
              <a:ext cx="486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0" name="Google Shape;40;p4"/>
          <p:cNvGrpSpPr/>
          <p:nvPr/>
        </p:nvGrpSpPr>
        <p:grpSpPr>
          <a:xfrm rot="5400000">
            <a:off x="7942300" y="544387"/>
            <a:ext cx="486900" cy="486300"/>
            <a:chOff x="740825" y="535000"/>
            <a:chExt cx="486900" cy="486300"/>
          </a:xfrm>
        </p:grpSpPr>
        <p:cxnSp>
          <p:nvCxnSpPr>
            <p:cNvPr id="41" name="Google Shape;41;p4"/>
            <p:cNvCxnSpPr/>
            <p:nvPr/>
          </p:nvCxnSpPr>
          <p:spPr>
            <a:xfrm rot="5400000">
              <a:off x="497675" y="778150"/>
              <a:ext cx="486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" name="Google Shape;42;p4"/>
            <p:cNvCxnSpPr/>
            <p:nvPr/>
          </p:nvCxnSpPr>
          <p:spPr>
            <a:xfrm>
              <a:off x="740825" y="539750"/>
              <a:ext cx="486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5"/>
          <p:cNvGrpSpPr/>
          <p:nvPr/>
        </p:nvGrpSpPr>
        <p:grpSpPr>
          <a:xfrm>
            <a:off x="-18525" y="997000"/>
            <a:ext cx="9162926" cy="4146607"/>
            <a:chOff x="-18525" y="997000"/>
            <a:chExt cx="9162926" cy="4146607"/>
          </a:xfrm>
        </p:grpSpPr>
        <p:sp>
          <p:nvSpPr>
            <p:cNvPr id="45" name="Google Shape;45;p5"/>
            <p:cNvSpPr/>
            <p:nvPr/>
          </p:nvSpPr>
          <p:spPr>
            <a:xfrm>
              <a:off x="-18300" y="997000"/>
              <a:ext cx="9162701" cy="4086051"/>
            </a:xfrm>
            <a:custGeom>
              <a:rect b="b" l="l" r="r" t="t"/>
              <a:pathLst>
                <a:path extrusionOk="0" h="122154" w="272274">
                  <a:moveTo>
                    <a:pt x="39654" y="1"/>
                  </a:moveTo>
                  <a:cubicBezTo>
                    <a:pt x="37890" y="1"/>
                    <a:pt x="36126" y="93"/>
                    <a:pt x="34362" y="270"/>
                  </a:cubicBezTo>
                  <a:cubicBezTo>
                    <a:pt x="26695" y="1032"/>
                    <a:pt x="19087" y="3270"/>
                    <a:pt x="11538" y="6104"/>
                  </a:cubicBezTo>
                  <a:cubicBezTo>
                    <a:pt x="7847" y="7497"/>
                    <a:pt x="4144" y="9652"/>
                    <a:pt x="418" y="10604"/>
                  </a:cubicBezTo>
                  <a:cubicBezTo>
                    <a:pt x="287" y="10640"/>
                    <a:pt x="144" y="10652"/>
                    <a:pt x="1" y="10652"/>
                  </a:cubicBezTo>
                  <a:lnTo>
                    <a:pt x="1" y="115153"/>
                  </a:lnTo>
                  <a:lnTo>
                    <a:pt x="272273" y="122154"/>
                  </a:lnTo>
                  <a:lnTo>
                    <a:pt x="272273" y="35738"/>
                  </a:lnTo>
                  <a:cubicBezTo>
                    <a:pt x="272261" y="35739"/>
                    <a:pt x="272247" y="35740"/>
                    <a:pt x="272232" y="35740"/>
                  </a:cubicBezTo>
                  <a:cubicBezTo>
                    <a:pt x="271194" y="35740"/>
                    <a:pt x="263083" y="33468"/>
                    <a:pt x="250516" y="33468"/>
                  </a:cubicBezTo>
                  <a:cubicBezTo>
                    <a:pt x="238656" y="33468"/>
                    <a:pt x="222828" y="35491"/>
                    <a:pt x="205229" y="43358"/>
                  </a:cubicBezTo>
                  <a:cubicBezTo>
                    <a:pt x="193403" y="48639"/>
                    <a:pt x="179493" y="51123"/>
                    <a:pt x="167177" y="51123"/>
                  </a:cubicBezTo>
                  <a:cubicBezTo>
                    <a:pt x="155723" y="51123"/>
                    <a:pt x="145648" y="48975"/>
                    <a:pt x="139911" y="44930"/>
                  </a:cubicBezTo>
                  <a:cubicBezTo>
                    <a:pt x="124636" y="34155"/>
                    <a:pt x="104609" y="24356"/>
                    <a:pt x="94025" y="20808"/>
                  </a:cubicBezTo>
                  <a:cubicBezTo>
                    <a:pt x="88310" y="18891"/>
                    <a:pt x="82535" y="18379"/>
                    <a:pt x="76975" y="15069"/>
                  </a:cubicBezTo>
                  <a:cubicBezTo>
                    <a:pt x="71141" y="11616"/>
                    <a:pt x="65438" y="7271"/>
                    <a:pt x="59532" y="4425"/>
                  </a:cubicBezTo>
                  <a:cubicBezTo>
                    <a:pt x="52995" y="1326"/>
                    <a:pt x="46332" y="1"/>
                    <a:pt x="39654" y="1"/>
                  </a:cubicBezTo>
                  <a:close/>
                </a:path>
              </a:pathLst>
            </a:custGeom>
            <a:solidFill>
              <a:srgbClr val="CFDE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-18525" y="1998775"/>
              <a:ext cx="9162612" cy="3084291"/>
            </a:xfrm>
            <a:custGeom>
              <a:rect b="b" l="l" r="r" t="t"/>
              <a:pathLst>
                <a:path extrusionOk="0" h="92206" w="273368">
                  <a:moveTo>
                    <a:pt x="12159" y="1"/>
                  </a:moveTo>
                  <a:cubicBezTo>
                    <a:pt x="8479" y="1"/>
                    <a:pt x="4435" y="501"/>
                    <a:pt x="0" y="1647"/>
                  </a:cubicBezTo>
                  <a:lnTo>
                    <a:pt x="0" y="92206"/>
                  </a:lnTo>
                  <a:lnTo>
                    <a:pt x="272272" y="92206"/>
                  </a:lnTo>
                  <a:lnTo>
                    <a:pt x="273368" y="14339"/>
                  </a:lnTo>
                  <a:cubicBezTo>
                    <a:pt x="255951" y="12463"/>
                    <a:pt x="252051" y="8413"/>
                    <a:pt x="246915" y="8413"/>
                  </a:cubicBezTo>
                  <a:cubicBezTo>
                    <a:pt x="241427" y="8413"/>
                    <a:pt x="234528" y="13037"/>
                    <a:pt x="208217" y="29877"/>
                  </a:cubicBezTo>
                  <a:cubicBezTo>
                    <a:pt x="203723" y="32753"/>
                    <a:pt x="196660" y="33591"/>
                    <a:pt x="188439" y="33591"/>
                  </a:cubicBezTo>
                  <a:cubicBezTo>
                    <a:pt x="176967" y="33591"/>
                    <a:pt x="163239" y="31959"/>
                    <a:pt x="151087" y="31959"/>
                  </a:cubicBezTo>
                  <a:cubicBezTo>
                    <a:pt x="143036" y="31959"/>
                    <a:pt x="135677" y="32675"/>
                    <a:pt x="130124" y="35056"/>
                  </a:cubicBezTo>
                  <a:cubicBezTo>
                    <a:pt x="120409" y="39218"/>
                    <a:pt x="110600" y="40811"/>
                    <a:pt x="101276" y="40811"/>
                  </a:cubicBezTo>
                  <a:cubicBezTo>
                    <a:pt x="89503" y="40811"/>
                    <a:pt x="78505" y="38272"/>
                    <a:pt x="69449" y="35163"/>
                  </a:cubicBezTo>
                  <a:cubicBezTo>
                    <a:pt x="57746" y="31151"/>
                    <a:pt x="47566" y="23662"/>
                    <a:pt x="40017" y="13851"/>
                  </a:cubicBezTo>
                  <a:cubicBezTo>
                    <a:pt x="34987" y="7311"/>
                    <a:pt x="26225" y="1"/>
                    <a:pt x="12159" y="1"/>
                  </a:cubicBezTo>
                  <a:close/>
                </a:path>
              </a:pathLst>
            </a:custGeom>
            <a:solidFill>
              <a:srgbClr val="C4D0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9" y="3162598"/>
              <a:ext cx="9144160" cy="1981009"/>
            </a:xfrm>
            <a:custGeom>
              <a:rect b="b" l="l" r="r" t="t"/>
              <a:pathLst>
                <a:path extrusionOk="0" h="59223" w="273368">
                  <a:moveTo>
                    <a:pt x="273368" y="1"/>
                  </a:moveTo>
                  <a:cubicBezTo>
                    <a:pt x="236697" y="4144"/>
                    <a:pt x="253199" y="11169"/>
                    <a:pt x="216623" y="18646"/>
                  </a:cubicBezTo>
                  <a:cubicBezTo>
                    <a:pt x="199321" y="22188"/>
                    <a:pt x="189605" y="22959"/>
                    <a:pt x="182219" y="22959"/>
                  </a:cubicBezTo>
                  <a:cubicBezTo>
                    <a:pt x="176522" y="22959"/>
                    <a:pt x="172212" y="22500"/>
                    <a:pt x="166876" y="22500"/>
                  </a:cubicBezTo>
                  <a:cubicBezTo>
                    <a:pt x="157871" y="22500"/>
                    <a:pt x="145946" y="23806"/>
                    <a:pt x="119515" y="30826"/>
                  </a:cubicBezTo>
                  <a:cubicBezTo>
                    <a:pt x="107514" y="34005"/>
                    <a:pt x="86880" y="45328"/>
                    <a:pt x="58912" y="45852"/>
                  </a:cubicBezTo>
                  <a:cubicBezTo>
                    <a:pt x="58479" y="45860"/>
                    <a:pt x="58038" y="45864"/>
                    <a:pt x="57590" y="45864"/>
                  </a:cubicBezTo>
                  <a:cubicBezTo>
                    <a:pt x="38518" y="45864"/>
                    <a:pt x="7056" y="38851"/>
                    <a:pt x="18" y="38851"/>
                  </a:cubicBezTo>
                  <a:cubicBezTo>
                    <a:pt x="12" y="38851"/>
                    <a:pt x="6" y="38851"/>
                    <a:pt x="0" y="38851"/>
                  </a:cubicBezTo>
                  <a:lnTo>
                    <a:pt x="0" y="59222"/>
                  </a:lnTo>
                  <a:lnTo>
                    <a:pt x="273368" y="59222"/>
                  </a:lnTo>
                  <a:lnTo>
                    <a:pt x="273368" y="1"/>
                  </a:lnTo>
                  <a:close/>
                </a:path>
              </a:pathLst>
            </a:custGeom>
            <a:solidFill>
              <a:srgbClr val="A3A5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8" name="Google Shape;48;p5"/>
          <p:cNvPicPr preferRelativeResize="0"/>
          <p:nvPr/>
        </p:nvPicPr>
        <p:blipFill rotWithShape="1">
          <a:blip r:embed="rId2">
            <a:alphaModFix amt="4000"/>
          </a:blip>
          <a:srcRect b="12454" l="0" r="0" t="12521"/>
          <a:stretch/>
        </p:blipFill>
        <p:spPr>
          <a:xfrm>
            <a:off x="63" y="0"/>
            <a:ext cx="91441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5"/>
          <p:cNvSpPr/>
          <p:nvPr/>
        </p:nvSpPr>
        <p:spPr>
          <a:xfrm flipH="1">
            <a:off x="547950" y="374400"/>
            <a:ext cx="8013900" cy="4394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5"/>
          <p:cNvSpPr txBox="1"/>
          <p:nvPr>
            <p:ph idx="1" type="subTitle"/>
          </p:nvPr>
        </p:nvSpPr>
        <p:spPr>
          <a:xfrm>
            <a:off x="1495688" y="2528253"/>
            <a:ext cx="2497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1" name="Google Shape;51;p5"/>
          <p:cNvSpPr txBox="1"/>
          <p:nvPr>
            <p:ph idx="2" type="subTitle"/>
          </p:nvPr>
        </p:nvSpPr>
        <p:spPr>
          <a:xfrm>
            <a:off x="5150513" y="2528253"/>
            <a:ext cx="2497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2" name="Google Shape;52;p5"/>
          <p:cNvSpPr txBox="1"/>
          <p:nvPr>
            <p:ph idx="3" type="subTitle"/>
          </p:nvPr>
        </p:nvSpPr>
        <p:spPr>
          <a:xfrm>
            <a:off x="1495688" y="3043911"/>
            <a:ext cx="24978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4" type="subTitle"/>
          </p:nvPr>
        </p:nvSpPr>
        <p:spPr>
          <a:xfrm>
            <a:off x="5150513" y="3043911"/>
            <a:ext cx="24978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5" name="Google Shape;55;p5"/>
          <p:cNvSpPr/>
          <p:nvPr/>
        </p:nvSpPr>
        <p:spPr>
          <a:xfrm>
            <a:off x="-18925" y="0"/>
            <a:ext cx="9162900" cy="5143500"/>
          </a:xfrm>
          <a:prstGeom prst="frame">
            <a:avLst>
              <a:gd fmla="val 3454" name="adj1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5"/>
          <p:cNvGrpSpPr/>
          <p:nvPr/>
        </p:nvGrpSpPr>
        <p:grpSpPr>
          <a:xfrm>
            <a:off x="715100" y="535000"/>
            <a:ext cx="486900" cy="486300"/>
            <a:chOff x="740825" y="535000"/>
            <a:chExt cx="486900" cy="486300"/>
          </a:xfrm>
        </p:grpSpPr>
        <p:cxnSp>
          <p:nvCxnSpPr>
            <p:cNvPr id="57" name="Google Shape;57;p5"/>
            <p:cNvCxnSpPr/>
            <p:nvPr/>
          </p:nvCxnSpPr>
          <p:spPr>
            <a:xfrm rot="5400000">
              <a:off x="497675" y="778150"/>
              <a:ext cx="486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" name="Google Shape;58;p5"/>
            <p:cNvCxnSpPr/>
            <p:nvPr/>
          </p:nvCxnSpPr>
          <p:spPr>
            <a:xfrm>
              <a:off x="740825" y="539750"/>
              <a:ext cx="486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9" name="Google Shape;59;p5"/>
          <p:cNvGrpSpPr/>
          <p:nvPr/>
        </p:nvGrpSpPr>
        <p:grpSpPr>
          <a:xfrm rot="5400000">
            <a:off x="7942300" y="544387"/>
            <a:ext cx="486900" cy="486300"/>
            <a:chOff x="740825" y="535000"/>
            <a:chExt cx="486900" cy="486300"/>
          </a:xfrm>
        </p:grpSpPr>
        <p:cxnSp>
          <p:nvCxnSpPr>
            <p:cNvPr id="60" name="Google Shape;60;p5"/>
            <p:cNvCxnSpPr/>
            <p:nvPr/>
          </p:nvCxnSpPr>
          <p:spPr>
            <a:xfrm rot="5400000">
              <a:off x="497675" y="778150"/>
              <a:ext cx="486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" name="Google Shape;61;p5"/>
            <p:cNvCxnSpPr/>
            <p:nvPr/>
          </p:nvCxnSpPr>
          <p:spPr>
            <a:xfrm>
              <a:off x="740825" y="539750"/>
              <a:ext cx="486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6"/>
          <p:cNvGrpSpPr/>
          <p:nvPr/>
        </p:nvGrpSpPr>
        <p:grpSpPr>
          <a:xfrm flipH="1">
            <a:off x="-18525" y="997000"/>
            <a:ext cx="9162926" cy="4146607"/>
            <a:chOff x="-18525" y="997000"/>
            <a:chExt cx="9162926" cy="4146607"/>
          </a:xfrm>
        </p:grpSpPr>
        <p:sp>
          <p:nvSpPr>
            <p:cNvPr id="64" name="Google Shape;64;p6"/>
            <p:cNvSpPr/>
            <p:nvPr/>
          </p:nvSpPr>
          <p:spPr>
            <a:xfrm>
              <a:off x="-18300" y="997000"/>
              <a:ext cx="9162701" cy="4086051"/>
            </a:xfrm>
            <a:custGeom>
              <a:rect b="b" l="l" r="r" t="t"/>
              <a:pathLst>
                <a:path extrusionOk="0" h="122154" w="272274">
                  <a:moveTo>
                    <a:pt x="39654" y="1"/>
                  </a:moveTo>
                  <a:cubicBezTo>
                    <a:pt x="37890" y="1"/>
                    <a:pt x="36126" y="93"/>
                    <a:pt x="34362" y="270"/>
                  </a:cubicBezTo>
                  <a:cubicBezTo>
                    <a:pt x="26695" y="1032"/>
                    <a:pt x="19087" y="3270"/>
                    <a:pt x="11538" y="6104"/>
                  </a:cubicBezTo>
                  <a:cubicBezTo>
                    <a:pt x="7847" y="7497"/>
                    <a:pt x="4144" y="9652"/>
                    <a:pt x="418" y="10604"/>
                  </a:cubicBezTo>
                  <a:cubicBezTo>
                    <a:pt x="287" y="10640"/>
                    <a:pt x="144" y="10652"/>
                    <a:pt x="1" y="10652"/>
                  </a:cubicBezTo>
                  <a:lnTo>
                    <a:pt x="1" y="115153"/>
                  </a:lnTo>
                  <a:lnTo>
                    <a:pt x="272273" y="122154"/>
                  </a:lnTo>
                  <a:lnTo>
                    <a:pt x="272273" y="35738"/>
                  </a:lnTo>
                  <a:cubicBezTo>
                    <a:pt x="272261" y="35739"/>
                    <a:pt x="272247" y="35740"/>
                    <a:pt x="272232" y="35740"/>
                  </a:cubicBezTo>
                  <a:cubicBezTo>
                    <a:pt x="271194" y="35740"/>
                    <a:pt x="263083" y="33468"/>
                    <a:pt x="250516" y="33468"/>
                  </a:cubicBezTo>
                  <a:cubicBezTo>
                    <a:pt x="238656" y="33468"/>
                    <a:pt x="222828" y="35491"/>
                    <a:pt x="205229" y="43358"/>
                  </a:cubicBezTo>
                  <a:cubicBezTo>
                    <a:pt x="193403" y="48639"/>
                    <a:pt x="179493" y="51123"/>
                    <a:pt x="167177" y="51123"/>
                  </a:cubicBezTo>
                  <a:cubicBezTo>
                    <a:pt x="155723" y="51123"/>
                    <a:pt x="145648" y="48975"/>
                    <a:pt x="139911" y="44930"/>
                  </a:cubicBezTo>
                  <a:cubicBezTo>
                    <a:pt x="124636" y="34155"/>
                    <a:pt x="104609" y="24356"/>
                    <a:pt x="94025" y="20808"/>
                  </a:cubicBezTo>
                  <a:cubicBezTo>
                    <a:pt x="88310" y="18891"/>
                    <a:pt x="82535" y="18379"/>
                    <a:pt x="76975" y="15069"/>
                  </a:cubicBezTo>
                  <a:cubicBezTo>
                    <a:pt x="71141" y="11616"/>
                    <a:pt x="65438" y="7271"/>
                    <a:pt x="59532" y="4425"/>
                  </a:cubicBezTo>
                  <a:cubicBezTo>
                    <a:pt x="52995" y="1326"/>
                    <a:pt x="46332" y="1"/>
                    <a:pt x="39654" y="1"/>
                  </a:cubicBezTo>
                  <a:close/>
                </a:path>
              </a:pathLst>
            </a:custGeom>
            <a:solidFill>
              <a:srgbClr val="CFDE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-18525" y="1998775"/>
              <a:ext cx="9162612" cy="3084291"/>
            </a:xfrm>
            <a:custGeom>
              <a:rect b="b" l="l" r="r" t="t"/>
              <a:pathLst>
                <a:path extrusionOk="0" h="92206" w="273368">
                  <a:moveTo>
                    <a:pt x="12159" y="1"/>
                  </a:moveTo>
                  <a:cubicBezTo>
                    <a:pt x="8479" y="1"/>
                    <a:pt x="4435" y="501"/>
                    <a:pt x="0" y="1647"/>
                  </a:cubicBezTo>
                  <a:lnTo>
                    <a:pt x="0" y="92206"/>
                  </a:lnTo>
                  <a:lnTo>
                    <a:pt x="272272" y="92206"/>
                  </a:lnTo>
                  <a:lnTo>
                    <a:pt x="273368" y="14339"/>
                  </a:lnTo>
                  <a:cubicBezTo>
                    <a:pt x="255951" y="12463"/>
                    <a:pt x="252051" y="8413"/>
                    <a:pt x="246915" y="8413"/>
                  </a:cubicBezTo>
                  <a:cubicBezTo>
                    <a:pt x="241427" y="8413"/>
                    <a:pt x="234528" y="13037"/>
                    <a:pt x="208217" y="29877"/>
                  </a:cubicBezTo>
                  <a:cubicBezTo>
                    <a:pt x="203723" y="32753"/>
                    <a:pt x="196660" y="33591"/>
                    <a:pt x="188439" y="33591"/>
                  </a:cubicBezTo>
                  <a:cubicBezTo>
                    <a:pt x="176967" y="33591"/>
                    <a:pt x="163239" y="31959"/>
                    <a:pt x="151087" y="31959"/>
                  </a:cubicBezTo>
                  <a:cubicBezTo>
                    <a:pt x="143036" y="31959"/>
                    <a:pt x="135677" y="32675"/>
                    <a:pt x="130124" y="35056"/>
                  </a:cubicBezTo>
                  <a:cubicBezTo>
                    <a:pt x="120409" y="39218"/>
                    <a:pt x="110600" y="40811"/>
                    <a:pt x="101276" y="40811"/>
                  </a:cubicBezTo>
                  <a:cubicBezTo>
                    <a:pt x="89503" y="40811"/>
                    <a:pt x="78505" y="38272"/>
                    <a:pt x="69449" y="35163"/>
                  </a:cubicBezTo>
                  <a:cubicBezTo>
                    <a:pt x="57746" y="31151"/>
                    <a:pt x="47566" y="23662"/>
                    <a:pt x="40017" y="13851"/>
                  </a:cubicBezTo>
                  <a:cubicBezTo>
                    <a:pt x="34987" y="7311"/>
                    <a:pt x="26225" y="1"/>
                    <a:pt x="12159" y="1"/>
                  </a:cubicBezTo>
                  <a:close/>
                </a:path>
              </a:pathLst>
            </a:custGeom>
            <a:solidFill>
              <a:srgbClr val="C4D0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9" y="3162598"/>
              <a:ext cx="9144160" cy="1981009"/>
            </a:xfrm>
            <a:custGeom>
              <a:rect b="b" l="l" r="r" t="t"/>
              <a:pathLst>
                <a:path extrusionOk="0" h="59223" w="273368">
                  <a:moveTo>
                    <a:pt x="273368" y="1"/>
                  </a:moveTo>
                  <a:cubicBezTo>
                    <a:pt x="236697" y="4144"/>
                    <a:pt x="253199" y="11169"/>
                    <a:pt x="216623" y="18646"/>
                  </a:cubicBezTo>
                  <a:cubicBezTo>
                    <a:pt x="199321" y="22188"/>
                    <a:pt x="189605" y="22959"/>
                    <a:pt x="182219" y="22959"/>
                  </a:cubicBezTo>
                  <a:cubicBezTo>
                    <a:pt x="176522" y="22959"/>
                    <a:pt x="172212" y="22500"/>
                    <a:pt x="166876" y="22500"/>
                  </a:cubicBezTo>
                  <a:cubicBezTo>
                    <a:pt x="157871" y="22500"/>
                    <a:pt x="145946" y="23806"/>
                    <a:pt x="119515" y="30826"/>
                  </a:cubicBezTo>
                  <a:cubicBezTo>
                    <a:pt x="107514" y="34005"/>
                    <a:pt x="86880" y="45328"/>
                    <a:pt x="58912" y="45852"/>
                  </a:cubicBezTo>
                  <a:cubicBezTo>
                    <a:pt x="58479" y="45860"/>
                    <a:pt x="58038" y="45864"/>
                    <a:pt x="57590" y="45864"/>
                  </a:cubicBezTo>
                  <a:cubicBezTo>
                    <a:pt x="38518" y="45864"/>
                    <a:pt x="7056" y="38851"/>
                    <a:pt x="18" y="38851"/>
                  </a:cubicBezTo>
                  <a:cubicBezTo>
                    <a:pt x="12" y="38851"/>
                    <a:pt x="6" y="38851"/>
                    <a:pt x="0" y="38851"/>
                  </a:cubicBezTo>
                  <a:lnTo>
                    <a:pt x="0" y="59222"/>
                  </a:lnTo>
                  <a:lnTo>
                    <a:pt x="273368" y="59222"/>
                  </a:lnTo>
                  <a:lnTo>
                    <a:pt x="273368" y="1"/>
                  </a:lnTo>
                  <a:close/>
                </a:path>
              </a:pathLst>
            </a:custGeom>
            <a:solidFill>
              <a:srgbClr val="A3A5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7" name="Google Shape;67;p6"/>
          <p:cNvPicPr preferRelativeResize="0"/>
          <p:nvPr/>
        </p:nvPicPr>
        <p:blipFill rotWithShape="1">
          <a:blip r:embed="rId2">
            <a:alphaModFix amt="4000"/>
          </a:blip>
          <a:srcRect b="12454" l="0" r="0" t="12521"/>
          <a:stretch/>
        </p:blipFill>
        <p:spPr>
          <a:xfrm>
            <a:off x="63" y="0"/>
            <a:ext cx="91441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6"/>
          <p:cNvSpPr/>
          <p:nvPr/>
        </p:nvSpPr>
        <p:spPr>
          <a:xfrm flipH="1">
            <a:off x="547950" y="374400"/>
            <a:ext cx="8013900" cy="4394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0" name="Google Shape;70;p6"/>
          <p:cNvSpPr/>
          <p:nvPr/>
        </p:nvSpPr>
        <p:spPr>
          <a:xfrm>
            <a:off x="-18925" y="0"/>
            <a:ext cx="9162900" cy="5143500"/>
          </a:xfrm>
          <a:prstGeom prst="frame">
            <a:avLst>
              <a:gd fmla="val 3454" name="adj1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" name="Google Shape;71;p6"/>
          <p:cNvGrpSpPr/>
          <p:nvPr/>
        </p:nvGrpSpPr>
        <p:grpSpPr>
          <a:xfrm>
            <a:off x="715100" y="535000"/>
            <a:ext cx="486900" cy="486300"/>
            <a:chOff x="740825" y="535000"/>
            <a:chExt cx="486900" cy="486300"/>
          </a:xfrm>
        </p:grpSpPr>
        <p:cxnSp>
          <p:nvCxnSpPr>
            <p:cNvPr id="72" name="Google Shape;72;p6"/>
            <p:cNvCxnSpPr/>
            <p:nvPr/>
          </p:nvCxnSpPr>
          <p:spPr>
            <a:xfrm rot="5400000">
              <a:off x="497675" y="778150"/>
              <a:ext cx="486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" name="Google Shape;73;p6"/>
            <p:cNvCxnSpPr/>
            <p:nvPr/>
          </p:nvCxnSpPr>
          <p:spPr>
            <a:xfrm>
              <a:off x="740825" y="539750"/>
              <a:ext cx="486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4" name="Google Shape;74;p6"/>
          <p:cNvGrpSpPr/>
          <p:nvPr/>
        </p:nvGrpSpPr>
        <p:grpSpPr>
          <a:xfrm rot="5400000">
            <a:off x="7942300" y="544387"/>
            <a:ext cx="486900" cy="486300"/>
            <a:chOff x="740825" y="535000"/>
            <a:chExt cx="486900" cy="486300"/>
          </a:xfrm>
        </p:grpSpPr>
        <p:cxnSp>
          <p:nvCxnSpPr>
            <p:cNvPr id="75" name="Google Shape;75;p6"/>
            <p:cNvCxnSpPr/>
            <p:nvPr/>
          </p:nvCxnSpPr>
          <p:spPr>
            <a:xfrm rot="5400000">
              <a:off x="497675" y="778150"/>
              <a:ext cx="486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" name="Google Shape;76;p6"/>
            <p:cNvCxnSpPr/>
            <p:nvPr/>
          </p:nvCxnSpPr>
          <p:spPr>
            <a:xfrm>
              <a:off x="740825" y="539750"/>
              <a:ext cx="486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7"/>
          <p:cNvGrpSpPr/>
          <p:nvPr/>
        </p:nvGrpSpPr>
        <p:grpSpPr>
          <a:xfrm flipH="1">
            <a:off x="-18925" y="997000"/>
            <a:ext cx="9162926" cy="4146607"/>
            <a:chOff x="-18525" y="997000"/>
            <a:chExt cx="9162926" cy="4146607"/>
          </a:xfrm>
        </p:grpSpPr>
        <p:sp>
          <p:nvSpPr>
            <p:cNvPr id="79" name="Google Shape;79;p7"/>
            <p:cNvSpPr/>
            <p:nvPr/>
          </p:nvSpPr>
          <p:spPr>
            <a:xfrm>
              <a:off x="-18300" y="997000"/>
              <a:ext cx="9162701" cy="4086051"/>
            </a:xfrm>
            <a:custGeom>
              <a:rect b="b" l="l" r="r" t="t"/>
              <a:pathLst>
                <a:path extrusionOk="0" h="122154" w="272274">
                  <a:moveTo>
                    <a:pt x="39654" y="1"/>
                  </a:moveTo>
                  <a:cubicBezTo>
                    <a:pt x="37890" y="1"/>
                    <a:pt x="36126" y="93"/>
                    <a:pt x="34362" y="270"/>
                  </a:cubicBezTo>
                  <a:cubicBezTo>
                    <a:pt x="26695" y="1032"/>
                    <a:pt x="19087" y="3270"/>
                    <a:pt x="11538" y="6104"/>
                  </a:cubicBezTo>
                  <a:cubicBezTo>
                    <a:pt x="7847" y="7497"/>
                    <a:pt x="4144" y="9652"/>
                    <a:pt x="418" y="10604"/>
                  </a:cubicBezTo>
                  <a:cubicBezTo>
                    <a:pt x="287" y="10640"/>
                    <a:pt x="144" y="10652"/>
                    <a:pt x="1" y="10652"/>
                  </a:cubicBezTo>
                  <a:lnTo>
                    <a:pt x="1" y="115153"/>
                  </a:lnTo>
                  <a:lnTo>
                    <a:pt x="272273" y="122154"/>
                  </a:lnTo>
                  <a:lnTo>
                    <a:pt x="272273" y="35738"/>
                  </a:lnTo>
                  <a:cubicBezTo>
                    <a:pt x="272261" y="35739"/>
                    <a:pt x="272247" y="35740"/>
                    <a:pt x="272232" y="35740"/>
                  </a:cubicBezTo>
                  <a:cubicBezTo>
                    <a:pt x="271194" y="35740"/>
                    <a:pt x="263083" y="33468"/>
                    <a:pt x="250516" y="33468"/>
                  </a:cubicBezTo>
                  <a:cubicBezTo>
                    <a:pt x="238656" y="33468"/>
                    <a:pt x="222828" y="35491"/>
                    <a:pt x="205229" y="43358"/>
                  </a:cubicBezTo>
                  <a:cubicBezTo>
                    <a:pt x="193403" y="48639"/>
                    <a:pt x="179493" y="51123"/>
                    <a:pt x="167177" y="51123"/>
                  </a:cubicBezTo>
                  <a:cubicBezTo>
                    <a:pt x="155723" y="51123"/>
                    <a:pt x="145648" y="48975"/>
                    <a:pt x="139911" y="44930"/>
                  </a:cubicBezTo>
                  <a:cubicBezTo>
                    <a:pt x="124636" y="34155"/>
                    <a:pt x="104609" y="24356"/>
                    <a:pt x="94025" y="20808"/>
                  </a:cubicBezTo>
                  <a:cubicBezTo>
                    <a:pt x="88310" y="18891"/>
                    <a:pt x="82535" y="18379"/>
                    <a:pt x="76975" y="15069"/>
                  </a:cubicBezTo>
                  <a:cubicBezTo>
                    <a:pt x="71141" y="11616"/>
                    <a:pt x="65438" y="7271"/>
                    <a:pt x="59532" y="4425"/>
                  </a:cubicBezTo>
                  <a:cubicBezTo>
                    <a:pt x="52995" y="1326"/>
                    <a:pt x="46332" y="1"/>
                    <a:pt x="39654" y="1"/>
                  </a:cubicBezTo>
                  <a:close/>
                </a:path>
              </a:pathLst>
            </a:custGeom>
            <a:solidFill>
              <a:srgbClr val="CFDE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7"/>
            <p:cNvSpPr/>
            <p:nvPr/>
          </p:nvSpPr>
          <p:spPr>
            <a:xfrm>
              <a:off x="-18525" y="1998775"/>
              <a:ext cx="9162612" cy="3084291"/>
            </a:xfrm>
            <a:custGeom>
              <a:rect b="b" l="l" r="r" t="t"/>
              <a:pathLst>
                <a:path extrusionOk="0" h="92206" w="273368">
                  <a:moveTo>
                    <a:pt x="12159" y="1"/>
                  </a:moveTo>
                  <a:cubicBezTo>
                    <a:pt x="8479" y="1"/>
                    <a:pt x="4435" y="501"/>
                    <a:pt x="0" y="1647"/>
                  </a:cubicBezTo>
                  <a:lnTo>
                    <a:pt x="0" y="92206"/>
                  </a:lnTo>
                  <a:lnTo>
                    <a:pt x="272272" y="92206"/>
                  </a:lnTo>
                  <a:lnTo>
                    <a:pt x="273368" y="14339"/>
                  </a:lnTo>
                  <a:cubicBezTo>
                    <a:pt x="255951" y="12463"/>
                    <a:pt x="252051" y="8413"/>
                    <a:pt x="246915" y="8413"/>
                  </a:cubicBezTo>
                  <a:cubicBezTo>
                    <a:pt x="241427" y="8413"/>
                    <a:pt x="234528" y="13037"/>
                    <a:pt x="208217" y="29877"/>
                  </a:cubicBezTo>
                  <a:cubicBezTo>
                    <a:pt x="203723" y="32753"/>
                    <a:pt x="196660" y="33591"/>
                    <a:pt x="188439" y="33591"/>
                  </a:cubicBezTo>
                  <a:cubicBezTo>
                    <a:pt x="176967" y="33591"/>
                    <a:pt x="163239" y="31959"/>
                    <a:pt x="151087" y="31959"/>
                  </a:cubicBezTo>
                  <a:cubicBezTo>
                    <a:pt x="143036" y="31959"/>
                    <a:pt x="135677" y="32675"/>
                    <a:pt x="130124" y="35056"/>
                  </a:cubicBezTo>
                  <a:cubicBezTo>
                    <a:pt x="120409" y="39218"/>
                    <a:pt x="110600" y="40811"/>
                    <a:pt x="101276" y="40811"/>
                  </a:cubicBezTo>
                  <a:cubicBezTo>
                    <a:pt x="89503" y="40811"/>
                    <a:pt x="78505" y="38272"/>
                    <a:pt x="69449" y="35163"/>
                  </a:cubicBezTo>
                  <a:cubicBezTo>
                    <a:pt x="57746" y="31151"/>
                    <a:pt x="47566" y="23662"/>
                    <a:pt x="40017" y="13851"/>
                  </a:cubicBezTo>
                  <a:cubicBezTo>
                    <a:pt x="34987" y="7311"/>
                    <a:pt x="26225" y="1"/>
                    <a:pt x="12159" y="1"/>
                  </a:cubicBezTo>
                  <a:close/>
                </a:path>
              </a:pathLst>
            </a:custGeom>
            <a:solidFill>
              <a:srgbClr val="C4D0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9" y="3162598"/>
              <a:ext cx="9144160" cy="1981009"/>
            </a:xfrm>
            <a:custGeom>
              <a:rect b="b" l="l" r="r" t="t"/>
              <a:pathLst>
                <a:path extrusionOk="0" h="59223" w="273368">
                  <a:moveTo>
                    <a:pt x="273368" y="1"/>
                  </a:moveTo>
                  <a:cubicBezTo>
                    <a:pt x="236697" y="4144"/>
                    <a:pt x="253199" y="11169"/>
                    <a:pt x="216623" y="18646"/>
                  </a:cubicBezTo>
                  <a:cubicBezTo>
                    <a:pt x="199321" y="22188"/>
                    <a:pt x="189605" y="22959"/>
                    <a:pt x="182219" y="22959"/>
                  </a:cubicBezTo>
                  <a:cubicBezTo>
                    <a:pt x="176522" y="22959"/>
                    <a:pt x="172212" y="22500"/>
                    <a:pt x="166876" y="22500"/>
                  </a:cubicBezTo>
                  <a:cubicBezTo>
                    <a:pt x="157871" y="22500"/>
                    <a:pt x="145946" y="23806"/>
                    <a:pt x="119515" y="30826"/>
                  </a:cubicBezTo>
                  <a:cubicBezTo>
                    <a:pt x="107514" y="34005"/>
                    <a:pt x="86880" y="45328"/>
                    <a:pt x="58912" y="45852"/>
                  </a:cubicBezTo>
                  <a:cubicBezTo>
                    <a:pt x="58479" y="45860"/>
                    <a:pt x="58038" y="45864"/>
                    <a:pt x="57590" y="45864"/>
                  </a:cubicBezTo>
                  <a:cubicBezTo>
                    <a:pt x="38518" y="45864"/>
                    <a:pt x="7056" y="38851"/>
                    <a:pt x="18" y="38851"/>
                  </a:cubicBezTo>
                  <a:cubicBezTo>
                    <a:pt x="12" y="38851"/>
                    <a:pt x="6" y="38851"/>
                    <a:pt x="0" y="38851"/>
                  </a:cubicBezTo>
                  <a:lnTo>
                    <a:pt x="0" y="59222"/>
                  </a:lnTo>
                  <a:lnTo>
                    <a:pt x="273368" y="59222"/>
                  </a:lnTo>
                  <a:lnTo>
                    <a:pt x="273368" y="1"/>
                  </a:lnTo>
                  <a:close/>
                </a:path>
              </a:pathLst>
            </a:custGeom>
            <a:solidFill>
              <a:srgbClr val="A3A5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2" name="Google Shape;82;p7"/>
          <p:cNvPicPr preferRelativeResize="0"/>
          <p:nvPr/>
        </p:nvPicPr>
        <p:blipFill rotWithShape="1">
          <a:blip r:embed="rId2">
            <a:alphaModFix amt="4000"/>
          </a:blip>
          <a:srcRect b="12454" l="0" r="0" t="12521"/>
          <a:stretch/>
        </p:blipFill>
        <p:spPr>
          <a:xfrm>
            <a:off x="63" y="0"/>
            <a:ext cx="91441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7"/>
          <p:cNvSpPr/>
          <p:nvPr/>
        </p:nvSpPr>
        <p:spPr>
          <a:xfrm flipH="1">
            <a:off x="547950" y="374400"/>
            <a:ext cx="8013900" cy="4394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7"/>
          <p:cNvSpPr txBox="1"/>
          <p:nvPr>
            <p:ph type="title"/>
          </p:nvPr>
        </p:nvSpPr>
        <p:spPr>
          <a:xfrm>
            <a:off x="1153925" y="759188"/>
            <a:ext cx="3968400" cy="11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5" name="Google Shape;85;p7"/>
          <p:cNvSpPr txBox="1"/>
          <p:nvPr>
            <p:ph idx="1" type="body"/>
          </p:nvPr>
        </p:nvSpPr>
        <p:spPr>
          <a:xfrm>
            <a:off x="1153925" y="2229713"/>
            <a:ext cx="3968400" cy="21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6" name="Google Shape;86;p7"/>
          <p:cNvSpPr/>
          <p:nvPr/>
        </p:nvSpPr>
        <p:spPr>
          <a:xfrm>
            <a:off x="-18925" y="0"/>
            <a:ext cx="9162900" cy="5143500"/>
          </a:xfrm>
          <a:prstGeom prst="frame">
            <a:avLst>
              <a:gd fmla="val 3454" name="adj1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7"/>
          <p:cNvSpPr/>
          <p:nvPr>
            <p:ph idx="2" type="pic"/>
          </p:nvPr>
        </p:nvSpPr>
        <p:spPr>
          <a:xfrm>
            <a:off x="5465225" y="895550"/>
            <a:ext cx="2234400" cy="3352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8"/>
          <p:cNvGrpSpPr/>
          <p:nvPr/>
        </p:nvGrpSpPr>
        <p:grpSpPr>
          <a:xfrm>
            <a:off x="-9275" y="973675"/>
            <a:ext cx="9162681" cy="4010107"/>
            <a:chOff x="-9275" y="973675"/>
            <a:chExt cx="9162681" cy="4010107"/>
          </a:xfrm>
        </p:grpSpPr>
        <p:sp>
          <p:nvSpPr>
            <p:cNvPr id="90" name="Google Shape;90;p8"/>
            <p:cNvSpPr/>
            <p:nvPr/>
          </p:nvSpPr>
          <p:spPr>
            <a:xfrm flipH="1">
              <a:off x="54132" y="973675"/>
              <a:ext cx="9089867" cy="3780056"/>
            </a:xfrm>
            <a:custGeom>
              <a:rect b="b" l="l" r="r" t="t"/>
              <a:pathLst>
                <a:path extrusionOk="0" h="122154" w="272274">
                  <a:moveTo>
                    <a:pt x="39654" y="1"/>
                  </a:moveTo>
                  <a:cubicBezTo>
                    <a:pt x="37890" y="1"/>
                    <a:pt x="36126" y="93"/>
                    <a:pt x="34362" y="270"/>
                  </a:cubicBezTo>
                  <a:cubicBezTo>
                    <a:pt x="26695" y="1032"/>
                    <a:pt x="19087" y="3270"/>
                    <a:pt x="11538" y="6104"/>
                  </a:cubicBezTo>
                  <a:cubicBezTo>
                    <a:pt x="7847" y="7497"/>
                    <a:pt x="4144" y="9652"/>
                    <a:pt x="418" y="10604"/>
                  </a:cubicBezTo>
                  <a:cubicBezTo>
                    <a:pt x="287" y="10640"/>
                    <a:pt x="144" y="10652"/>
                    <a:pt x="1" y="10652"/>
                  </a:cubicBezTo>
                  <a:lnTo>
                    <a:pt x="1" y="115153"/>
                  </a:lnTo>
                  <a:lnTo>
                    <a:pt x="272273" y="122154"/>
                  </a:lnTo>
                  <a:lnTo>
                    <a:pt x="272273" y="35738"/>
                  </a:lnTo>
                  <a:cubicBezTo>
                    <a:pt x="272261" y="35739"/>
                    <a:pt x="272247" y="35740"/>
                    <a:pt x="272232" y="35740"/>
                  </a:cubicBezTo>
                  <a:cubicBezTo>
                    <a:pt x="271194" y="35740"/>
                    <a:pt x="263083" y="33468"/>
                    <a:pt x="250516" y="33468"/>
                  </a:cubicBezTo>
                  <a:cubicBezTo>
                    <a:pt x="238656" y="33468"/>
                    <a:pt x="222828" y="35491"/>
                    <a:pt x="205229" y="43358"/>
                  </a:cubicBezTo>
                  <a:cubicBezTo>
                    <a:pt x="193403" y="48639"/>
                    <a:pt x="179493" y="51123"/>
                    <a:pt x="167177" y="51123"/>
                  </a:cubicBezTo>
                  <a:cubicBezTo>
                    <a:pt x="155723" y="51123"/>
                    <a:pt x="145648" y="48975"/>
                    <a:pt x="139911" y="44930"/>
                  </a:cubicBezTo>
                  <a:cubicBezTo>
                    <a:pt x="124636" y="34155"/>
                    <a:pt x="104609" y="24356"/>
                    <a:pt x="94025" y="20808"/>
                  </a:cubicBezTo>
                  <a:cubicBezTo>
                    <a:pt x="88310" y="18891"/>
                    <a:pt x="82535" y="18379"/>
                    <a:pt x="76975" y="15069"/>
                  </a:cubicBezTo>
                  <a:cubicBezTo>
                    <a:pt x="71141" y="11616"/>
                    <a:pt x="65438" y="7271"/>
                    <a:pt x="59532" y="4425"/>
                  </a:cubicBezTo>
                  <a:cubicBezTo>
                    <a:pt x="52995" y="1326"/>
                    <a:pt x="46332" y="1"/>
                    <a:pt x="39654" y="1"/>
                  </a:cubicBezTo>
                  <a:close/>
                </a:path>
              </a:pathLst>
            </a:custGeom>
            <a:solidFill>
              <a:srgbClr val="CFDE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 flipH="1">
              <a:off x="-9275" y="2243665"/>
              <a:ext cx="9162612" cy="2605511"/>
            </a:xfrm>
            <a:custGeom>
              <a:rect b="b" l="l" r="r" t="t"/>
              <a:pathLst>
                <a:path extrusionOk="0" h="92206" w="273368">
                  <a:moveTo>
                    <a:pt x="12159" y="1"/>
                  </a:moveTo>
                  <a:cubicBezTo>
                    <a:pt x="8479" y="1"/>
                    <a:pt x="4435" y="501"/>
                    <a:pt x="0" y="1647"/>
                  </a:cubicBezTo>
                  <a:lnTo>
                    <a:pt x="0" y="92206"/>
                  </a:lnTo>
                  <a:lnTo>
                    <a:pt x="272272" y="92206"/>
                  </a:lnTo>
                  <a:lnTo>
                    <a:pt x="273368" y="14339"/>
                  </a:lnTo>
                  <a:cubicBezTo>
                    <a:pt x="255951" y="12463"/>
                    <a:pt x="252051" y="8413"/>
                    <a:pt x="246915" y="8413"/>
                  </a:cubicBezTo>
                  <a:cubicBezTo>
                    <a:pt x="241427" y="8413"/>
                    <a:pt x="234528" y="13037"/>
                    <a:pt x="208217" y="29877"/>
                  </a:cubicBezTo>
                  <a:cubicBezTo>
                    <a:pt x="203723" y="32753"/>
                    <a:pt x="196660" y="33591"/>
                    <a:pt x="188439" y="33591"/>
                  </a:cubicBezTo>
                  <a:cubicBezTo>
                    <a:pt x="176967" y="33591"/>
                    <a:pt x="163239" y="31959"/>
                    <a:pt x="151087" y="31959"/>
                  </a:cubicBezTo>
                  <a:cubicBezTo>
                    <a:pt x="143036" y="31959"/>
                    <a:pt x="135677" y="32675"/>
                    <a:pt x="130124" y="35056"/>
                  </a:cubicBezTo>
                  <a:cubicBezTo>
                    <a:pt x="120409" y="39218"/>
                    <a:pt x="110600" y="40811"/>
                    <a:pt x="101276" y="40811"/>
                  </a:cubicBezTo>
                  <a:cubicBezTo>
                    <a:pt x="89503" y="40811"/>
                    <a:pt x="78505" y="38272"/>
                    <a:pt x="69449" y="35163"/>
                  </a:cubicBezTo>
                  <a:cubicBezTo>
                    <a:pt x="57746" y="31151"/>
                    <a:pt x="47566" y="23662"/>
                    <a:pt x="40017" y="13851"/>
                  </a:cubicBezTo>
                  <a:cubicBezTo>
                    <a:pt x="34987" y="7311"/>
                    <a:pt x="26225" y="1"/>
                    <a:pt x="12159" y="1"/>
                  </a:cubicBezTo>
                  <a:close/>
                </a:path>
              </a:pathLst>
            </a:custGeom>
            <a:solidFill>
              <a:srgbClr val="C4D0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 flipH="1">
              <a:off x="9247" y="3002773"/>
              <a:ext cx="9144160" cy="1981009"/>
            </a:xfrm>
            <a:custGeom>
              <a:rect b="b" l="l" r="r" t="t"/>
              <a:pathLst>
                <a:path extrusionOk="0" h="59223" w="273368">
                  <a:moveTo>
                    <a:pt x="273368" y="1"/>
                  </a:moveTo>
                  <a:cubicBezTo>
                    <a:pt x="236697" y="4144"/>
                    <a:pt x="253199" y="11169"/>
                    <a:pt x="216623" y="18646"/>
                  </a:cubicBezTo>
                  <a:cubicBezTo>
                    <a:pt x="199321" y="22188"/>
                    <a:pt x="189605" y="22959"/>
                    <a:pt x="182219" y="22959"/>
                  </a:cubicBezTo>
                  <a:cubicBezTo>
                    <a:pt x="176522" y="22959"/>
                    <a:pt x="172212" y="22500"/>
                    <a:pt x="166876" y="22500"/>
                  </a:cubicBezTo>
                  <a:cubicBezTo>
                    <a:pt x="157871" y="22500"/>
                    <a:pt x="145946" y="23806"/>
                    <a:pt x="119515" y="30826"/>
                  </a:cubicBezTo>
                  <a:cubicBezTo>
                    <a:pt x="107514" y="34005"/>
                    <a:pt x="86880" y="45328"/>
                    <a:pt x="58912" y="45852"/>
                  </a:cubicBezTo>
                  <a:cubicBezTo>
                    <a:pt x="58479" y="45860"/>
                    <a:pt x="58038" y="45864"/>
                    <a:pt x="57590" y="45864"/>
                  </a:cubicBezTo>
                  <a:cubicBezTo>
                    <a:pt x="38518" y="45864"/>
                    <a:pt x="7056" y="38851"/>
                    <a:pt x="18" y="38851"/>
                  </a:cubicBezTo>
                  <a:cubicBezTo>
                    <a:pt x="12" y="38851"/>
                    <a:pt x="6" y="38851"/>
                    <a:pt x="0" y="38851"/>
                  </a:cubicBezTo>
                  <a:lnTo>
                    <a:pt x="0" y="59222"/>
                  </a:lnTo>
                  <a:lnTo>
                    <a:pt x="273368" y="59222"/>
                  </a:lnTo>
                  <a:lnTo>
                    <a:pt x="273368" y="1"/>
                  </a:lnTo>
                  <a:close/>
                </a:path>
              </a:pathLst>
            </a:custGeom>
            <a:solidFill>
              <a:srgbClr val="A3A5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3" name="Google Shape;93;p8"/>
          <p:cNvPicPr preferRelativeResize="0"/>
          <p:nvPr/>
        </p:nvPicPr>
        <p:blipFill rotWithShape="1">
          <a:blip r:embed="rId2">
            <a:alphaModFix amt="4000"/>
          </a:blip>
          <a:srcRect b="12454" l="0" r="0" t="12521"/>
          <a:stretch/>
        </p:blipFill>
        <p:spPr>
          <a:xfrm>
            <a:off x="63" y="0"/>
            <a:ext cx="91441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8"/>
          <p:cNvSpPr/>
          <p:nvPr/>
        </p:nvSpPr>
        <p:spPr>
          <a:xfrm>
            <a:off x="-18925" y="0"/>
            <a:ext cx="9162900" cy="5143500"/>
          </a:xfrm>
          <a:prstGeom prst="frame">
            <a:avLst>
              <a:gd fmla="val 3454" name="adj1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8"/>
          <p:cNvSpPr txBox="1"/>
          <p:nvPr>
            <p:ph type="title"/>
          </p:nvPr>
        </p:nvSpPr>
        <p:spPr>
          <a:xfrm>
            <a:off x="1388225" y="1307125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9"/>
          <p:cNvGrpSpPr/>
          <p:nvPr/>
        </p:nvGrpSpPr>
        <p:grpSpPr>
          <a:xfrm>
            <a:off x="-27625" y="1174775"/>
            <a:ext cx="9181056" cy="3968716"/>
            <a:chOff x="-27625" y="1174775"/>
            <a:chExt cx="9181056" cy="3968716"/>
          </a:xfrm>
        </p:grpSpPr>
        <p:sp>
          <p:nvSpPr>
            <p:cNvPr id="98" name="Google Shape;98;p9"/>
            <p:cNvSpPr/>
            <p:nvPr/>
          </p:nvSpPr>
          <p:spPr>
            <a:xfrm>
              <a:off x="-27625" y="1174775"/>
              <a:ext cx="9162612" cy="2110365"/>
            </a:xfrm>
            <a:custGeom>
              <a:rect b="b" l="l" r="r" t="t"/>
              <a:pathLst>
                <a:path extrusionOk="0" h="92206" w="273368">
                  <a:moveTo>
                    <a:pt x="12159" y="1"/>
                  </a:moveTo>
                  <a:cubicBezTo>
                    <a:pt x="8479" y="1"/>
                    <a:pt x="4435" y="501"/>
                    <a:pt x="0" y="1647"/>
                  </a:cubicBezTo>
                  <a:lnTo>
                    <a:pt x="0" y="92206"/>
                  </a:lnTo>
                  <a:lnTo>
                    <a:pt x="272272" y="92206"/>
                  </a:lnTo>
                  <a:lnTo>
                    <a:pt x="273368" y="14339"/>
                  </a:lnTo>
                  <a:cubicBezTo>
                    <a:pt x="255951" y="12463"/>
                    <a:pt x="252051" y="8413"/>
                    <a:pt x="246915" y="8413"/>
                  </a:cubicBezTo>
                  <a:cubicBezTo>
                    <a:pt x="241427" y="8413"/>
                    <a:pt x="234528" y="13037"/>
                    <a:pt x="208217" y="29877"/>
                  </a:cubicBezTo>
                  <a:cubicBezTo>
                    <a:pt x="203723" y="32753"/>
                    <a:pt x="196660" y="33591"/>
                    <a:pt x="188439" y="33591"/>
                  </a:cubicBezTo>
                  <a:cubicBezTo>
                    <a:pt x="176967" y="33591"/>
                    <a:pt x="163239" y="31959"/>
                    <a:pt x="151087" y="31959"/>
                  </a:cubicBezTo>
                  <a:cubicBezTo>
                    <a:pt x="143036" y="31959"/>
                    <a:pt x="135677" y="32675"/>
                    <a:pt x="130124" y="35056"/>
                  </a:cubicBezTo>
                  <a:cubicBezTo>
                    <a:pt x="120409" y="39218"/>
                    <a:pt x="110600" y="40811"/>
                    <a:pt x="101276" y="40811"/>
                  </a:cubicBezTo>
                  <a:cubicBezTo>
                    <a:pt x="89503" y="40811"/>
                    <a:pt x="78505" y="38272"/>
                    <a:pt x="69449" y="35163"/>
                  </a:cubicBezTo>
                  <a:cubicBezTo>
                    <a:pt x="57746" y="31151"/>
                    <a:pt x="47566" y="23662"/>
                    <a:pt x="40017" y="13851"/>
                  </a:cubicBezTo>
                  <a:cubicBezTo>
                    <a:pt x="34987" y="7311"/>
                    <a:pt x="26225" y="1"/>
                    <a:pt x="121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 flipH="1">
              <a:off x="-9270" y="1894500"/>
              <a:ext cx="9162701" cy="3248991"/>
            </a:xfrm>
            <a:custGeom>
              <a:rect b="b" l="l" r="r" t="t"/>
              <a:pathLst>
                <a:path extrusionOk="0" h="122154" w="272274">
                  <a:moveTo>
                    <a:pt x="39654" y="1"/>
                  </a:moveTo>
                  <a:cubicBezTo>
                    <a:pt x="37890" y="1"/>
                    <a:pt x="36126" y="93"/>
                    <a:pt x="34362" y="270"/>
                  </a:cubicBezTo>
                  <a:cubicBezTo>
                    <a:pt x="26695" y="1032"/>
                    <a:pt x="19087" y="3270"/>
                    <a:pt x="11538" y="6104"/>
                  </a:cubicBezTo>
                  <a:cubicBezTo>
                    <a:pt x="7847" y="7497"/>
                    <a:pt x="4144" y="9652"/>
                    <a:pt x="418" y="10604"/>
                  </a:cubicBezTo>
                  <a:cubicBezTo>
                    <a:pt x="287" y="10640"/>
                    <a:pt x="144" y="10652"/>
                    <a:pt x="1" y="10652"/>
                  </a:cubicBezTo>
                  <a:lnTo>
                    <a:pt x="1" y="115153"/>
                  </a:lnTo>
                  <a:lnTo>
                    <a:pt x="272273" y="122154"/>
                  </a:lnTo>
                  <a:lnTo>
                    <a:pt x="272273" y="35738"/>
                  </a:lnTo>
                  <a:cubicBezTo>
                    <a:pt x="272261" y="35739"/>
                    <a:pt x="272247" y="35740"/>
                    <a:pt x="272232" y="35740"/>
                  </a:cubicBezTo>
                  <a:cubicBezTo>
                    <a:pt x="271194" y="35740"/>
                    <a:pt x="263083" y="33468"/>
                    <a:pt x="250516" y="33468"/>
                  </a:cubicBezTo>
                  <a:cubicBezTo>
                    <a:pt x="238656" y="33468"/>
                    <a:pt x="222828" y="35491"/>
                    <a:pt x="205229" y="43358"/>
                  </a:cubicBezTo>
                  <a:cubicBezTo>
                    <a:pt x="193403" y="48639"/>
                    <a:pt x="179493" y="51123"/>
                    <a:pt x="167177" y="51123"/>
                  </a:cubicBezTo>
                  <a:cubicBezTo>
                    <a:pt x="155723" y="51123"/>
                    <a:pt x="145648" y="48975"/>
                    <a:pt x="139911" y="44930"/>
                  </a:cubicBezTo>
                  <a:cubicBezTo>
                    <a:pt x="124636" y="34155"/>
                    <a:pt x="104609" y="24356"/>
                    <a:pt x="94025" y="20808"/>
                  </a:cubicBezTo>
                  <a:cubicBezTo>
                    <a:pt x="88310" y="18891"/>
                    <a:pt x="82535" y="18379"/>
                    <a:pt x="76975" y="15069"/>
                  </a:cubicBezTo>
                  <a:cubicBezTo>
                    <a:pt x="71141" y="11616"/>
                    <a:pt x="65438" y="7271"/>
                    <a:pt x="59532" y="4425"/>
                  </a:cubicBezTo>
                  <a:cubicBezTo>
                    <a:pt x="52995" y="1326"/>
                    <a:pt x="46332" y="1"/>
                    <a:pt x="396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 flipH="1">
              <a:off x="0" y="3090423"/>
              <a:ext cx="9144160" cy="1981009"/>
            </a:xfrm>
            <a:custGeom>
              <a:rect b="b" l="l" r="r" t="t"/>
              <a:pathLst>
                <a:path extrusionOk="0" h="59223" w="273368">
                  <a:moveTo>
                    <a:pt x="273368" y="1"/>
                  </a:moveTo>
                  <a:cubicBezTo>
                    <a:pt x="236697" y="4144"/>
                    <a:pt x="253199" y="11169"/>
                    <a:pt x="216623" y="18646"/>
                  </a:cubicBezTo>
                  <a:cubicBezTo>
                    <a:pt x="199321" y="22188"/>
                    <a:pt x="189605" y="22959"/>
                    <a:pt x="182219" y="22959"/>
                  </a:cubicBezTo>
                  <a:cubicBezTo>
                    <a:pt x="176522" y="22959"/>
                    <a:pt x="172212" y="22500"/>
                    <a:pt x="166876" y="22500"/>
                  </a:cubicBezTo>
                  <a:cubicBezTo>
                    <a:pt x="157871" y="22500"/>
                    <a:pt x="145946" y="23806"/>
                    <a:pt x="119515" y="30826"/>
                  </a:cubicBezTo>
                  <a:cubicBezTo>
                    <a:pt x="107514" y="34005"/>
                    <a:pt x="86880" y="45328"/>
                    <a:pt x="58912" y="45852"/>
                  </a:cubicBezTo>
                  <a:cubicBezTo>
                    <a:pt x="58479" y="45860"/>
                    <a:pt x="58038" y="45864"/>
                    <a:pt x="57590" y="45864"/>
                  </a:cubicBezTo>
                  <a:cubicBezTo>
                    <a:pt x="38518" y="45864"/>
                    <a:pt x="7056" y="38851"/>
                    <a:pt x="18" y="38851"/>
                  </a:cubicBezTo>
                  <a:cubicBezTo>
                    <a:pt x="12" y="38851"/>
                    <a:pt x="6" y="38851"/>
                    <a:pt x="0" y="38851"/>
                  </a:cubicBezTo>
                  <a:lnTo>
                    <a:pt x="0" y="59222"/>
                  </a:lnTo>
                  <a:lnTo>
                    <a:pt x="273368" y="59222"/>
                  </a:lnTo>
                  <a:lnTo>
                    <a:pt x="273368" y="1"/>
                  </a:lnTo>
                  <a:close/>
                </a:path>
              </a:pathLst>
            </a:custGeom>
            <a:solidFill>
              <a:srgbClr val="A3A5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9"/>
          <p:cNvSpPr/>
          <p:nvPr/>
        </p:nvSpPr>
        <p:spPr>
          <a:xfrm>
            <a:off x="-18925" y="0"/>
            <a:ext cx="9162900" cy="5143500"/>
          </a:xfrm>
          <a:prstGeom prst="frame">
            <a:avLst>
              <a:gd fmla="val 3454" name="adj1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9"/>
          <p:cNvSpPr txBox="1"/>
          <p:nvPr>
            <p:ph type="title"/>
          </p:nvPr>
        </p:nvSpPr>
        <p:spPr>
          <a:xfrm>
            <a:off x="2241225" y="1174763"/>
            <a:ext cx="4661100" cy="14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3" name="Google Shape;103;p9"/>
          <p:cNvSpPr txBox="1"/>
          <p:nvPr>
            <p:ph idx="1" type="subTitle"/>
          </p:nvPr>
        </p:nvSpPr>
        <p:spPr>
          <a:xfrm>
            <a:off x="2241325" y="2967238"/>
            <a:ext cx="4661100" cy="95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"/>
          <p:cNvSpPr txBox="1"/>
          <p:nvPr>
            <p:ph type="title"/>
          </p:nvPr>
        </p:nvSpPr>
        <p:spPr>
          <a:xfrm>
            <a:off x="2021400" y="603850"/>
            <a:ext cx="5101200" cy="11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sz="3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●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●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●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britannica.com/technology/xerography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.wikipedia.org/wiki/Steve_Jobs" TargetMode="External"/><Relationship Id="rId4" Type="http://schemas.openxmlformats.org/officeDocument/2006/relationships/hyperlink" Target="https://en.wikipedia.org/wiki/Steve_Wozniak" TargetMode="External"/><Relationship Id="rId5" Type="http://schemas.openxmlformats.org/officeDocument/2006/relationships/hyperlink" Target="https://en.wikipedia.org/wiki/Ronald_Wayne" TargetMode="External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1"/>
          <p:cNvSpPr txBox="1"/>
          <p:nvPr/>
        </p:nvSpPr>
        <p:spPr>
          <a:xfrm>
            <a:off x="970044" y="721258"/>
            <a:ext cx="72039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Invention of the PC</a:t>
            </a:r>
            <a:endParaRPr b="1" sz="3200"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437" name="Google Shape;43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5150" y="2139838"/>
            <a:ext cx="1402626" cy="1723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31"/>
          <p:cNvPicPr preferRelativeResize="0"/>
          <p:nvPr/>
        </p:nvPicPr>
        <p:blipFill rotWithShape="1">
          <a:blip r:embed="rId4">
            <a:alphaModFix/>
          </a:blip>
          <a:srcRect b="24599" l="3070" r="-3070" t="-10252"/>
          <a:stretch/>
        </p:blipFill>
        <p:spPr>
          <a:xfrm>
            <a:off x="3606500" y="1899348"/>
            <a:ext cx="2057400" cy="190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91951" y="2225088"/>
            <a:ext cx="2495075" cy="181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2"/>
          <p:cNvSpPr txBox="1"/>
          <p:nvPr/>
        </p:nvSpPr>
        <p:spPr>
          <a:xfrm>
            <a:off x="821450" y="554725"/>
            <a:ext cx="2855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Times New Roman"/>
                <a:ea typeface="Times New Roman"/>
                <a:cs typeface="Times New Roman"/>
                <a:sym typeface="Times New Roman"/>
              </a:rPr>
              <a:t>Rise of Xerox :</a:t>
            </a:r>
            <a:endParaRPr b="1"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5" name="Google Shape;445;p32"/>
          <p:cNvSpPr txBox="1"/>
          <p:nvPr/>
        </p:nvSpPr>
        <p:spPr>
          <a:xfrm>
            <a:off x="821450" y="1155025"/>
            <a:ext cx="4821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Founded in </a:t>
            </a: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1906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 the Haloid Photographic Company.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Founded by: 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Joseph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.C. 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Wilson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firm obtained commercial rights to </a:t>
            </a:r>
            <a:r>
              <a:rPr lang="en" sz="1800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xerography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1947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6" name="Google Shape;446;p32"/>
          <p:cNvSpPr txBox="1"/>
          <p:nvPr/>
        </p:nvSpPr>
        <p:spPr>
          <a:xfrm>
            <a:off x="821450" y="3279025"/>
            <a:ext cx="44373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Renamed as Xerox Company in </a:t>
            </a: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1958.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Became Famous after launch of Xerox 914.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47" name="Google Shape;44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7663" y="788550"/>
            <a:ext cx="2733675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3"/>
          <p:cNvSpPr txBox="1"/>
          <p:nvPr/>
        </p:nvSpPr>
        <p:spPr>
          <a:xfrm>
            <a:off x="824575" y="426125"/>
            <a:ext cx="3000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Rise of Apple :</a:t>
            </a:r>
            <a:endParaRPr b="1"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3" name="Google Shape;453;p33"/>
          <p:cNvSpPr txBox="1"/>
          <p:nvPr/>
        </p:nvSpPr>
        <p:spPr>
          <a:xfrm>
            <a:off x="945500" y="1026425"/>
            <a:ext cx="64641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Apple Computer Company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was established on April 1, 1976,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</a:t>
            </a:r>
            <a:r>
              <a:rPr lang="en" sz="1800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Steve Jobs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800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Steve Wozniak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R</a:t>
            </a:r>
            <a:r>
              <a:rPr lang="en" sz="1800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onald Wayne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E4855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3E48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1976, Apple sold its first </a:t>
            </a:r>
            <a:r>
              <a:rPr lang="en" sz="1800">
                <a:solidFill>
                  <a:srgbClr val="3E48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pre-assembled computer, called the Apple-1.</a:t>
            </a: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54" name="Google Shape;454;p33"/>
          <p:cNvSpPr txBox="1"/>
          <p:nvPr/>
        </p:nvSpPr>
        <p:spPr>
          <a:xfrm>
            <a:off x="945500" y="2681700"/>
            <a:ext cx="50067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On August 2, 2018,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Apple made history by becoming the first publicly traded U.S. company to be valued at $1 trillion, as measured by market capitalization.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55" name="Google Shape;455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64871" y="2150800"/>
            <a:ext cx="2499431" cy="240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4"/>
          <p:cNvSpPr txBox="1"/>
          <p:nvPr/>
        </p:nvSpPr>
        <p:spPr>
          <a:xfrm>
            <a:off x="530225" y="1852925"/>
            <a:ext cx="5306100" cy="26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Xerox Alto was created in 1972.</a:t>
            </a:r>
            <a:endParaRPr sz="1800">
              <a:solidFill>
                <a:srgbClr val="2125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Alto was the first system to have all of the contemporary Graphical User Interface components (GUI) </a:t>
            </a:r>
            <a:endParaRPr sz="1800">
              <a:solidFill>
                <a:srgbClr val="2125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was also the first to  include </a:t>
            </a:r>
            <a:r>
              <a:rPr lang="en" sz="18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Ethernet networking,  bit mapping, scalable type.</a:t>
            </a:r>
            <a:endParaRPr sz="1800">
              <a:solidFill>
                <a:srgbClr val="1111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But, the most important inclusion was that of a Mouse and the world’s first laser printer..</a:t>
            </a:r>
            <a:endParaRPr sz="1800">
              <a:solidFill>
                <a:srgbClr val="2125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61" name="Google Shape;46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5675" y="537050"/>
            <a:ext cx="2746850" cy="3912900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34"/>
          <p:cNvSpPr txBox="1"/>
          <p:nvPr/>
        </p:nvSpPr>
        <p:spPr>
          <a:xfrm>
            <a:off x="759600" y="1091150"/>
            <a:ext cx="4455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E845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“One of the worst mistakes in the History of TECHNOLOGY”</a:t>
            </a:r>
            <a:endParaRPr b="1" sz="2200">
              <a:solidFill>
                <a:srgbClr val="E8457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3" name="Google Shape;463;p34"/>
          <p:cNvSpPr txBox="1"/>
          <p:nvPr/>
        </p:nvSpPr>
        <p:spPr>
          <a:xfrm>
            <a:off x="666250" y="537050"/>
            <a:ext cx="2200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Xerox Alto:</a:t>
            </a:r>
            <a:endParaRPr b="1"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5"/>
          <p:cNvSpPr txBox="1"/>
          <p:nvPr/>
        </p:nvSpPr>
        <p:spPr>
          <a:xfrm>
            <a:off x="1198700" y="697425"/>
            <a:ext cx="4315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Fall of Xerox: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9" name="Google Shape;469;p35"/>
          <p:cNvSpPr txBox="1"/>
          <p:nvPr/>
        </p:nvSpPr>
        <p:spPr>
          <a:xfrm>
            <a:off x="1394850" y="1242275"/>
            <a:ext cx="565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70" name="Google Shape;470;p35"/>
          <p:cNvSpPr txBox="1"/>
          <p:nvPr/>
        </p:nvSpPr>
        <p:spPr>
          <a:xfrm>
            <a:off x="1198700" y="1242275"/>
            <a:ext cx="6902100" cy="3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Major fall came in the year 1981, when xerox star was introduced. It was launched in market at a heavy price,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if compared with IBM’s PC having the same features.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Not taking the research/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invention seriously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made by P.A.R.C.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For Example: The Mouse, GUI, Laser Printer, etc.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Expiring Patents of allowed Chinese and Japanese companies to copy xerox technology and come up with cheaper product.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6"/>
          <p:cNvSpPr txBox="1"/>
          <p:nvPr/>
        </p:nvSpPr>
        <p:spPr>
          <a:xfrm>
            <a:off x="1031846" y="679508"/>
            <a:ext cx="30642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6" name="Google Shape;47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875" y="781025"/>
            <a:ext cx="3845309" cy="22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6175" y="2571750"/>
            <a:ext cx="4059476" cy="21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36"/>
          <p:cNvSpPr txBox="1"/>
          <p:nvPr/>
        </p:nvSpPr>
        <p:spPr>
          <a:xfrm>
            <a:off x="274150" y="131450"/>
            <a:ext cx="4963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Times New Roman"/>
                <a:ea typeface="Times New Roman"/>
                <a:cs typeface="Times New Roman"/>
                <a:sym typeface="Times New Roman"/>
              </a:rPr>
              <a:t>Current Global Market Status: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9" name="Google Shape;479;p36"/>
          <p:cNvSpPr txBox="1"/>
          <p:nvPr/>
        </p:nvSpPr>
        <p:spPr>
          <a:xfrm>
            <a:off x="4496175" y="964200"/>
            <a:ext cx="44796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Times New Roman"/>
                <a:ea typeface="Times New Roman"/>
                <a:cs typeface="Times New Roman"/>
                <a:sym typeface="Times New Roman"/>
              </a:rPr>
              <a:t>Surged slow and steady,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Times New Roman"/>
                <a:ea typeface="Times New Roman"/>
                <a:cs typeface="Times New Roman"/>
                <a:sym typeface="Times New Roman"/>
              </a:rPr>
              <a:t>introduced new technologies like Iphone, Ipods, etc.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0" name="Google Shape;480;p36"/>
          <p:cNvSpPr txBox="1"/>
          <p:nvPr/>
        </p:nvSpPr>
        <p:spPr>
          <a:xfrm>
            <a:off x="479875" y="3169600"/>
            <a:ext cx="3554400" cy="15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Times New Roman"/>
                <a:ea typeface="Times New Roman"/>
                <a:cs typeface="Times New Roman"/>
                <a:sym typeface="Times New Roman"/>
              </a:rPr>
              <a:t>Fell drastically for not innovating </a:t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Times New Roman"/>
                <a:ea typeface="Times New Roman"/>
                <a:cs typeface="Times New Roman"/>
                <a:sym typeface="Times New Roman"/>
              </a:rPr>
              <a:t>and taking risks.</a:t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5" name="Google Shape;485;p37"/>
          <p:cNvPicPr preferRelativeResize="0"/>
          <p:nvPr/>
        </p:nvPicPr>
        <p:blipFill rotWithShape="1">
          <a:blip r:embed="rId3">
            <a:alphaModFix/>
          </a:blip>
          <a:srcRect b="0" l="2241" r="1963" t="0"/>
          <a:stretch/>
        </p:blipFill>
        <p:spPr>
          <a:xfrm>
            <a:off x="0" y="0"/>
            <a:ext cx="9144001" cy="4935950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37"/>
          <p:cNvSpPr txBox="1"/>
          <p:nvPr/>
        </p:nvSpPr>
        <p:spPr>
          <a:xfrm>
            <a:off x="246150" y="233025"/>
            <a:ext cx="1905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erriweather"/>
                <a:ea typeface="Merriweather"/>
                <a:cs typeface="Merriweather"/>
                <a:sym typeface="Merriweather"/>
              </a:rPr>
              <a:t>Xerox:</a:t>
            </a:r>
            <a:endParaRPr b="1" sz="30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E7DA95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8"/>
          <p:cNvSpPr txBox="1"/>
          <p:nvPr/>
        </p:nvSpPr>
        <p:spPr>
          <a:xfrm>
            <a:off x="742775" y="1185975"/>
            <a:ext cx="7825500" cy="14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Steve Jobs did not steal much from Xerox! </a:t>
            </a:r>
            <a:endParaRPr b="1" sz="21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The visit to the PARC that day,  inspired him to improve on what had already been discovered.</a:t>
            </a:r>
            <a:endParaRPr b="1" sz="21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(Like a cut on a diamond)  </a:t>
            </a:r>
            <a:endParaRPr sz="22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92" name="Google Shape;492;p38"/>
          <p:cNvSpPr txBox="1"/>
          <p:nvPr/>
        </p:nvSpPr>
        <p:spPr>
          <a:xfrm>
            <a:off x="742775" y="553925"/>
            <a:ext cx="1901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" sz="26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Conclusion:</a:t>
            </a:r>
            <a:endParaRPr b="1"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493" name="Google Shape;493;p38"/>
          <p:cNvSpPr txBox="1"/>
          <p:nvPr/>
        </p:nvSpPr>
        <p:spPr>
          <a:xfrm>
            <a:off x="1004900" y="2406600"/>
            <a:ext cx="73422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1600">
              <a:solidFill>
                <a:srgbClr val="FF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" sz="3000">
                <a:solidFill>
                  <a:srgbClr val="E84573"/>
                </a:solidFill>
                <a:latin typeface="Garamond"/>
                <a:ea typeface="Garamond"/>
                <a:cs typeface="Garamond"/>
                <a:sym typeface="Garamond"/>
              </a:rPr>
              <a:t>This is how innovation works.   </a:t>
            </a:r>
            <a:endParaRPr b="1" sz="3000">
              <a:solidFill>
                <a:srgbClr val="E84573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100">
              <a:solidFill>
                <a:srgbClr val="980000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21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We can do the same.  </a:t>
            </a:r>
            <a:endParaRPr sz="21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21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We just have to Look around,  </a:t>
            </a:r>
            <a:endParaRPr sz="21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21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get inspired and innovate.</a:t>
            </a:r>
            <a:endParaRPr sz="21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ncode Sans"/>
              <a:ea typeface="Encode Sans"/>
              <a:cs typeface="Encode Sans"/>
              <a:sym typeface="Encode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9"/>
          <p:cNvSpPr txBox="1"/>
          <p:nvPr/>
        </p:nvSpPr>
        <p:spPr>
          <a:xfrm>
            <a:off x="1231050" y="1638449"/>
            <a:ext cx="6681900" cy="14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E84573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“Once a new technology rolls over you, if you're not part of the steamroller, you're part of the road”</a:t>
            </a:r>
            <a:endParaRPr sz="2700">
              <a:solidFill>
                <a:srgbClr val="E84573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0000"/>
              </a:solidFill>
            </a:endParaRPr>
          </a:p>
        </p:txBody>
      </p:sp>
      <p:sp>
        <p:nvSpPr>
          <p:cNvPr id="499" name="Google Shape;499;p39"/>
          <p:cNvSpPr txBox="1"/>
          <p:nvPr/>
        </p:nvSpPr>
        <p:spPr>
          <a:xfrm>
            <a:off x="1126222" y="1692169"/>
            <a:ext cx="17115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500" name="Google Shape;500;p39"/>
          <p:cNvSpPr txBox="1"/>
          <p:nvPr/>
        </p:nvSpPr>
        <p:spPr>
          <a:xfrm>
            <a:off x="4511625" y="3589075"/>
            <a:ext cx="38796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-David Gardner (American Entrepreneur)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" sz="2100">
                <a:solidFill>
                  <a:schemeClr val="accent3"/>
                </a:solidFill>
                <a:latin typeface="Garamond"/>
                <a:ea typeface="Garamond"/>
                <a:cs typeface="Garamond"/>
                <a:sym typeface="Garamond"/>
              </a:rPr>
              <a:t>Thank Y</a:t>
            </a:r>
            <a:endParaRPr>
              <a:latin typeface="Encode Sans"/>
              <a:ea typeface="Encode Sans"/>
              <a:cs typeface="Encode Sans"/>
              <a:sym typeface="Encode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y of Asturias by Slidesgo">
  <a:themeElements>
    <a:clrScheme name="Simple Light">
      <a:dk1>
        <a:srgbClr val="494B42"/>
      </a:dk1>
      <a:lt1>
        <a:srgbClr val="656959"/>
      </a:lt1>
      <a:dk2>
        <a:srgbClr val="A3A572"/>
      </a:dk2>
      <a:lt2>
        <a:srgbClr val="C4D089"/>
      </a:lt2>
      <a:accent1>
        <a:srgbClr val="CFDECB"/>
      </a:accent1>
      <a:accent2>
        <a:srgbClr val="F3F1E4"/>
      </a:accent2>
      <a:accent3>
        <a:srgbClr val="FCFAEF"/>
      </a:accent3>
      <a:accent4>
        <a:srgbClr val="FFFFFF"/>
      </a:accent4>
      <a:accent5>
        <a:srgbClr val="FFFFFF"/>
      </a:accent5>
      <a:accent6>
        <a:srgbClr val="FFFFFF"/>
      </a:accent6>
      <a:hlink>
        <a:srgbClr val="494B4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