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0" r:id="rId5"/>
    <p:sldId id="261" r:id="rId6"/>
    <p:sldId id="264" r:id="rId7"/>
    <p:sldId id="265" r:id="rId8"/>
    <p:sldId id="266" r:id="rId9"/>
    <p:sldId id="267" r:id="rId10"/>
    <p:sldId id="272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53DC-1392-43D2-97CA-31F95BD43FD8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3B7-342D-41C2-A477-2A8114725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78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53DC-1392-43D2-97CA-31F95BD43FD8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3B7-342D-41C2-A477-2A8114725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02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53DC-1392-43D2-97CA-31F95BD43FD8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3B7-342D-41C2-A477-2A8114725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48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53DC-1392-43D2-97CA-31F95BD43FD8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3B7-342D-41C2-A477-2A8114725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60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53DC-1392-43D2-97CA-31F95BD43FD8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3B7-342D-41C2-A477-2A8114725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2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53DC-1392-43D2-97CA-31F95BD43FD8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3B7-342D-41C2-A477-2A8114725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16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53DC-1392-43D2-97CA-31F95BD43FD8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3B7-342D-41C2-A477-2A8114725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52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53DC-1392-43D2-97CA-31F95BD43FD8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3B7-342D-41C2-A477-2A8114725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64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53DC-1392-43D2-97CA-31F95BD43FD8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3B7-342D-41C2-A477-2A8114725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73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53DC-1392-43D2-97CA-31F95BD43FD8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3B7-342D-41C2-A477-2A8114725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42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53DC-1392-43D2-97CA-31F95BD43FD8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73B7-342D-41C2-A477-2A8114725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29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453DC-1392-43D2-97CA-31F95BD43FD8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073B7-342D-41C2-A477-2A8114725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83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2"/>
            <a:ext cx="9945189" cy="2479675"/>
          </a:xfrm>
        </p:spPr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1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98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45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76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20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35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" y="137653"/>
            <a:ext cx="11939451" cy="65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82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76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71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42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70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8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137653"/>
            <a:ext cx="11821886" cy="65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6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16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4" y="132890"/>
            <a:ext cx="11625943" cy="65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50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3" y="142416"/>
            <a:ext cx="11508377" cy="65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44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" y="132890"/>
            <a:ext cx="11939452" cy="65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60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4" y="147179"/>
            <a:ext cx="11756572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1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5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7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7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9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4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5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Admin1</dc:creator>
  <cp:lastModifiedBy>Admin1</cp:lastModifiedBy>
  <cp:revision>3</cp:revision>
  <dcterms:created xsi:type="dcterms:W3CDTF">2022-10-10T08:24:56Z</dcterms:created>
  <dcterms:modified xsi:type="dcterms:W3CDTF">2022-10-10T09:08:19Z</dcterms:modified>
</cp:coreProperties>
</file>