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1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0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0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5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1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8ADD6-37FF-4A14-8EE6-128BB65AC96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11D5-4595-4738-BCDD-05362F024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1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2" y="195991"/>
            <a:ext cx="11646133" cy="2037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5" y="2097935"/>
            <a:ext cx="11634650" cy="47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1" y="0"/>
            <a:ext cx="11210725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1" y="2743200"/>
            <a:ext cx="1121072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5" y="349224"/>
            <a:ext cx="11398225" cy="2537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5" y="2886891"/>
            <a:ext cx="10849585" cy="34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0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5" y="262547"/>
            <a:ext cx="11587238" cy="3525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3788229"/>
            <a:ext cx="1065929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9" y="396569"/>
            <a:ext cx="10786294" cy="59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2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0" y="577203"/>
            <a:ext cx="11090707" cy="39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9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0" y="1116968"/>
            <a:ext cx="10771064" cy="38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2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709647"/>
            <a:ext cx="10842171" cy="45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5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85" y="1060035"/>
            <a:ext cx="940682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1" y="940157"/>
            <a:ext cx="9691610" cy="47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5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25" y="1241177"/>
            <a:ext cx="9796401" cy="40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0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" y="428206"/>
            <a:ext cx="1150837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9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107666"/>
            <a:ext cx="9313817" cy="40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4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103763"/>
            <a:ext cx="10633166" cy="46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82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812206"/>
            <a:ext cx="10593977" cy="47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4" y="1742393"/>
            <a:ext cx="10593976" cy="27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5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935044"/>
            <a:ext cx="9953897" cy="50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90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443898"/>
            <a:ext cx="10855235" cy="14765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" y="2157458"/>
            <a:ext cx="10672355" cy="41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38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4" y="447370"/>
            <a:ext cx="10828366" cy="37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1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3" y="279752"/>
            <a:ext cx="10254343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50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51" y="1288443"/>
            <a:ext cx="10566965" cy="36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51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91" y="147944"/>
            <a:ext cx="11073964" cy="4737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8" y="4885509"/>
            <a:ext cx="10930417" cy="10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7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5" y="274320"/>
            <a:ext cx="10476410" cy="61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70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" y="395055"/>
            <a:ext cx="10897074" cy="5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8" y="558724"/>
            <a:ext cx="10730506" cy="29813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3540034"/>
            <a:ext cx="11416938" cy="17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01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9" y="522642"/>
            <a:ext cx="11113009" cy="2076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7" y="2707452"/>
            <a:ext cx="10537017" cy="237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7" y="5081452"/>
            <a:ext cx="11025051" cy="16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5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505340"/>
            <a:ext cx="11299371" cy="584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3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17830"/>
            <a:ext cx="10763794" cy="564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20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39634"/>
            <a:ext cx="10855233" cy="59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06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0" y="0"/>
            <a:ext cx="11717580" cy="1750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36664"/>
            <a:ext cx="10541726" cy="46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5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5" y="344891"/>
            <a:ext cx="11098576" cy="57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39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1037365"/>
            <a:ext cx="10750731" cy="46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8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" y="143691"/>
            <a:ext cx="10855234" cy="63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418012"/>
            <a:ext cx="10946673" cy="6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2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4" y="273427"/>
            <a:ext cx="11276836" cy="1555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3" y="1587408"/>
            <a:ext cx="10411097" cy="48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409153"/>
            <a:ext cx="10881360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2" y="198667"/>
            <a:ext cx="11405298" cy="2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5" y="2259874"/>
            <a:ext cx="1136904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85"/>
            <a:ext cx="11586809" cy="1811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2146195"/>
            <a:ext cx="11273299" cy="42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7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</dc:creator>
  <cp:lastModifiedBy>Admin1</cp:lastModifiedBy>
  <cp:revision>3</cp:revision>
  <dcterms:created xsi:type="dcterms:W3CDTF">2023-04-17T03:15:11Z</dcterms:created>
  <dcterms:modified xsi:type="dcterms:W3CDTF">2023-04-17T03:25:38Z</dcterms:modified>
</cp:coreProperties>
</file>