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5.jpg" ContentType="image/jpg"/>
  <Override PartName="/ppt/media/image6.jpg" ContentType="image/jpg"/>
  <Override PartName="/ppt/media/image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notesMasterIdLst>
    <p:notesMasterId r:id="rId137"/>
  </p:notesMasterIdLst>
  <p:handoutMasterIdLst>
    <p:handoutMasterId r:id="rId138"/>
  </p:handoutMasterIdLst>
  <p:sldIdLst>
    <p:sldId id="437" r:id="rId2"/>
    <p:sldId id="256" r:id="rId3"/>
    <p:sldId id="257" r:id="rId4"/>
    <p:sldId id="258" r:id="rId5"/>
    <p:sldId id="264" r:id="rId6"/>
    <p:sldId id="265" r:id="rId7"/>
    <p:sldId id="259" r:id="rId8"/>
    <p:sldId id="439" r:id="rId9"/>
    <p:sldId id="440" r:id="rId10"/>
    <p:sldId id="441" r:id="rId11"/>
    <p:sldId id="438" r:id="rId12"/>
    <p:sldId id="266" r:id="rId13"/>
    <p:sldId id="267" r:id="rId14"/>
    <p:sldId id="261" r:id="rId15"/>
    <p:sldId id="262" r:id="rId16"/>
    <p:sldId id="263" r:id="rId17"/>
    <p:sldId id="269" r:id="rId18"/>
    <p:sldId id="270" r:id="rId19"/>
    <p:sldId id="271" r:id="rId20"/>
    <p:sldId id="272" r:id="rId21"/>
    <p:sldId id="276" r:id="rId22"/>
    <p:sldId id="277" r:id="rId23"/>
    <p:sldId id="278" r:id="rId24"/>
    <p:sldId id="280" r:id="rId25"/>
    <p:sldId id="281" r:id="rId26"/>
    <p:sldId id="282" r:id="rId27"/>
    <p:sldId id="283" r:id="rId28"/>
    <p:sldId id="284" r:id="rId29"/>
    <p:sldId id="288" r:id="rId30"/>
    <p:sldId id="289" r:id="rId31"/>
    <p:sldId id="292" r:id="rId32"/>
    <p:sldId id="293" r:id="rId33"/>
    <p:sldId id="295" r:id="rId34"/>
    <p:sldId id="294" r:id="rId35"/>
    <p:sldId id="296" r:id="rId36"/>
    <p:sldId id="297" r:id="rId37"/>
    <p:sldId id="298" r:id="rId38"/>
    <p:sldId id="299" r:id="rId39"/>
    <p:sldId id="301" r:id="rId40"/>
    <p:sldId id="302" r:id="rId41"/>
    <p:sldId id="291" r:id="rId42"/>
    <p:sldId id="442" r:id="rId43"/>
    <p:sldId id="309" r:id="rId44"/>
    <p:sldId id="308" r:id="rId45"/>
    <p:sldId id="310" r:id="rId46"/>
    <p:sldId id="311" r:id="rId47"/>
    <p:sldId id="304" r:id="rId48"/>
    <p:sldId id="314" r:id="rId49"/>
    <p:sldId id="316" r:id="rId50"/>
    <p:sldId id="318" r:id="rId51"/>
    <p:sldId id="305" r:id="rId52"/>
    <p:sldId id="306" r:id="rId53"/>
    <p:sldId id="324" r:id="rId54"/>
    <p:sldId id="325" r:id="rId55"/>
    <p:sldId id="327" r:id="rId56"/>
    <p:sldId id="328" r:id="rId57"/>
    <p:sldId id="330" r:id="rId58"/>
    <p:sldId id="332" r:id="rId59"/>
    <p:sldId id="334" r:id="rId60"/>
    <p:sldId id="335" r:id="rId61"/>
    <p:sldId id="336" r:id="rId62"/>
    <p:sldId id="337" r:id="rId63"/>
    <p:sldId id="338" r:id="rId64"/>
    <p:sldId id="340" r:id="rId65"/>
    <p:sldId id="341" r:id="rId66"/>
    <p:sldId id="342" r:id="rId67"/>
    <p:sldId id="343" r:id="rId68"/>
    <p:sldId id="345" r:id="rId69"/>
    <p:sldId id="346" r:id="rId70"/>
    <p:sldId id="347" r:id="rId71"/>
    <p:sldId id="348" r:id="rId72"/>
    <p:sldId id="349" r:id="rId73"/>
    <p:sldId id="351" r:id="rId74"/>
    <p:sldId id="352" r:id="rId75"/>
    <p:sldId id="353" r:id="rId76"/>
    <p:sldId id="354" r:id="rId77"/>
    <p:sldId id="355" r:id="rId78"/>
    <p:sldId id="356" r:id="rId79"/>
    <p:sldId id="357" r:id="rId80"/>
    <p:sldId id="359" r:id="rId81"/>
    <p:sldId id="361" r:id="rId82"/>
    <p:sldId id="363" r:id="rId83"/>
    <p:sldId id="365" r:id="rId84"/>
    <p:sldId id="366" r:id="rId85"/>
    <p:sldId id="368" r:id="rId86"/>
    <p:sldId id="369" r:id="rId87"/>
    <p:sldId id="370" r:id="rId88"/>
    <p:sldId id="372" r:id="rId89"/>
    <p:sldId id="373" r:id="rId90"/>
    <p:sldId id="374" r:id="rId91"/>
    <p:sldId id="375" r:id="rId92"/>
    <p:sldId id="377" r:id="rId93"/>
    <p:sldId id="378" r:id="rId94"/>
    <p:sldId id="379" r:id="rId95"/>
    <p:sldId id="382" r:id="rId96"/>
    <p:sldId id="383" r:id="rId97"/>
    <p:sldId id="384" r:id="rId98"/>
    <p:sldId id="385" r:id="rId99"/>
    <p:sldId id="387" r:id="rId100"/>
    <p:sldId id="388" r:id="rId101"/>
    <p:sldId id="389" r:id="rId102"/>
    <p:sldId id="390" r:id="rId103"/>
    <p:sldId id="391" r:id="rId104"/>
    <p:sldId id="392" r:id="rId105"/>
    <p:sldId id="394" r:id="rId106"/>
    <p:sldId id="395" r:id="rId107"/>
    <p:sldId id="381" r:id="rId108"/>
    <p:sldId id="397" r:id="rId109"/>
    <p:sldId id="398" r:id="rId110"/>
    <p:sldId id="399" r:id="rId111"/>
    <p:sldId id="400" r:id="rId112"/>
    <p:sldId id="405" r:id="rId113"/>
    <p:sldId id="406" r:id="rId114"/>
    <p:sldId id="408" r:id="rId115"/>
    <p:sldId id="409" r:id="rId116"/>
    <p:sldId id="410" r:id="rId117"/>
    <p:sldId id="412" r:id="rId118"/>
    <p:sldId id="414" r:id="rId119"/>
    <p:sldId id="415" r:id="rId120"/>
    <p:sldId id="416" r:id="rId121"/>
    <p:sldId id="417" r:id="rId122"/>
    <p:sldId id="419" r:id="rId123"/>
    <p:sldId id="421" r:id="rId124"/>
    <p:sldId id="422" r:id="rId125"/>
    <p:sldId id="424" r:id="rId126"/>
    <p:sldId id="425" r:id="rId127"/>
    <p:sldId id="426" r:id="rId128"/>
    <p:sldId id="427" r:id="rId129"/>
    <p:sldId id="429" r:id="rId130"/>
    <p:sldId id="431" r:id="rId131"/>
    <p:sldId id="432" r:id="rId132"/>
    <p:sldId id="433" r:id="rId133"/>
    <p:sldId id="434" r:id="rId134"/>
    <p:sldId id="435" r:id="rId135"/>
    <p:sldId id="436" r:id="rId13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53"/>
    <p:restoredTop sz="90965"/>
  </p:normalViewPr>
  <p:slideViewPr>
    <p:cSldViewPr>
      <p:cViewPr varScale="1">
        <p:scale>
          <a:sx n="98" d="100"/>
          <a:sy n="98" d="100"/>
        </p:scale>
        <p:origin x="96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73E772-CA47-4137-A9B5-64E20B5F1C2D}" type="doc">
      <dgm:prSet loTypeId="urn:microsoft.com/office/officeart/2005/8/layout/process1" loCatId="process" qsTypeId="urn:microsoft.com/office/officeart/2005/8/quickstyle/simple2" qsCatId="simple" csTypeId="urn:microsoft.com/office/officeart/2005/8/colors/accent1_1" csCatId="accent1" phldr="1"/>
      <dgm:spPr/>
    </dgm:pt>
    <dgm:pt modelId="{DCC92030-2984-4C3A-B932-B86C91204331}">
      <dgm:prSet/>
      <dgm:spPr/>
      <dgm:t>
        <a:bodyPr/>
        <a:lstStyle/>
        <a:p>
          <a:r>
            <a:rPr lang="en-US" altLang="ar-SA">
              <a:latin typeface="Times New Roman" pitchFamily="18" charset="0"/>
            </a:rPr>
            <a:t>Identification</a:t>
          </a:r>
          <a:endParaRPr lang="en-US" altLang="ar-SA" dirty="0">
            <a:latin typeface="Times New Roman" pitchFamily="18" charset="0"/>
          </a:endParaRPr>
        </a:p>
      </dgm:t>
    </dgm:pt>
    <dgm:pt modelId="{B242EEC3-8157-4C20-B288-B83134B909D8}" type="parTrans" cxnId="{59A100BB-9E80-4487-BA4E-53C3D8608EC7}">
      <dgm:prSet/>
      <dgm:spPr/>
      <dgm:t>
        <a:bodyPr/>
        <a:lstStyle/>
        <a:p>
          <a:endParaRPr lang="en-US"/>
        </a:p>
      </dgm:t>
    </dgm:pt>
    <dgm:pt modelId="{858F19DC-BAF3-49C9-B8FD-752807549B04}" type="sibTrans" cxnId="{59A100BB-9E80-4487-BA4E-53C3D8608EC7}">
      <dgm:prSet/>
      <dgm:spPr/>
      <dgm:t>
        <a:bodyPr/>
        <a:lstStyle/>
        <a:p>
          <a:endParaRPr lang="en-US"/>
        </a:p>
      </dgm:t>
    </dgm:pt>
    <dgm:pt modelId="{3B9C1294-804A-47BE-8218-3F04864006B2}">
      <dgm:prSet/>
      <dgm:spPr/>
      <dgm:t>
        <a:bodyPr/>
        <a:lstStyle/>
        <a:p>
          <a:r>
            <a:rPr lang="en-US" altLang="ar-SA" dirty="0">
              <a:latin typeface="Times New Roman" pitchFamily="18" charset="0"/>
            </a:rPr>
            <a:t>Estimation and testing</a:t>
          </a:r>
        </a:p>
      </dgm:t>
    </dgm:pt>
    <dgm:pt modelId="{71BDF922-97D5-446B-A09F-45256EFA9BEC}" type="parTrans" cxnId="{4C1DCC8C-41D8-4BD8-971E-31144362813A}">
      <dgm:prSet/>
      <dgm:spPr/>
      <dgm:t>
        <a:bodyPr/>
        <a:lstStyle/>
        <a:p>
          <a:endParaRPr lang="en-US"/>
        </a:p>
      </dgm:t>
    </dgm:pt>
    <dgm:pt modelId="{E4C5CA0E-0C84-4667-B2BD-DA6E5A6A9534}" type="sibTrans" cxnId="{4C1DCC8C-41D8-4BD8-971E-31144362813A}">
      <dgm:prSet/>
      <dgm:spPr/>
      <dgm:t>
        <a:bodyPr/>
        <a:lstStyle/>
        <a:p>
          <a:endParaRPr lang="en-US"/>
        </a:p>
      </dgm:t>
    </dgm:pt>
    <dgm:pt modelId="{EE8D30CF-1961-43A9-B596-E80AFA6E3A01}">
      <dgm:prSet/>
      <dgm:spPr/>
      <dgm:t>
        <a:bodyPr/>
        <a:lstStyle/>
        <a:p>
          <a:r>
            <a:rPr lang="en-US" altLang="ar-SA">
              <a:latin typeface="Times New Roman" pitchFamily="18" charset="0"/>
            </a:rPr>
            <a:t>Application</a:t>
          </a:r>
          <a:endParaRPr lang="en-US"/>
        </a:p>
      </dgm:t>
    </dgm:pt>
    <dgm:pt modelId="{22AD5F20-5D42-47C0-A08C-0E5FF705E4FE}" type="parTrans" cxnId="{A2683101-2366-476F-B38C-5D61F0FB2829}">
      <dgm:prSet/>
      <dgm:spPr/>
      <dgm:t>
        <a:bodyPr/>
        <a:lstStyle/>
        <a:p>
          <a:endParaRPr lang="en-US"/>
        </a:p>
      </dgm:t>
    </dgm:pt>
    <dgm:pt modelId="{0FC0A677-E73E-4D55-9109-A25E20567770}" type="sibTrans" cxnId="{A2683101-2366-476F-B38C-5D61F0FB2829}">
      <dgm:prSet/>
      <dgm:spPr/>
      <dgm:t>
        <a:bodyPr/>
        <a:lstStyle/>
        <a:p>
          <a:endParaRPr lang="en-US"/>
        </a:p>
      </dgm:t>
    </dgm:pt>
    <dgm:pt modelId="{66C652CF-8285-45EB-A0A6-DFD34D9DC8D3}" type="pres">
      <dgm:prSet presAssocID="{1E73E772-CA47-4137-A9B5-64E20B5F1C2D}" presName="Name0" presStyleCnt="0">
        <dgm:presLayoutVars>
          <dgm:dir/>
          <dgm:resizeHandles val="exact"/>
        </dgm:presLayoutVars>
      </dgm:prSet>
      <dgm:spPr/>
    </dgm:pt>
    <dgm:pt modelId="{F4602CE5-5F2E-4A2F-94B9-FA268B276E3D}" type="pres">
      <dgm:prSet presAssocID="{DCC92030-2984-4C3A-B932-B86C91204331}" presName="node" presStyleLbl="node1" presStyleIdx="0" presStyleCnt="3">
        <dgm:presLayoutVars>
          <dgm:bulletEnabled val="1"/>
        </dgm:presLayoutVars>
      </dgm:prSet>
      <dgm:spPr/>
    </dgm:pt>
    <dgm:pt modelId="{FB466811-5E63-4DA0-A2D0-6E30906FF89F}" type="pres">
      <dgm:prSet presAssocID="{858F19DC-BAF3-49C9-B8FD-752807549B04}" presName="sibTrans" presStyleLbl="sibTrans2D1" presStyleIdx="0" presStyleCnt="2"/>
      <dgm:spPr/>
    </dgm:pt>
    <dgm:pt modelId="{335CAF6D-33AB-4E4B-8EED-52A07869AFCB}" type="pres">
      <dgm:prSet presAssocID="{858F19DC-BAF3-49C9-B8FD-752807549B04}" presName="connectorText" presStyleLbl="sibTrans2D1" presStyleIdx="0" presStyleCnt="2"/>
      <dgm:spPr/>
    </dgm:pt>
    <dgm:pt modelId="{7F4EBFAF-4669-4D08-BA6C-08A30B382164}" type="pres">
      <dgm:prSet presAssocID="{3B9C1294-804A-47BE-8218-3F04864006B2}" presName="node" presStyleLbl="node1" presStyleIdx="1" presStyleCnt="3">
        <dgm:presLayoutVars>
          <dgm:bulletEnabled val="1"/>
        </dgm:presLayoutVars>
      </dgm:prSet>
      <dgm:spPr/>
    </dgm:pt>
    <dgm:pt modelId="{B78800C2-A054-4AFC-AD14-F3D91856A9C2}" type="pres">
      <dgm:prSet presAssocID="{E4C5CA0E-0C84-4667-B2BD-DA6E5A6A9534}" presName="sibTrans" presStyleLbl="sibTrans2D1" presStyleIdx="1" presStyleCnt="2"/>
      <dgm:spPr/>
    </dgm:pt>
    <dgm:pt modelId="{381A7776-FBB9-4578-AE9C-8F963B1497BE}" type="pres">
      <dgm:prSet presAssocID="{E4C5CA0E-0C84-4667-B2BD-DA6E5A6A9534}" presName="connectorText" presStyleLbl="sibTrans2D1" presStyleIdx="1" presStyleCnt="2"/>
      <dgm:spPr/>
    </dgm:pt>
    <dgm:pt modelId="{ECB7261E-5663-4CAE-A399-F7D91C56B5E2}" type="pres">
      <dgm:prSet presAssocID="{EE8D30CF-1961-43A9-B596-E80AFA6E3A01}" presName="node" presStyleLbl="node1" presStyleIdx="2" presStyleCnt="3">
        <dgm:presLayoutVars>
          <dgm:bulletEnabled val="1"/>
        </dgm:presLayoutVars>
      </dgm:prSet>
      <dgm:spPr/>
    </dgm:pt>
  </dgm:ptLst>
  <dgm:cxnLst>
    <dgm:cxn modelId="{A2683101-2366-476F-B38C-5D61F0FB2829}" srcId="{1E73E772-CA47-4137-A9B5-64E20B5F1C2D}" destId="{EE8D30CF-1961-43A9-B596-E80AFA6E3A01}" srcOrd="2" destOrd="0" parTransId="{22AD5F20-5D42-47C0-A08C-0E5FF705E4FE}" sibTransId="{0FC0A677-E73E-4D55-9109-A25E20567770}"/>
    <dgm:cxn modelId="{9242A202-8798-47D3-97EC-7AEA0FB36135}" type="presOf" srcId="{1E73E772-CA47-4137-A9B5-64E20B5F1C2D}" destId="{66C652CF-8285-45EB-A0A6-DFD34D9DC8D3}" srcOrd="0" destOrd="0" presId="urn:microsoft.com/office/officeart/2005/8/layout/process1"/>
    <dgm:cxn modelId="{5571DC10-A54F-42D9-A886-B28341085AC1}" type="presOf" srcId="{3B9C1294-804A-47BE-8218-3F04864006B2}" destId="{7F4EBFAF-4669-4D08-BA6C-08A30B382164}" srcOrd="0" destOrd="0" presId="urn:microsoft.com/office/officeart/2005/8/layout/process1"/>
    <dgm:cxn modelId="{93EF0021-31AF-4C1A-A899-F458570D4A3C}" type="presOf" srcId="{E4C5CA0E-0C84-4667-B2BD-DA6E5A6A9534}" destId="{381A7776-FBB9-4578-AE9C-8F963B1497BE}" srcOrd="1" destOrd="0" presId="urn:microsoft.com/office/officeart/2005/8/layout/process1"/>
    <dgm:cxn modelId="{2C702788-48F7-48E9-BCD8-85CC6ABAFB20}" type="presOf" srcId="{EE8D30CF-1961-43A9-B596-E80AFA6E3A01}" destId="{ECB7261E-5663-4CAE-A399-F7D91C56B5E2}" srcOrd="0" destOrd="0" presId="urn:microsoft.com/office/officeart/2005/8/layout/process1"/>
    <dgm:cxn modelId="{4C1DCC8C-41D8-4BD8-971E-31144362813A}" srcId="{1E73E772-CA47-4137-A9B5-64E20B5F1C2D}" destId="{3B9C1294-804A-47BE-8218-3F04864006B2}" srcOrd="1" destOrd="0" parTransId="{71BDF922-97D5-446B-A09F-45256EFA9BEC}" sibTransId="{E4C5CA0E-0C84-4667-B2BD-DA6E5A6A9534}"/>
    <dgm:cxn modelId="{43089890-1206-4E70-BAAA-66B92020C927}" type="presOf" srcId="{858F19DC-BAF3-49C9-B8FD-752807549B04}" destId="{FB466811-5E63-4DA0-A2D0-6E30906FF89F}" srcOrd="0" destOrd="0" presId="urn:microsoft.com/office/officeart/2005/8/layout/process1"/>
    <dgm:cxn modelId="{B3AD889C-4E5C-42A7-AC73-1CADB892EB43}" type="presOf" srcId="{E4C5CA0E-0C84-4667-B2BD-DA6E5A6A9534}" destId="{B78800C2-A054-4AFC-AD14-F3D91856A9C2}" srcOrd="0" destOrd="0" presId="urn:microsoft.com/office/officeart/2005/8/layout/process1"/>
    <dgm:cxn modelId="{59A100BB-9E80-4487-BA4E-53C3D8608EC7}" srcId="{1E73E772-CA47-4137-A9B5-64E20B5F1C2D}" destId="{DCC92030-2984-4C3A-B932-B86C91204331}" srcOrd="0" destOrd="0" parTransId="{B242EEC3-8157-4C20-B288-B83134B909D8}" sibTransId="{858F19DC-BAF3-49C9-B8FD-752807549B04}"/>
    <dgm:cxn modelId="{F6C3FEE2-386D-4160-8032-77AF40439A59}" type="presOf" srcId="{858F19DC-BAF3-49C9-B8FD-752807549B04}" destId="{335CAF6D-33AB-4E4B-8EED-52A07869AFCB}" srcOrd="1" destOrd="0" presId="urn:microsoft.com/office/officeart/2005/8/layout/process1"/>
    <dgm:cxn modelId="{16E73FF1-C89F-4FE9-A0EC-D606CA2455AA}" type="presOf" srcId="{DCC92030-2984-4C3A-B932-B86C91204331}" destId="{F4602CE5-5F2E-4A2F-94B9-FA268B276E3D}" srcOrd="0" destOrd="0" presId="urn:microsoft.com/office/officeart/2005/8/layout/process1"/>
    <dgm:cxn modelId="{51A96603-6981-438A-9A5B-82F985A515A2}" type="presParOf" srcId="{66C652CF-8285-45EB-A0A6-DFD34D9DC8D3}" destId="{F4602CE5-5F2E-4A2F-94B9-FA268B276E3D}" srcOrd="0" destOrd="0" presId="urn:microsoft.com/office/officeart/2005/8/layout/process1"/>
    <dgm:cxn modelId="{D2396760-92A8-488D-BA22-6532537E48A6}" type="presParOf" srcId="{66C652CF-8285-45EB-A0A6-DFD34D9DC8D3}" destId="{FB466811-5E63-4DA0-A2D0-6E30906FF89F}" srcOrd="1" destOrd="0" presId="urn:microsoft.com/office/officeart/2005/8/layout/process1"/>
    <dgm:cxn modelId="{33495095-D8F5-40ED-9256-7B6E7E6A5014}" type="presParOf" srcId="{FB466811-5E63-4DA0-A2D0-6E30906FF89F}" destId="{335CAF6D-33AB-4E4B-8EED-52A07869AFCB}" srcOrd="0" destOrd="0" presId="urn:microsoft.com/office/officeart/2005/8/layout/process1"/>
    <dgm:cxn modelId="{9E3F17C3-5D47-49BE-AD19-27E751372E6C}" type="presParOf" srcId="{66C652CF-8285-45EB-A0A6-DFD34D9DC8D3}" destId="{7F4EBFAF-4669-4D08-BA6C-08A30B382164}" srcOrd="2" destOrd="0" presId="urn:microsoft.com/office/officeart/2005/8/layout/process1"/>
    <dgm:cxn modelId="{B4DF8A2E-986F-409C-85CF-9CC53A3B3B5C}" type="presParOf" srcId="{66C652CF-8285-45EB-A0A6-DFD34D9DC8D3}" destId="{B78800C2-A054-4AFC-AD14-F3D91856A9C2}" srcOrd="3" destOrd="0" presId="urn:microsoft.com/office/officeart/2005/8/layout/process1"/>
    <dgm:cxn modelId="{C505F764-9C99-443C-B32C-C9175D7AFC63}" type="presParOf" srcId="{B78800C2-A054-4AFC-AD14-F3D91856A9C2}" destId="{381A7776-FBB9-4578-AE9C-8F963B1497BE}" srcOrd="0" destOrd="0" presId="urn:microsoft.com/office/officeart/2005/8/layout/process1"/>
    <dgm:cxn modelId="{89E17F40-0661-4576-951D-A0ED8781F7A7}" type="presParOf" srcId="{66C652CF-8285-45EB-A0A6-DFD34D9DC8D3}" destId="{ECB7261E-5663-4CAE-A399-F7D91C56B5E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602CE5-5F2E-4A2F-94B9-FA268B276E3D}">
      <dsp:nvSpPr>
        <dsp:cNvPr id="0" name=""/>
        <dsp:cNvSpPr/>
      </dsp:nvSpPr>
      <dsp:spPr>
        <a:xfrm>
          <a:off x="6027" y="208830"/>
          <a:ext cx="1801564" cy="1080938"/>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ar-SA" sz="2200" kern="1200">
              <a:latin typeface="Times New Roman" pitchFamily="18" charset="0"/>
            </a:rPr>
            <a:t>Identification</a:t>
          </a:r>
          <a:endParaRPr lang="en-US" altLang="ar-SA" sz="2200" kern="1200" dirty="0">
            <a:latin typeface="Times New Roman" pitchFamily="18" charset="0"/>
          </a:endParaRPr>
        </a:p>
      </dsp:txBody>
      <dsp:txXfrm>
        <a:off x="37687" y="240490"/>
        <a:ext cx="1738244" cy="1017618"/>
      </dsp:txXfrm>
    </dsp:sp>
    <dsp:sp modelId="{FB466811-5E63-4DA0-A2D0-6E30906FF89F}">
      <dsp:nvSpPr>
        <dsp:cNvPr id="0" name=""/>
        <dsp:cNvSpPr/>
      </dsp:nvSpPr>
      <dsp:spPr>
        <a:xfrm>
          <a:off x="1987748" y="525906"/>
          <a:ext cx="381931" cy="44678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1987748" y="615263"/>
        <a:ext cx="267352" cy="268073"/>
      </dsp:txXfrm>
    </dsp:sp>
    <dsp:sp modelId="{7F4EBFAF-4669-4D08-BA6C-08A30B382164}">
      <dsp:nvSpPr>
        <dsp:cNvPr id="0" name=""/>
        <dsp:cNvSpPr/>
      </dsp:nvSpPr>
      <dsp:spPr>
        <a:xfrm>
          <a:off x="2528217" y="208830"/>
          <a:ext cx="1801564" cy="1080938"/>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ar-SA" sz="2200" kern="1200" dirty="0">
              <a:latin typeface="Times New Roman" pitchFamily="18" charset="0"/>
            </a:rPr>
            <a:t>Estimation and testing</a:t>
          </a:r>
        </a:p>
      </dsp:txBody>
      <dsp:txXfrm>
        <a:off x="2559877" y="240490"/>
        <a:ext cx="1738244" cy="1017618"/>
      </dsp:txXfrm>
    </dsp:sp>
    <dsp:sp modelId="{B78800C2-A054-4AFC-AD14-F3D91856A9C2}">
      <dsp:nvSpPr>
        <dsp:cNvPr id="0" name=""/>
        <dsp:cNvSpPr/>
      </dsp:nvSpPr>
      <dsp:spPr>
        <a:xfrm>
          <a:off x="4509938" y="525906"/>
          <a:ext cx="381931" cy="44678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509938" y="615263"/>
        <a:ext cx="267352" cy="268073"/>
      </dsp:txXfrm>
    </dsp:sp>
    <dsp:sp modelId="{ECB7261E-5663-4CAE-A399-F7D91C56B5E2}">
      <dsp:nvSpPr>
        <dsp:cNvPr id="0" name=""/>
        <dsp:cNvSpPr/>
      </dsp:nvSpPr>
      <dsp:spPr>
        <a:xfrm>
          <a:off x="5050408" y="208830"/>
          <a:ext cx="1801564" cy="1080938"/>
        </a:xfrm>
        <a:prstGeom prst="roundRect">
          <a:avLst>
            <a:gd name="adj" fmla="val 10000"/>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altLang="ar-SA" sz="2200" kern="1200">
              <a:latin typeface="Times New Roman" pitchFamily="18" charset="0"/>
            </a:rPr>
            <a:t>Application</a:t>
          </a:r>
          <a:endParaRPr lang="en-US" sz="2200" kern="1200"/>
        </a:p>
      </dsp:txBody>
      <dsp:txXfrm>
        <a:off x="5082068" y="240490"/>
        <a:ext cx="1738244" cy="10176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E58E33-987C-2D41-0381-222D2428BEA3}"/>
              </a:ext>
            </a:extLst>
          </p:cNvPr>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atin typeface="Tahoma" pitchFamily="34" charset="0"/>
              </a:defRPr>
            </a:lvl1pPr>
          </a:lstStyle>
          <a:p>
            <a:pPr>
              <a:defRPr/>
            </a:pPr>
            <a:endParaRPr lang="en-US"/>
          </a:p>
        </p:txBody>
      </p:sp>
      <p:sp>
        <p:nvSpPr>
          <p:cNvPr id="3" name="Date Placeholder 2">
            <a:extLst>
              <a:ext uri="{FF2B5EF4-FFF2-40B4-BE49-F238E27FC236}">
                <a16:creationId xmlns:a16="http://schemas.microsoft.com/office/drawing/2014/main" id="{F6A9F8CB-9ABF-1ED4-848B-2C1966BF5946}"/>
              </a:ext>
            </a:extLst>
          </p:cNvPr>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atin typeface="Tahoma" pitchFamily="34" charset="0"/>
              </a:defRPr>
            </a:lvl1pPr>
          </a:lstStyle>
          <a:p>
            <a:pPr>
              <a:defRPr/>
            </a:pPr>
            <a:fld id="{E7D01904-EDC0-0D4A-8725-4C8492A3890A}" type="datetimeFigureOut">
              <a:rPr lang="en-US"/>
              <a:pPr>
                <a:defRPr/>
              </a:pPr>
              <a:t>3/15/23</a:t>
            </a:fld>
            <a:endParaRPr lang="en-US" dirty="0"/>
          </a:p>
        </p:txBody>
      </p:sp>
      <p:sp>
        <p:nvSpPr>
          <p:cNvPr id="4" name="Footer Placeholder 3">
            <a:extLst>
              <a:ext uri="{FF2B5EF4-FFF2-40B4-BE49-F238E27FC236}">
                <a16:creationId xmlns:a16="http://schemas.microsoft.com/office/drawing/2014/main" id="{E753CED0-2D0C-3774-D325-079F14FF560E}"/>
              </a:ext>
            </a:extLst>
          </p:cNvPr>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atin typeface="Tahoma" pitchFamily="34" charset="0"/>
              </a:defRPr>
            </a:lvl1pPr>
          </a:lstStyle>
          <a:p>
            <a:pPr>
              <a:defRPr/>
            </a:pPr>
            <a:endParaRPr lang="en-US"/>
          </a:p>
        </p:txBody>
      </p:sp>
      <p:sp>
        <p:nvSpPr>
          <p:cNvPr id="5" name="Slide Number Placeholder 4">
            <a:extLst>
              <a:ext uri="{FF2B5EF4-FFF2-40B4-BE49-F238E27FC236}">
                <a16:creationId xmlns:a16="http://schemas.microsoft.com/office/drawing/2014/main" id="{9E2B77F0-86E6-CEFF-59F3-F99B2DD96C1E}"/>
              </a:ext>
            </a:extLst>
          </p:cNvPr>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CFEF9E0A-FBB9-4141-BE60-E9648116B599}"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AD1860F-F7F0-9F40-EC72-FB977166B0AD}"/>
              </a:ext>
            </a:extLst>
          </p:cNvPr>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93B4FE52-C8C1-302B-2F5B-0505A98D9764}"/>
              </a:ext>
            </a:extLst>
          </p:cNvPr>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7AC39893-11F0-3347-B098-04C026E3D9A4}" type="datetimeFigureOut">
              <a:rPr lang="en-US"/>
              <a:pPr>
                <a:defRPr/>
              </a:pPr>
              <a:t>3/15/23</a:t>
            </a:fld>
            <a:endParaRPr lang="en-US"/>
          </a:p>
        </p:txBody>
      </p:sp>
      <p:sp>
        <p:nvSpPr>
          <p:cNvPr id="4" name="Slide Image Placeholder 3">
            <a:extLst>
              <a:ext uri="{FF2B5EF4-FFF2-40B4-BE49-F238E27FC236}">
                <a16:creationId xmlns:a16="http://schemas.microsoft.com/office/drawing/2014/main" id="{8BC05D75-A9CD-599B-D46C-A73179695FA6}"/>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4C8AF85-AEAA-2C08-AE5E-821C3E85CBEB}"/>
              </a:ext>
            </a:extLst>
          </p:cNvPr>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14AD7AC-F742-1433-5BA1-BD04D11DE8D6}"/>
              </a:ext>
            </a:extLst>
          </p:cNvPr>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201F4867-D6FF-2527-953F-D93E7250F60E}"/>
              </a:ext>
            </a:extLst>
          </p:cNvPr>
          <p:cNvSpPr>
            <a:spLocks noGrp="1"/>
          </p:cNvSpPr>
          <p:nvPr>
            <p:ph type="sldNum" sz="quarter" idx="5"/>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1A5D890-08AA-FE42-A444-5B2985C8181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6355" y="1229033"/>
            <a:ext cx="8203575" cy="1925452"/>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46357" y="3596941"/>
            <a:ext cx="8188953" cy="1018033"/>
          </a:xfrm>
        </p:spPr>
        <p:txBody>
          <a:bodyPr>
            <a:normAutofit/>
          </a:bodyPr>
          <a:lstStyle>
            <a:lvl1pPr marL="0" indent="0" algn="l">
              <a:buNone/>
              <a:defRPr sz="2800" b="0" i="0">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6" name="Slide Number Placeholder 5"/>
          <p:cNvSpPr>
            <a:spLocks noGrp="1"/>
          </p:cNvSpPr>
          <p:nvPr>
            <p:ph type="sldNum" sz="quarter" idx="12"/>
          </p:nvPr>
        </p:nvSpPr>
        <p:spPr/>
        <p:txBody>
          <a:bodyPr/>
          <a:lstStyle/>
          <a:p>
            <a:fld id="{590FE250-1852-9542-A156-BF9958D7759F}" type="slidenum">
              <a:rPr lang="en-US" altLang="en-US" smtClean="0"/>
              <a:pPr/>
              <a:t>‹#›</a:t>
            </a:fld>
            <a:endParaRPr lang="en-US" altLang="en-US"/>
          </a:p>
        </p:txBody>
      </p:sp>
    </p:spTree>
    <p:extLst>
      <p:ext uri="{BB962C8B-B14F-4D97-AF65-F5344CB8AC3E}">
        <p14:creationId xmlns:p14="http://schemas.microsoft.com/office/powerpoint/2010/main" val="349976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p:txBody>
          <a:bodyPr/>
          <a:lstStyle/>
          <a:p>
            <a:fld id="{9541E2D5-8B81-C243-8FDB-E72BC0A4C2FB}" type="slidenum">
              <a:rPr lang="en-US" altLang="en-US" smtClean="0"/>
              <a:pPr/>
              <a:t>‹#›</a:t>
            </a:fld>
            <a:endParaRPr lang="en-US" altLang="en-US"/>
          </a:p>
        </p:txBody>
      </p:sp>
    </p:spTree>
    <p:extLst>
      <p:ext uri="{BB962C8B-B14F-4D97-AF65-F5344CB8AC3E}">
        <p14:creationId xmlns:p14="http://schemas.microsoft.com/office/powerpoint/2010/main" val="1592691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p:txBody>
          <a:bodyPr/>
          <a:lstStyle/>
          <a:p>
            <a:fld id="{78BFEBAC-4390-C242-B4A7-42BDDD19A09C}" type="slidenum">
              <a:rPr lang="en-US" altLang="en-US" smtClean="0"/>
              <a:pPr/>
              <a:t>‹#›</a:t>
            </a:fld>
            <a:endParaRPr lang="en-US" altLang="en-US"/>
          </a:p>
        </p:txBody>
      </p:sp>
    </p:spTree>
    <p:extLst>
      <p:ext uri="{BB962C8B-B14F-4D97-AF65-F5344CB8AC3E}">
        <p14:creationId xmlns:p14="http://schemas.microsoft.com/office/powerpoint/2010/main" val="2374261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p:txBody>
          <a:bodyPr/>
          <a:lstStyle/>
          <a:p>
            <a:fld id="{F64988BA-ABAD-B74C-8218-17B23DE90876}" type="slidenum">
              <a:rPr lang="en-US" altLang="en-US" smtClean="0"/>
              <a:pPr/>
              <a:t>‹#›</a:t>
            </a:fld>
            <a:endParaRPr lang="en-US" alt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8"/>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569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57300" y="609600"/>
            <a:ext cx="7772400" cy="1143000"/>
          </a:xfrm>
        </p:spPr>
        <p:txBody>
          <a:bodyPr/>
          <a:lstStyle/>
          <a:p>
            <a:r>
              <a:rPr lang="en-GB"/>
              <a:t>Click to edit Master title style</a:t>
            </a:r>
            <a:endParaRPr lang="en-IN"/>
          </a:p>
        </p:txBody>
      </p:sp>
      <p:sp>
        <p:nvSpPr>
          <p:cNvPr id="3" name="Table Placeholder 2"/>
          <p:cNvSpPr>
            <a:spLocks noGrp="1"/>
          </p:cNvSpPr>
          <p:nvPr>
            <p:ph type="tbl" idx="1"/>
          </p:nvPr>
        </p:nvSpPr>
        <p:spPr>
          <a:xfrm>
            <a:off x="1257300" y="1981200"/>
            <a:ext cx="7772400" cy="4114800"/>
          </a:xfrm>
        </p:spPr>
        <p:txBody>
          <a:bodyPr/>
          <a:lstStyle/>
          <a:p>
            <a:pPr lvl="0"/>
            <a:r>
              <a:rPr lang="en-GB" noProof="0"/>
              <a:t>Click icon to add table</a:t>
            </a:r>
            <a:endParaRPr lang="en-IN" noProof="0"/>
          </a:p>
        </p:txBody>
      </p:sp>
      <p:sp>
        <p:nvSpPr>
          <p:cNvPr id="4" name="Rectangle 13">
            <a:extLst>
              <a:ext uri="{FF2B5EF4-FFF2-40B4-BE49-F238E27FC236}">
                <a16:creationId xmlns:a16="http://schemas.microsoft.com/office/drawing/2014/main" id="{189F33FC-4802-F2F2-995D-C7AC64E2845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4">
            <a:extLst>
              <a:ext uri="{FF2B5EF4-FFF2-40B4-BE49-F238E27FC236}">
                <a16:creationId xmlns:a16="http://schemas.microsoft.com/office/drawing/2014/main" id="{BAD7B31A-7E4C-BE2E-2050-DCDC8F2BA22A}"/>
              </a:ext>
            </a:extLst>
          </p:cNvPr>
          <p:cNvSpPr>
            <a:spLocks noGrp="1" noChangeArrowheads="1"/>
          </p:cNvSpPr>
          <p:nvPr>
            <p:ph type="ftr" sz="quarter" idx="11"/>
          </p:nvPr>
        </p:nvSpPr>
        <p:spPr>
          <a:ln/>
        </p:spPr>
        <p:txBody>
          <a:bodyPr/>
          <a:lstStyle>
            <a:lvl1pPr>
              <a:defRPr/>
            </a:lvl1pPr>
          </a:lstStyle>
          <a:p>
            <a:pPr>
              <a:defRPr/>
            </a:pPr>
            <a:r>
              <a:rPr lang="en-US"/>
              <a:t>Dr. Mohammed Alahmed</a:t>
            </a:r>
          </a:p>
        </p:txBody>
      </p:sp>
      <p:sp>
        <p:nvSpPr>
          <p:cNvPr id="6" name="Rectangle 15">
            <a:extLst>
              <a:ext uri="{FF2B5EF4-FFF2-40B4-BE49-F238E27FC236}">
                <a16:creationId xmlns:a16="http://schemas.microsoft.com/office/drawing/2014/main" id="{8C266ED2-E12E-2684-9C27-83D30ECFCFFD}"/>
              </a:ext>
            </a:extLst>
          </p:cNvPr>
          <p:cNvSpPr>
            <a:spLocks noGrp="1" noChangeArrowheads="1"/>
          </p:cNvSpPr>
          <p:nvPr>
            <p:ph type="sldNum" sz="quarter" idx="12"/>
          </p:nvPr>
        </p:nvSpPr>
        <p:spPr>
          <a:ln/>
        </p:spPr>
        <p:txBody>
          <a:bodyPr/>
          <a:lstStyle>
            <a:lvl1pPr>
              <a:defRPr/>
            </a:lvl1pPr>
          </a:lstStyle>
          <a:p>
            <a:fld id="{96AC8B64-2F16-A746-A9A4-979824716DCF}" type="slidenum">
              <a:rPr lang="en-US" altLang="en-US" smtClean="0"/>
              <a:pPr/>
              <a:t>‹#›</a:t>
            </a:fld>
            <a:endParaRPr lang="en-US" altLang="en-US"/>
          </a:p>
        </p:txBody>
      </p:sp>
    </p:spTree>
    <p:extLst>
      <p:ext uri="{BB962C8B-B14F-4D97-AF65-F5344CB8AC3E}">
        <p14:creationId xmlns:p14="http://schemas.microsoft.com/office/powerpoint/2010/main" val="238422537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49275"/>
            <a:ext cx="8229600" cy="935039"/>
          </a:xfrm>
        </p:spPr>
        <p:txBody>
          <a:bodyPr/>
          <a:lstStyle/>
          <a:p>
            <a:r>
              <a:rPr lang="en-GB"/>
              <a:t>Click to edit Master title style</a:t>
            </a:r>
            <a:endParaRPr lang="en-US"/>
          </a:p>
        </p:txBody>
      </p:sp>
      <p:sp>
        <p:nvSpPr>
          <p:cNvPr id="3" name="Text Placeholder 2"/>
          <p:cNvSpPr>
            <a:spLocks noGrp="1"/>
          </p:cNvSpPr>
          <p:nvPr>
            <p:ph type="body" sz="half" idx="1"/>
          </p:nvPr>
        </p:nvSpPr>
        <p:spPr>
          <a:xfrm>
            <a:off x="457200" y="1700214"/>
            <a:ext cx="4038600" cy="43926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quarter" idx="2"/>
          </p:nvPr>
        </p:nvSpPr>
        <p:spPr>
          <a:xfrm>
            <a:off x="4648200" y="1700213"/>
            <a:ext cx="4038600" cy="21193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Content Placeholder 4"/>
          <p:cNvSpPr>
            <a:spLocks noGrp="1"/>
          </p:cNvSpPr>
          <p:nvPr>
            <p:ph sz="quarter" idx="3"/>
          </p:nvPr>
        </p:nvSpPr>
        <p:spPr>
          <a:xfrm>
            <a:off x="4648200" y="3971926"/>
            <a:ext cx="4038600" cy="21209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Rectangle 2">
            <a:extLst>
              <a:ext uri="{FF2B5EF4-FFF2-40B4-BE49-F238E27FC236}">
                <a16:creationId xmlns:a16="http://schemas.microsoft.com/office/drawing/2014/main" id="{24CCD4ED-6B5B-F9F8-2F70-209F5AC66809}"/>
              </a:ext>
            </a:extLst>
          </p:cNvPr>
          <p:cNvSpPr>
            <a:spLocks noGrp="1" noChangeArrowheads="1"/>
          </p:cNvSpPr>
          <p:nvPr>
            <p:ph type="ftr" sz="quarter" idx="10"/>
          </p:nvPr>
        </p:nvSpPr>
        <p:spPr>
          <a:ln/>
        </p:spPr>
        <p:txBody>
          <a:bodyPr/>
          <a:lstStyle>
            <a:lvl1pPr>
              <a:defRPr/>
            </a:lvl1pPr>
          </a:lstStyle>
          <a:p>
            <a:pPr>
              <a:defRPr/>
            </a:pPr>
            <a:r>
              <a:rPr lang="en-US"/>
              <a:t>Dr. Mohammed Alahmed</a:t>
            </a:r>
          </a:p>
        </p:txBody>
      </p:sp>
      <p:sp>
        <p:nvSpPr>
          <p:cNvPr id="7" name="Rectangle 16">
            <a:extLst>
              <a:ext uri="{FF2B5EF4-FFF2-40B4-BE49-F238E27FC236}">
                <a16:creationId xmlns:a16="http://schemas.microsoft.com/office/drawing/2014/main" id="{CC00A3FE-023F-FF7C-E7D1-31CEDDA14856}"/>
              </a:ext>
            </a:extLst>
          </p:cNvPr>
          <p:cNvSpPr>
            <a:spLocks noGrp="1" noChangeArrowheads="1"/>
          </p:cNvSpPr>
          <p:nvPr>
            <p:ph type="dt" sz="half"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75302371"/>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GB"/>
              <a:t>Click to edit Master title style</a:t>
            </a:r>
            <a:endParaRPr lang="en-CA"/>
          </a:p>
        </p:txBody>
      </p:sp>
      <p:sp>
        <p:nvSpPr>
          <p:cNvPr id="3" name="Text Placeholder 2"/>
          <p:cNvSpPr>
            <a:spLocks noGrp="1"/>
          </p:cNvSpPr>
          <p:nvPr>
            <p:ph type="body" sz="half" idx="1"/>
          </p:nvPr>
        </p:nvSpPr>
        <p:spPr>
          <a:xfrm>
            <a:off x="457200" y="1600201"/>
            <a:ext cx="4038600" cy="4525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A"/>
          </a:p>
        </p:txBody>
      </p:sp>
      <p:sp>
        <p:nvSpPr>
          <p:cNvPr id="4" name="Content Placeholder 3"/>
          <p:cNvSpPr>
            <a:spLocks noGrp="1"/>
          </p:cNvSpPr>
          <p:nvPr>
            <p:ph sz="half" idx="2"/>
          </p:nvPr>
        </p:nvSpPr>
        <p:spPr>
          <a:xfrm>
            <a:off x="4648200" y="1600201"/>
            <a:ext cx="4038600" cy="4525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A"/>
          </a:p>
        </p:txBody>
      </p:sp>
      <p:sp>
        <p:nvSpPr>
          <p:cNvPr id="5" name="Rectangle 4">
            <a:extLst>
              <a:ext uri="{FF2B5EF4-FFF2-40B4-BE49-F238E27FC236}">
                <a16:creationId xmlns:a16="http://schemas.microsoft.com/office/drawing/2014/main" id="{9AABD8F6-780E-1BB1-69F3-EC0581592A6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29D973D-7C58-6265-EC8B-9314D39A9613}"/>
              </a:ext>
            </a:extLst>
          </p:cNvPr>
          <p:cNvSpPr>
            <a:spLocks noGrp="1" noChangeArrowheads="1"/>
          </p:cNvSpPr>
          <p:nvPr>
            <p:ph type="ftr" sz="quarter" idx="11"/>
          </p:nvPr>
        </p:nvSpPr>
        <p:spPr>
          <a:ln/>
        </p:spPr>
        <p:txBody>
          <a:bodyPr/>
          <a:lstStyle>
            <a:lvl1pPr>
              <a:defRPr/>
            </a:lvl1pPr>
          </a:lstStyle>
          <a:p>
            <a:pPr>
              <a:defRPr/>
            </a:pPr>
            <a:r>
              <a:rPr lang="en-US"/>
              <a:t>Dr. Mohammed Alahmed</a:t>
            </a:r>
          </a:p>
        </p:txBody>
      </p:sp>
      <p:sp>
        <p:nvSpPr>
          <p:cNvPr id="7" name="Rectangle 6">
            <a:extLst>
              <a:ext uri="{FF2B5EF4-FFF2-40B4-BE49-F238E27FC236}">
                <a16:creationId xmlns:a16="http://schemas.microsoft.com/office/drawing/2014/main" id="{09637E18-6E63-3F9F-C45D-43D0A46AD4DE}"/>
              </a:ext>
            </a:extLst>
          </p:cNvPr>
          <p:cNvSpPr>
            <a:spLocks noGrp="1" noChangeArrowheads="1"/>
          </p:cNvSpPr>
          <p:nvPr>
            <p:ph type="sldNum" sz="quarter" idx="12"/>
          </p:nvPr>
        </p:nvSpPr>
        <p:spPr>
          <a:ln/>
        </p:spPr>
        <p:txBody>
          <a:bodyPr/>
          <a:lstStyle>
            <a:lvl1pPr>
              <a:defRPr/>
            </a:lvl1pPr>
          </a:lstStyle>
          <a:p>
            <a:fld id="{96AC8B64-2F16-A746-A9A4-979824716DCF}" type="slidenum">
              <a:rPr lang="en-US" altLang="en-US" smtClean="0"/>
              <a:pPr/>
              <a:t>‹#›</a:t>
            </a:fld>
            <a:endParaRPr lang="en-US" altLang="en-US"/>
          </a:p>
        </p:txBody>
      </p:sp>
    </p:spTree>
    <p:extLst>
      <p:ext uri="{BB962C8B-B14F-4D97-AF65-F5344CB8AC3E}">
        <p14:creationId xmlns:p14="http://schemas.microsoft.com/office/powerpoint/2010/main" val="13017472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58107"/>
            <a:ext cx="8246070" cy="1018035"/>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GB"/>
              <a:t>Click to edit Master title style</a:t>
            </a:r>
            <a:endParaRPr lang="en-US" dirty="0"/>
          </a:p>
        </p:txBody>
      </p:sp>
      <p:sp>
        <p:nvSpPr>
          <p:cNvPr id="3" name="Content Placeholder 2"/>
          <p:cNvSpPr>
            <a:spLocks noGrp="1"/>
          </p:cNvSpPr>
          <p:nvPr>
            <p:ph idx="1"/>
          </p:nvPr>
        </p:nvSpPr>
        <p:spPr>
          <a:xfrm>
            <a:off x="448966" y="1596541"/>
            <a:ext cx="8246070" cy="4886556"/>
          </a:xfrm>
        </p:spPr>
        <p:txBody>
          <a:bodyPr/>
          <a:lstStyle>
            <a:lvl1pPr algn="l">
              <a:defRPr sz="2800">
                <a:solidFill>
                  <a:srgbClr val="002060"/>
                </a:solidFill>
              </a:defRPr>
            </a:lvl1pPr>
            <a:lvl2pPr algn="l">
              <a:defRPr baseline="0">
                <a:solidFill>
                  <a:srgbClr val="FF000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p:cNvSpPr>
            <a:spLocks noGrp="1"/>
          </p:cNvSpPr>
          <p:nvPr>
            <p:ph type="sldNum" sz="quarter" idx="12"/>
          </p:nvPr>
        </p:nvSpPr>
        <p:spPr/>
        <p:txBody>
          <a:bodyPr/>
          <a:lstStyle/>
          <a:p>
            <a:fld id="{6780973C-A8D7-4C47-9BDC-18926C6F18DD}" type="slidenum">
              <a:rPr lang="en-US" altLang="en-US" smtClean="0"/>
              <a:pPr/>
              <a:t>‹#›</a:t>
            </a:fld>
            <a:endParaRPr lang="en-US" altLang="en-US"/>
          </a:p>
        </p:txBody>
      </p:sp>
    </p:spTree>
    <p:extLst>
      <p:ext uri="{BB962C8B-B14F-4D97-AF65-F5344CB8AC3E}">
        <p14:creationId xmlns:p14="http://schemas.microsoft.com/office/powerpoint/2010/main" val="2482829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2566" y="502721"/>
            <a:ext cx="6284320" cy="967132"/>
          </a:xfrm>
        </p:spPr>
        <p:txBody>
          <a:bodyPr>
            <a:normAutofit/>
          </a:bodyPr>
          <a:lstStyle>
            <a:lvl1pPr algn="l">
              <a:defRPr sz="3600">
                <a:solidFill>
                  <a:srgbClr val="0B00F0"/>
                </a:solidFill>
                <a:effectLst>
                  <a:outerShdw blurRad="50800" dist="38100" dir="2700000" algn="tl" rotWithShape="0">
                    <a:prstClr val="black">
                      <a:alpha val="40000"/>
                    </a:prstClr>
                  </a:outerShdw>
                </a:effectLst>
              </a:defRPr>
            </a:lvl1pPr>
          </a:lstStyle>
          <a:p>
            <a:r>
              <a:rPr lang="en-GB"/>
              <a:t>Click to edit Master title style</a:t>
            </a:r>
            <a:endParaRPr lang="en-US" dirty="0"/>
          </a:p>
        </p:txBody>
      </p:sp>
      <p:sp>
        <p:nvSpPr>
          <p:cNvPr id="3" name="Content Placeholder 2"/>
          <p:cNvSpPr>
            <a:spLocks noGrp="1"/>
          </p:cNvSpPr>
          <p:nvPr>
            <p:ph idx="1"/>
          </p:nvPr>
        </p:nvSpPr>
        <p:spPr>
          <a:xfrm>
            <a:off x="492566" y="1520754"/>
            <a:ext cx="6284320" cy="4681415"/>
          </a:xfrm>
        </p:spPr>
        <p:txBody>
          <a:bodyPr/>
          <a:lstStyle>
            <a:lvl1pPr>
              <a:defRPr sz="2800">
                <a:solidFill>
                  <a:srgbClr val="002060"/>
                </a:solidFill>
              </a:defRPr>
            </a:lvl1pPr>
            <a:lvl2pPr>
              <a:defRPr baseline="0">
                <a:solidFill>
                  <a:srgbClr val="FF000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p:cNvSpPr>
            <a:spLocks noGrp="1"/>
          </p:cNvSpPr>
          <p:nvPr>
            <p:ph type="sldNum" sz="quarter" idx="12"/>
          </p:nvPr>
        </p:nvSpPr>
        <p:spPr/>
        <p:txBody>
          <a:bodyPr/>
          <a:lstStyle/>
          <a:p>
            <a:fld id="{96AC8B64-2F16-A746-A9A4-979824716DCF}" type="slidenum">
              <a:rPr lang="en-US" altLang="en-US" smtClean="0"/>
              <a:pPr/>
              <a:t>‹#›</a:t>
            </a:fld>
            <a:endParaRPr lang="en-US" altLang="en-US"/>
          </a:p>
        </p:txBody>
      </p:sp>
    </p:spTree>
    <p:extLst>
      <p:ext uri="{BB962C8B-B14F-4D97-AF65-F5344CB8AC3E}">
        <p14:creationId xmlns:p14="http://schemas.microsoft.com/office/powerpoint/2010/main" val="361190573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p:txBody>
          <a:bodyPr/>
          <a:lstStyle/>
          <a:p>
            <a:fld id="{12349253-DD3F-3148-B77D-5760EC19333E}" type="slidenum">
              <a:rPr lang="en-US" altLang="en-US" smtClean="0"/>
              <a:pPr/>
              <a:t>‹#›</a:t>
            </a:fld>
            <a:endParaRPr lang="en-US" altLang="en-US"/>
          </a:p>
        </p:txBody>
      </p:sp>
    </p:spTree>
    <p:extLst>
      <p:ext uri="{BB962C8B-B14F-4D97-AF65-F5344CB8AC3E}">
        <p14:creationId xmlns:p14="http://schemas.microsoft.com/office/powerpoint/2010/main" val="710273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p:txBody>
          <a:bodyPr/>
          <a:lstStyle/>
          <a:p>
            <a:fld id="{558996E0-91A2-1C4A-8E6B-A60A69154462}" type="slidenum">
              <a:rPr lang="en-US" altLang="en-US" smtClean="0"/>
              <a:pPr/>
              <a:t>‹#›</a:t>
            </a:fld>
            <a:endParaRPr lang="en-US" altLang="en-US"/>
          </a:p>
        </p:txBody>
      </p:sp>
    </p:spTree>
    <p:extLst>
      <p:ext uri="{BB962C8B-B14F-4D97-AF65-F5344CB8AC3E}">
        <p14:creationId xmlns:p14="http://schemas.microsoft.com/office/powerpoint/2010/main" val="29738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313037"/>
            <a:ext cx="8093365" cy="1018033"/>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GB"/>
              <a:t>Click to edit Master title style</a:t>
            </a:r>
            <a:endParaRPr lang="en-US" dirty="0"/>
          </a:p>
        </p:txBody>
      </p:sp>
      <p:sp>
        <p:nvSpPr>
          <p:cNvPr id="3" name="Text Placeholder 2"/>
          <p:cNvSpPr>
            <a:spLocks noGrp="1"/>
          </p:cNvSpPr>
          <p:nvPr>
            <p:ph type="body" idx="1"/>
          </p:nvPr>
        </p:nvSpPr>
        <p:spPr>
          <a:xfrm>
            <a:off x="536879" y="2177863"/>
            <a:ext cx="4040188" cy="639763"/>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36879" y="2807725"/>
            <a:ext cx="4040188" cy="3035059"/>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572001" y="2177863"/>
            <a:ext cx="4041775" cy="639763"/>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572001" y="2807725"/>
            <a:ext cx="4041775" cy="3035059"/>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Slide Number Placeholder 8"/>
          <p:cNvSpPr>
            <a:spLocks noGrp="1"/>
          </p:cNvSpPr>
          <p:nvPr>
            <p:ph type="sldNum" sz="quarter" idx="12"/>
          </p:nvPr>
        </p:nvSpPr>
        <p:spPr/>
        <p:txBody>
          <a:bodyPr/>
          <a:lstStyle/>
          <a:p>
            <a:fld id="{E0D38D44-1845-C441-8BB9-316755E3ACD6}" type="slidenum">
              <a:rPr lang="en-US" altLang="en-US" smtClean="0"/>
              <a:pPr/>
              <a:t>‹#›</a:t>
            </a:fld>
            <a:endParaRPr lang="en-US" altLang="en-US"/>
          </a:p>
        </p:txBody>
      </p:sp>
    </p:spTree>
    <p:extLst>
      <p:ext uri="{BB962C8B-B14F-4D97-AF65-F5344CB8AC3E}">
        <p14:creationId xmlns:p14="http://schemas.microsoft.com/office/powerpoint/2010/main" val="403250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p:txBody>
          <a:bodyPr/>
          <a:lstStyle/>
          <a:p>
            <a:fld id="{E0D37795-BBC0-A84D-9797-8CD48798C2AC}" type="slidenum">
              <a:rPr lang="en-US" altLang="en-US" smtClean="0"/>
              <a:pPr/>
              <a:t>‹#›</a:t>
            </a:fld>
            <a:endParaRPr lang="en-US" altLang="en-US"/>
          </a:p>
        </p:txBody>
      </p:sp>
    </p:spTree>
    <p:extLst>
      <p:ext uri="{BB962C8B-B14F-4D97-AF65-F5344CB8AC3E}">
        <p14:creationId xmlns:p14="http://schemas.microsoft.com/office/powerpoint/2010/main" val="51377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6FFA5A-3CCB-FB47-89A5-4C6DDEE85069}" type="slidenum">
              <a:rPr lang="en-US" altLang="en-US" smtClean="0"/>
              <a:pPr/>
              <a:t>‹#›</a:t>
            </a:fld>
            <a:endParaRPr lang="en-US" altLang="en-US"/>
          </a:p>
        </p:txBody>
      </p:sp>
    </p:spTree>
    <p:extLst>
      <p:ext uri="{BB962C8B-B14F-4D97-AF65-F5344CB8AC3E}">
        <p14:creationId xmlns:p14="http://schemas.microsoft.com/office/powerpoint/2010/main" val="393604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p:txBody>
          <a:bodyPr/>
          <a:lstStyle/>
          <a:p>
            <a:fld id="{96AC8B64-2F16-A746-A9A4-979824716DCF}" type="slidenum">
              <a:rPr lang="en-US" altLang="en-US" smtClean="0"/>
              <a:pPr/>
              <a:t>‹#›</a:t>
            </a:fld>
            <a:endParaRPr lang="en-US" altLang="en-US"/>
          </a:p>
        </p:txBody>
      </p:sp>
    </p:spTree>
    <p:extLst>
      <p:ext uri="{BB962C8B-B14F-4D97-AF65-F5344CB8AC3E}">
        <p14:creationId xmlns:p14="http://schemas.microsoft.com/office/powerpoint/2010/main" val="175904872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Dr. Mohammed Alahmed</a:t>
            </a: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C8B64-2F16-A746-A9A4-979824716DCF}" type="slidenum">
              <a:rPr lang="en-US" altLang="en-US" smtClean="0"/>
              <a:pPr/>
              <a:t>‹#›</a:t>
            </a:fld>
            <a:endParaRPr lang="en-US" alt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507035480"/>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baseline="0">
          <a:solidFill>
            <a:srgbClr val="FF0000"/>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oleObject" Target="../embeddings/oleObject46.bin"/><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oleObject" Target="../embeddings/oleObject47.bin"/><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oleObject" Target="../embeddings/oleObject48.bin"/><Relationship Id="rId1" Type="http://schemas.openxmlformats.org/officeDocument/2006/relationships/slideLayout" Target="../slideLayouts/slideLayout2.xml"/><Relationship Id="rId5" Type="http://schemas.openxmlformats.org/officeDocument/2006/relationships/image" Target="../media/image74.emf"/><Relationship Id="rId4" Type="http://schemas.openxmlformats.org/officeDocument/2006/relationships/oleObject" Target="../embeddings/oleObject49.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oleObject" Target="../embeddings/oleObject50.bin"/><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oleObject" Target="../embeddings/oleObject51.bin"/><Relationship Id="rId1" Type="http://schemas.openxmlformats.org/officeDocument/2006/relationships/slideLayout" Target="../slideLayouts/slideLayout2.xml"/><Relationship Id="rId5" Type="http://schemas.openxmlformats.org/officeDocument/2006/relationships/image" Target="../media/image77.emf"/><Relationship Id="rId4" Type="http://schemas.openxmlformats.org/officeDocument/2006/relationships/oleObject" Target="../embeddings/oleObject52.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oleObject" Target="../embeddings/oleObject53.bin"/><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oleObject" Target="../embeddings/oleObject54.bin"/><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oleObject" Target="../embeddings/oleObject55.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oleObject" Target="../embeddings/oleObject56.bin"/><Relationship Id="rId1" Type="http://schemas.openxmlformats.org/officeDocument/2006/relationships/slideLayout" Target="../slideLayouts/slideLayout2.xml"/><Relationship Id="rId5" Type="http://schemas.openxmlformats.org/officeDocument/2006/relationships/image" Target="../media/image82.emf"/><Relationship Id="rId4" Type="http://schemas.openxmlformats.org/officeDocument/2006/relationships/oleObject" Target="../embeddings/oleObject57.bin"/></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oleObject" Target="../embeddings/oleObject58.bin"/><Relationship Id="rId1" Type="http://schemas.openxmlformats.org/officeDocument/2006/relationships/slideLayout" Target="../slideLayouts/slideLayout2.xml"/><Relationship Id="rId5" Type="http://schemas.openxmlformats.org/officeDocument/2006/relationships/image" Target="../media/image84.emf"/><Relationship Id="rId4" Type="http://schemas.openxmlformats.org/officeDocument/2006/relationships/oleObject" Target="../embeddings/oleObject59.bin"/></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oleObject" Target="../embeddings/oleObject61.bin"/><Relationship Id="rId1" Type="http://schemas.openxmlformats.org/officeDocument/2006/relationships/slideLayout" Target="../slideLayouts/slideLayout2.xml"/><Relationship Id="rId5" Type="http://schemas.openxmlformats.org/officeDocument/2006/relationships/image" Target="../media/image87.emf"/><Relationship Id="rId4" Type="http://schemas.openxmlformats.org/officeDocument/2006/relationships/oleObject" Target="../embeddings/oleObject62.bin"/></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hyperlink" Target="http://www.google.com.sa/url?sa=i&amp;rct=j&amp;q=&amp;esrc=s&amp;source=images&amp;cd=&amp;cad=rja&amp;uact=8&amp;ved=0CAcQjRw&amp;url=http%3A%2F%2Fwww.scielo.br%2Fscielo.php%3Fpid%3DS1679-45082013000100024%26script%3Dsci_arttext%26tlng%3Den&amp;ei=yOJRVebTFMaWsAHngIHYBw&amp;psig=AFQjCNFyc0IpbYCtKxKaXRF0_2ZdbPvR_w&amp;ust=1431516198646487"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14.bin"/><Relationship Id="rId1" Type="http://schemas.openxmlformats.org/officeDocument/2006/relationships/slideLayout" Target="../slideLayouts/slideLayout2.xml"/><Relationship Id="rId5" Type="http://schemas.openxmlformats.org/officeDocument/2006/relationships/image" Target="../media/image40.emf"/><Relationship Id="rId4" Type="http://schemas.openxmlformats.org/officeDocument/2006/relationships/oleObject" Target="../embeddings/oleObject15.bin"/></Relationships>
</file>

<file path=ppt/slides/_rels/slide5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oleObject" Target="../embeddings/oleObject28.bin"/><Relationship Id="rId1" Type="http://schemas.openxmlformats.org/officeDocument/2006/relationships/slideLayout" Target="../slideLayouts/slideLayout2.xml"/><Relationship Id="rId5" Type="http://schemas.openxmlformats.org/officeDocument/2006/relationships/image" Target="../media/image54.emf"/><Relationship Id="rId4" Type="http://schemas.openxmlformats.org/officeDocument/2006/relationships/oleObject" Target="../embeddings/oleObject29.bin"/></Relationships>
</file>

<file path=ppt/slides/_rels/slide73.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oleObject" Target="../embeddings/oleObject31.bin"/><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oleObject" Target="../embeddings/oleObject35.bin"/><Relationship Id="rId1" Type="http://schemas.openxmlformats.org/officeDocument/2006/relationships/slideLayout" Target="../slideLayouts/slideLayout2.xml"/><Relationship Id="rId5" Type="http://schemas.openxmlformats.org/officeDocument/2006/relationships/image" Target="../media/image61.emf"/><Relationship Id="rId4" Type="http://schemas.openxmlformats.org/officeDocument/2006/relationships/oleObject" Target="../embeddings/oleObject36.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embeddings/oleObject37.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embeddings/oleObject39.bin"/><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embeddings/oleObject40.bin"/><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oleObject" Target="../embeddings/oleObject41.bin"/><Relationship Id="rId1" Type="http://schemas.openxmlformats.org/officeDocument/2006/relationships/slideLayout" Target="../slideLayouts/slideLayout2.xml"/><Relationship Id="rId5" Type="http://schemas.openxmlformats.org/officeDocument/2006/relationships/image" Target="../media/image67.emf"/><Relationship Id="rId4" Type="http://schemas.openxmlformats.org/officeDocument/2006/relationships/oleObject" Target="../embeddings/oleObject42.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oleObject" Target="../embeddings/oleObject43.bin"/><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oleObject" Target="../embeddings/oleObject44.bin"/><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oleObject" Target="../embeddings/oleObject45.bin"/><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778" y="1270357"/>
            <a:ext cx="8203575" cy="1466212"/>
          </a:xfrm>
        </p:spPr>
        <p:txBody>
          <a:bodyPr>
            <a:normAutofit/>
          </a:bodyPr>
          <a:lstStyle/>
          <a:p>
            <a:r>
              <a:rPr lang="en-US" dirty="0"/>
              <a:t>Data Analytics &amp; Visualization</a:t>
            </a:r>
          </a:p>
        </p:txBody>
      </p:sp>
      <p:sp>
        <p:nvSpPr>
          <p:cNvPr id="3" name="Subtitle 2"/>
          <p:cNvSpPr>
            <a:spLocks noGrp="1"/>
          </p:cNvSpPr>
          <p:nvPr>
            <p:ph type="subTitle" idx="1"/>
          </p:nvPr>
        </p:nvSpPr>
        <p:spPr>
          <a:xfrm>
            <a:off x="204400" y="3429000"/>
            <a:ext cx="8188953" cy="1085850"/>
          </a:xfrm>
        </p:spPr>
        <p:txBody>
          <a:bodyPr/>
          <a:lstStyle/>
          <a:p>
            <a:r>
              <a:rPr lang="en-US" b="1" dirty="0">
                <a:solidFill>
                  <a:srgbClr val="003635"/>
                </a:solidFill>
              </a:rPr>
              <a:t>T.E.   AI and DS -  Jan 2023</a:t>
            </a:r>
          </a:p>
          <a:p>
            <a:r>
              <a:rPr lang="en-US" b="1" dirty="0">
                <a:solidFill>
                  <a:srgbClr val="003635"/>
                </a:solidFill>
              </a:rPr>
              <a:t>Dr. M. Vijayalakshmi</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b="8576"/>
          <a:stretch/>
        </p:blipFill>
        <p:spPr>
          <a:xfrm>
            <a:off x="371061" y="304800"/>
            <a:ext cx="8544339" cy="4507505"/>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B2F40BBF-4C56-5118-1CBD-2242C3045334}"/>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sp>
        <p:nvSpPr>
          <p:cNvPr id="103427" name="Rectangle 3">
            <a:extLst>
              <a:ext uri="{FF2B5EF4-FFF2-40B4-BE49-F238E27FC236}">
                <a16:creationId xmlns:a16="http://schemas.microsoft.com/office/drawing/2014/main" id="{3DAEC12F-E5B4-A4D7-39BA-C8D43BADD155}"/>
              </a:ext>
            </a:extLst>
          </p:cNvPr>
          <p:cNvSpPr>
            <a:spLocks noGrp="1" noChangeArrowheads="1"/>
          </p:cNvSpPr>
          <p:nvPr>
            <p:ph idx="1"/>
          </p:nvPr>
        </p:nvSpPr>
        <p:spPr/>
        <p:txBody>
          <a:bodyPr/>
          <a:lstStyle/>
          <a:p>
            <a:pPr eaLnBrk="1" hangingPunct="1"/>
            <a:r>
              <a:rPr lang="en-US" altLang="ar-SA" sz="3200">
                <a:latin typeface="Times New Roman" panose="02020603050405020304" pitchFamily="18" charset="0"/>
              </a:rPr>
              <a:t>Example (3):</a:t>
            </a:r>
          </a:p>
          <a:p>
            <a:pPr lvl="1" eaLnBrk="1" hangingPunct="1"/>
            <a:r>
              <a:rPr lang="en-US" altLang="ar-SA" sz="3200">
                <a:latin typeface="Times New Roman" panose="02020603050405020304" pitchFamily="18" charset="0"/>
              </a:rPr>
              <a:t>A seasonal data needing transformation</a:t>
            </a:r>
          </a:p>
          <a:p>
            <a:pPr lvl="2" eaLnBrk="1" hangingPunct="1"/>
            <a:r>
              <a:rPr lang="en-US" altLang="ar-SA" sz="2800">
                <a:latin typeface="Times New Roman" panose="02020603050405020304" pitchFamily="18" charset="0"/>
              </a:rPr>
              <a:t>In this example we look at the monthly shipments of a company that manufactures pollution equipment</a:t>
            </a:r>
          </a:p>
          <a:p>
            <a:pPr lvl="2" eaLnBrk="1" hangingPunct="1"/>
            <a:r>
              <a:rPr lang="en-US" altLang="ar-SA" sz="2800">
                <a:latin typeface="Times New Roman" panose="02020603050405020304" pitchFamily="18" charset="0"/>
              </a:rPr>
              <a:t>The time plot shows that the variability increases as the time increases. This indicate that the data is non-stationary in the variance. </a:t>
            </a:r>
          </a:p>
          <a:p>
            <a:pPr lvl="1" eaLnBrk="1" hangingPunct="1"/>
            <a:endParaRPr lang="en-US" altLang="ar-SA" sz="3200">
              <a:latin typeface="Times New Roman" panose="02020603050405020304" pitchFamily="18" charset="0"/>
            </a:endParaRPr>
          </a:p>
        </p:txBody>
      </p:sp>
      <p:sp>
        <p:nvSpPr>
          <p:cNvPr id="103429" name="Slide Number Placeholder 2">
            <a:extLst>
              <a:ext uri="{FF2B5EF4-FFF2-40B4-BE49-F238E27FC236}">
                <a16:creationId xmlns:a16="http://schemas.microsoft.com/office/drawing/2014/main" id="{BF5DA5A9-DFED-62D7-2146-08FF64F6BCEC}"/>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275BFF62-FD87-C846-B296-70D72023F87A}" type="slidenum">
              <a:rPr lang="en-US" altLang="en-US" sz="1800">
                <a:solidFill>
                  <a:srgbClr val="FFFFFF"/>
                </a:solidFill>
                <a:latin typeface="Times New Roman" panose="02020603050405020304" pitchFamily="18" charset="0"/>
              </a:rPr>
              <a:pPr eaLnBrk="1" hangingPunct="1">
                <a:spcBef>
                  <a:spcPct val="0"/>
                </a:spcBef>
                <a:buClrTx/>
                <a:buFontTx/>
                <a:buNone/>
              </a:pPr>
              <a:t>100</a:t>
            </a:fld>
            <a:endParaRPr lang="en-US" altLang="en-US" sz="1800">
              <a:solidFill>
                <a:srgbClr val="FFFFFF"/>
              </a:solidFill>
              <a:latin typeface="Times New Roman" panose="02020603050405020304" pitchFamily="18" charset="0"/>
            </a:endParaRPr>
          </a:p>
        </p:txBody>
      </p:sp>
      <p:sp>
        <p:nvSpPr>
          <p:cNvPr id="103428" name="Footer Placeholder 1">
            <a:extLst>
              <a:ext uri="{FF2B5EF4-FFF2-40B4-BE49-F238E27FC236}">
                <a16:creationId xmlns:a16="http://schemas.microsoft.com/office/drawing/2014/main" id="{534A4D60-2F4A-403B-2808-D28D3A3A1D22}"/>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F5868F44-3848-A8D4-8234-BE16BEDEBF0C}"/>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graphicFrame>
        <p:nvGraphicFramePr>
          <p:cNvPr id="104451" name="Object 3">
            <a:extLst>
              <a:ext uri="{FF2B5EF4-FFF2-40B4-BE49-F238E27FC236}">
                <a16:creationId xmlns:a16="http://schemas.microsoft.com/office/drawing/2014/main" id="{8E1A4FC0-42BB-69AB-03E1-E24C4F3EED6D}"/>
              </a:ext>
            </a:extLst>
          </p:cNvPr>
          <p:cNvGraphicFramePr>
            <a:graphicFrameLocks noGrp="1" noChangeAspect="1"/>
          </p:cNvGraphicFramePr>
          <p:nvPr>
            <p:ph idx="1"/>
          </p:nvPr>
        </p:nvGraphicFramePr>
        <p:xfrm>
          <a:off x="609600" y="1336675"/>
          <a:ext cx="7200900" cy="4789488"/>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36675"/>
                        <a:ext cx="72009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53" name="Slide Number Placeholder 2">
            <a:extLst>
              <a:ext uri="{FF2B5EF4-FFF2-40B4-BE49-F238E27FC236}">
                <a16:creationId xmlns:a16="http://schemas.microsoft.com/office/drawing/2014/main" id="{5737FC9A-D3EE-976F-7590-63CDF25098BE}"/>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0930E167-A2A6-3644-BCE6-7E0DAB36FAE2}" type="slidenum">
              <a:rPr lang="en-US" altLang="en-US" sz="1800">
                <a:solidFill>
                  <a:srgbClr val="FFFFFF"/>
                </a:solidFill>
                <a:latin typeface="Times New Roman" panose="02020603050405020304" pitchFamily="18" charset="0"/>
              </a:rPr>
              <a:pPr eaLnBrk="1" hangingPunct="1">
                <a:spcBef>
                  <a:spcPct val="0"/>
                </a:spcBef>
                <a:buClrTx/>
                <a:buFontTx/>
                <a:buNone/>
              </a:pPr>
              <a:t>101</a:t>
            </a:fld>
            <a:endParaRPr lang="en-US" altLang="en-US" sz="1800">
              <a:solidFill>
                <a:srgbClr val="FFFFFF"/>
              </a:solidFill>
              <a:latin typeface="Times New Roman" panose="02020603050405020304" pitchFamily="18" charset="0"/>
            </a:endParaRPr>
          </a:p>
        </p:txBody>
      </p:sp>
      <p:sp>
        <p:nvSpPr>
          <p:cNvPr id="104452" name="Footer Placeholder 1">
            <a:extLst>
              <a:ext uri="{FF2B5EF4-FFF2-40B4-BE49-F238E27FC236}">
                <a16:creationId xmlns:a16="http://schemas.microsoft.com/office/drawing/2014/main" id="{63DF1D11-F64D-7BC5-8D27-A6982A9A855F}"/>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AC0736C7-DA97-2DDC-704E-CC8EE0E211E7}"/>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sp>
        <p:nvSpPr>
          <p:cNvPr id="105475" name="Rectangle 3">
            <a:extLst>
              <a:ext uri="{FF2B5EF4-FFF2-40B4-BE49-F238E27FC236}">
                <a16:creationId xmlns:a16="http://schemas.microsoft.com/office/drawing/2014/main" id="{8CD66A70-A0CB-ECCA-C952-E3C3C1AD2A97}"/>
              </a:ext>
            </a:extLst>
          </p:cNvPr>
          <p:cNvSpPr>
            <a:spLocks noGrp="1" noChangeArrowheads="1"/>
          </p:cNvSpPr>
          <p:nvPr>
            <p:ph idx="1"/>
          </p:nvPr>
        </p:nvSpPr>
        <p:spPr/>
        <p:txBody>
          <a:bodyPr/>
          <a:lstStyle/>
          <a:p>
            <a:pPr eaLnBrk="1" hangingPunct="1"/>
            <a:r>
              <a:rPr lang="en-US" altLang="ar-SA" sz="2800">
                <a:latin typeface="Times New Roman" panose="02020603050405020304" pitchFamily="18" charset="0"/>
              </a:rPr>
              <a:t>We need to stabilize the variance before fitting an ARIMA model.</a:t>
            </a:r>
          </a:p>
          <a:p>
            <a:pPr eaLnBrk="1" hangingPunct="1"/>
            <a:r>
              <a:rPr lang="en-US" altLang="ar-SA" sz="2800">
                <a:latin typeface="Times New Roman" panose="02020603050405020304" pitchFamily="18" charset="0"/>
              </a:rPr>
              <a:t>Logarithmic or power transformation of the data will make the variance stationary.</a:t>
            </a:r>
          </a:p>
          <a:p>
            <a:pPr eaLnBrk="1" hangingPunct="1"/>
            <a:r>
              <a:rPr lang="en-US" altLang="ar-SA" sz="2800">
                <a:latin typeface="Times New Roman" panose="02020603050405020304" pitchFamily="18" charset="0"/>
              </a:rPr>
              <a:t>The time plot, ACF and PACF for the logged data is reported in the following three slides.</a:t>
            </a:r>
          </a:p>
        </p:txBody>
      </p:sp>
      <p:sp>
        <p:nvSpPr>
          <p:cNvPr id="105477" name="Slide Number Placeholder 2">
            <a:extLst>
              <a:ext uri="{FF2B5EF4-FFF2-40B4-BE49-F238E27FC236}">
                <a16:creationId xmlns:a16="http://schemas.microsoft.com/office/drawing/2014/main" id="{5C7722C7-673B-0D5D-13B0-002B47B725E3}"/>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3E0900E4-7AE2-B04B-9606-278957225467}" type="slidenum">
              <a:rPr lang="en-US" altLang="en-US" sz="1800">
                <a:solidFill>
                  <a:srgbClr val="FFFFFF"/>
                </a:solidFill>
                <a:latin typeface="Times New Roman" panose="02020603050405020304" pitchFamily="18" charset="0"/>
              </a:rPr>
              <a:pPr eaLnBrk="1" hangingPunct="1">
                <a:spcBef>
                  <a:spcPct val="0"/>
                </a:spcBef>
                <a:buClrTx/>
                <a:buFontTx/>
                <a:buNone/>
              </a:pPr>
              <a:t>102</a:t>
            </a:fld>
            <a:endParaRPr lang="en-US" altLang="en-US" sz="1800">
              <a:solidFill>
                <a:srgbClr val="FFFFFF"/>
              </a:solidFill>
              <a:latin typeface="Times New Roman" panose="02020603050405020304" pitchFamily="18" charset="0"/>
            </a:endParaRPr>
          </a:p>
        </p:txBody>
      </p:sp>
      <p:sp>
        <p:nvSpPr>
          <p:cNvPr id="105476" name="Footer Placeholder 1">
            <a:extLst>
              <a:ext uri="{FF2B5EF4-FFF2-40B4-BE49-F238E27FC236}">
                <a16:creationId xmlns:a16="http://schemas.microsoft.com/office/drawing/2014/main" id="{6ACC04A5-77C2-7DC6-DD3A-AE8AB994F845}"/>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D34E51AC-6EE8-CFA6-828D-399C51204D95}"/>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graphicFrame>
        <p:nvGraphicFramePr>
          <p:cNvPr id="106499" name="Object 3">
            <a:extLst>
              <a:ext uri="{FF2B5EF4-FFF2-40B4-BE49-F238E27FC236}">
                <a16:creationId xmlns:a16="http://schemas.microsoft.com/office/drawing/2014/main" id="{24D6BD13-3F28-4C0B-9002-DE1BDC00C333}"/>
              </a:ext>
            </a:extLst>
          </p:cNvPr>
          <p:cNvGraphicFramePr>
            <a:graphicFrameLocks noGrp="1" noChangeAspect="1"/>
          </p:cNvGraphicFramePr>
          <p:nvPr>
            <p:ph idx="1"/>
          </p:nvPr>
        </p:nvGraphicFramePr>
        <p:xfrm>
          <a:off x="533400" y="1260475"/>
          <a:ext cx="7315200" cy="4865688"/>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60475"/>
                        <a:ext cx="7315200" cy="486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01" name="Slide Number Placeholder 2">
            <a:extLst>
              <a:ext uri="{FF2B5EF4-FFF2-40B4-BE49-F238E27FC236}">
                <a16:creationId xmlns:a16="http://schemas.microsoft.com/office/drawing/2014/main" id="{665617D1-D550-CBEA-32AE-9028B725C77D}"/>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15874D08-D46B-A347-A18E-2466B39B2CD5}" type="slidenum">
              <a:rPr lang="en-US" altLang="en-US" sz="1800">
                <a:solidFill>
                  <a:srgbClr val="FFFFFF"/>
                </a:solidFill>
                <a:latin typeface="Times New Roman" panose="02020603050405020304" pitchFamily="18" charset="0"/>
              </a:rPr>
              <a:pPr eaLnBrk="1" hangingPunct="1">
                <a:spcBef>
                  <a:spcPct val="0"/>
                </a:spcBef>
                <a:buClrTx/>
                <a:buFontTx/>
                <a:buNone/>
              </a:pPr>
              <a:t>103</a:t>
            </a:fld>
            <a:endParaRPr lang="en-US" altLang="en-US" sz="1800">
              <a:solidFill>
                <a:srgbClr val="FFFFFF"/>
              </a:solidFill>
              <a:latin typeface="Times New Roman" panose="02020603050405020304" pitchFamily="18" charset="0"/>
            </a:endParaRPr>
          </a:p>
        </p:txBody>
      </p:sp>
      <p:sp>
        <p:nvSpPr>
          <p:cNvPr id="106500" name="Footer Placeholder 1">
            <a:extLst>
              <a:ext uri="{FF2B5EF4-FFF2-40B4-BE49-F238E27FC236}">
                <a16:creationId xmlns:a16="http://schemas.microsoft.com/office/drawing/2014/main" id="{DFED36A8-2A44-46C8-57C9-FA4DB5DB175F}"/>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E4EF9145-DCD6-B7FB-E8C2-63AB450E3156}"/>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graphicFrame>
        <p:nvGraphicFramePr>
          <p:cNvPr id="107523" name="Object 3">
            <a:extLst>
              <a:ext uri="{FF2B5EF4-FFF2-40B4-BE49-F238E27FC236}">
                <a16:creationId xmlns:a16="http://schemas.microsoft.com/office/drawing/2014/main" id="{D60FF5C0-E3BD-B90B-8DC1-CFC789E5E873}"/>
              </a:ext>
            </a:extLst>
          </p:cNvPr>
          <p:cNvGraphicFramePr>
            <a:graphicFrameLocks noGrp="1" noChangeAspect="1"/>
          </p:cNvGraphicFramePr>
          <p:nvPr>
            <p:ph idx="1"/>
          </p:nvPr>
        </p:nvGraphicFramePr>
        <p:xfrm>
          <a:off x="2270125" y="1306513"/>
          <a:ext cx="3763963" cy="2503487"/>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25" y="1306513"/>
                        <a:ext cx="3763963" cy="2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25" name="Slide Number Placeholder 2">
            <a:extLst>
              <a:ext uri="{FF2B5EF4-FFF2-40B4-BE49-F238E27FC236}">
                <a16:creationId xmlns:a16="http://schemas.microsoft.com/office/drawing/2014/main" id="{EC8EB971-59C0-42C3-7180-175B85971C2B}"/>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DFBD7514-2F4A-7245-9CC8-672B69D354D2}" type="slidenum">
              <a:rPr lang="en-US" altLang="en-US" sz="1800">
                <a:solidFill>
                  <a:srgbClr val="FFFFFF"/>
                </a:solidFill>
                <a:latin typeface="Times New Roman" panose="02020603050405020304" pitchFamily="18" charset="0"/>
              </a:rPr>
              <a:pPr eaLnBrk="1" hangingPunct="1">
                <a:spcBef>
                  <a:spcPct val="0"/>
                </a:spcBef>
                <a:buClrTx/>
                <a:buFontTx/>
                <a:buNone/>
              </a:pPr>
              <a:t>104</a:t>
            </a:fld>
            <a:endParaRPr lang="en-US" altLang="en-US" sz="1800">
              <a:solidFill>
                <a:srgbClr val="FFFFFF"/>
              </a:solidFill>
              <a:latin typeface="Times New Roman" panose="02020603050405020304" pitchFamily="18" charset="0"/>
            </a:endParaRPr>
          </a:p>
        </p:txBody>
      </p:sp>
      <p:sp>
        <p:nvSpPr>
          <p:cNvPr id="107524" name="Footer Placeholder 1">
            <a:extLst>
              <a:ext uri="{FF2B5EF4-FFF2-40B4-BE49-F238E27FC236}">
                <a16:creationId xmlns:a16="http://schemas.microsoft.com/office/drawing/2014/main" id="{CCC6EBAE-83CB-02E0-8EF9-1E7AE182FFEA}"/>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107526" name="Object 1">
            <a:extLst>
              <a:ext uri="{FF2B5EF4-FFF2-40B4-BE49-F238E27FC236}">
                <a16:creationId xmlns:a16="http://schemas.microsoft.com/office/drawing/2014/main" id="{3A1FFC12-8DD6-37F8-F9B2-F1A4CC960620}"/>
              </a:ext>
            </a:extLst>
          </p:cNvPr>
          <p:cNvGraphicFramePr>
            <a:graphicFrameLocks noGrp="1" noChangeAspect="1"/>
          </p:cNvGraphicFramePr>
          <p:nvPr/>
        </p:nvGraphicFramePr>
        <p:xfrm>
          <a:off x="533400" y="3962400"/>
          <a:ext cx="7239000" cy="2438400"/>
        </p:xfrm>
        <a:graphic>
          <a:graphicData uri="http://schemas.openxmlformats.org/presentationml/2006/ole">
            <mc:AlternateContent xmlns:mc="http://schemas.openxmlformats.org/markup-compatibility/2006">
              <mc:Choice xmlns:v="urn:schemas-microsoft-com:vml" Requires="v">
                <p:oleObj name="Graph" r:id="rId4" imgW="5270500" imgH="3505200" progId="MtbGraph.Document">
                  <p:embed/>
                </p:oleObj>
              </mc:Choice>
              <mc:Fallback>
                <p:oleObj name="Graph" r:id="rId4" imgW="5270500" imgH="3505200" progId="MtbGraph.Document">
                  <p:embed/>
                  <p:pic>
                    <p:nvPicPr>
                      <p:cNvPr id="0" name="Object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962400"/>
                        <a:ext cx="7239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992CE8D3-C420-B2F6-880E-BF1031E8FE0F}"/>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sp>
        <p:nvSpPr>
          <p:cNvPr id="108547" name="Rectangle 3">
            <a:extLst>
              <a:ext uri="{FF2B5EF4-FFF2-40B4-BE49-F238E27FC236}">
                <a16:creationId xmlns:a16="http://schemas.microsoft.com/office/drawing/2014/main" id="{05801E22-AFA8-B9B3-DF05-CAFF4692FFA1}"/>
              </a:ext>
            </a:extLst>
          </p:cNvPr>
          <p:cNvSpPr>
            <a:spLocks noGrp="1" noChangeArrowheads="1"/>
          </p:cNvSpPr>
          <p:nvPr>
            <p:ph idx="1"/>
          </p:nvPr>
        </p:nvSpPr>
        <p:spPr/>
        <p:txBody>
          <a:bodyPr/>
          <a:lstStyle/>
          <a:p>
            <a:pPr eaLnBrk="1" hangingPunct="1"/>
            <a:r>
              <a:rPr lang="en-US" altLang="ar-SA" sz="2800">
                <a:latin typeface="Times New Roman" panose="02020603050405020304" pitchFamily="18" charset="0"/>
              </a:rPr>
              <a:t>The time plot shows that  the magnitude of the fluctuations in the log-transformed data does not vary with time.</a:t>
            </a:r>
          </a:p>
          <a:p>
            <a:pPr eaLnBrk="1" hangingPunct="1"/>
            <a:r>
              <a:rPr lang="en-US" altLang="ar-SA" sz="2800">
                <a:latin typeface="Times New Roman" panose="02020603050405020304" pitchFamily="18" charset="0"/>
              </a:rPr>
              <a:t>But, the logged data are clearly non-stationary.</a:t>
            </a:r>
          </a:p>
          <a:p>
            <a:pPr lvl="1" eaLnBrk="1" hangingPunct="1"/>
            <a:r>
              <a:rPr lang="en-US" altLang="ar-SA" sz="2400">
                <a:latin typeface="Times New Roman" panose="02020603050405020304" pitchFamily="18" charset="0"/>
              </a:rPr>
              <a:t>The gradual decay of the ACF values.</a:t>
            </a:r>
          </a:p>
          <a:p>
            <a:pPr eaLnBrk="1" hangingPunct="1"/>
            <a:r>
              <a:rPr lang="en-US" altLang="ar-SA" sz="2800">
                <a:latin typeface="Times New Roman" panose="02020603050405020304" pitchFamily="18" charset="0"/>
              </a:rPr>
              <a:t>To achieve stationarity, we take the first differences of the logged data.</a:t>
            </a:r>
          </a:p>
          <a:p>
            <a:pPr eaLnBrk="1" hangingPunct="1"/>
            <a:r>
              <a:rPr lang="en-US" altLang="ar-SA" sz="2800">
                <a:latin typeface="Times New Roman" panose="02020603050405020304" pitchFamily="18" charset="0"/>
              </a:rPr>
              <a:t>The plots are reported in the next three slides.</a:t>
            </a:r>
          </a:p>
        </p:txBody>
      </p:sp>
      <p:sp>
        <p:nvSpPr>
          <p:cNvPr id="108549" name="Slide Number Placeholder 2">
            <a:extLst>
              <a:ext uri="{FF2B5EF4-FFF2-40B4-BE49-F238E27FC236}">
                <a16:creationId xmlns:a16="http://schemas.microsoft.com/office/drawing/2014/main" id="{F9225159-EBFC-16F6-3EAE-CF2206417879}"/>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974F3C72-417D-FC4C-877F-D3CE9D1380A7}" type="slidenum">
              <a:rPr lang="en-US" altLang="en-US" sz="1800">
                <a:solidFill>
                  <a:srgbClr val="FFFFFF"/>
                </a:solidFill>
                <a:latin typeface="Times New Roman" panose="02020603050405020304" pitchFamily="18" charset="0"/>
              </a:rPr>
              <a:pPr eaLnBrk="1" hangingPunct="1">
                <a:spcBef>
                  <a:spcPct val="0"/>
                </a:spcBef>
                <a:buClrTx/>
                <a:buFontTx/>
                <a:buNone/>
              </a:pPr>
              <a:t>105</a:t>
            </a:fld>
            <a:endParaRPr lang="en-US" altLang="en-US" sz="1800">
              <a:solidFill>
                <a:srgbClr val="FFFFFF"/>
              </a:solidFill>
              <a:latin typeface="Times New Roman" panose="02020603050405020304" pitchFamily="18" charset="0"/>
            </a:endParaRPr>
          </a:p>
        </p:txBody>
      </p:sp>
      <p:sp>
        <p:nvSpPr>
          <p:cNvPr id="108548" name="Footer Placeholder 1">
            <a:extLst>
              <a:ext uri="{FF2B5EF4-FFF2-40B4-BE49-F238E27FC236}">
                <a16:creationId xmlns:a16="http://schemas.microsoft.com/office/drawing/2014/main" id="{F4389829-460C-A953-25B7-D238E3863F6A}"/>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41482B9E-C9A7-3603-3F17-1023B4A5EBCE}"/>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graphicFrame>
        <p:nvGraphicFramePr>
          <p:cNvPr id="109571" name="Object 3">
            <a:extLst>
              <a:ext uri="{FF2B5EF4-FFF2-40B4-BE49-F238E27FC236}">
                <a16:creationId xmlns:a16="http://schemas.microsoft.com/office/drawing/2014/main" id="{104D08DE-45AA-9769-1EC0-D4607D7BBF9F}"/>
              </a:ext>
            </a:extLst>
          </p:cNvPr>
          <p:cNvGraphicFramePr>
            <a:graphicFrameLocks noGrp="1" noChangeAspect="1"/>
          </p:cNvGraphicFramePr>
          <p:nvPr>
            <p:ph idx="1"/>
          </p:nvPr>
        </p:nvGraphicFramePr>
        <p:xfrm>
          <a:off x="609600" y="1336675"/>
          <a:ext cx="7200900" cy="4789488"/>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36675"/>
                        <a:ext cx="72009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9573" name="Slide Number Placeholder 2">
            <a:extLst>
              <a:ext uri="{FF2B5EF4-FFF2-40B4-BE49-F238E27FC236}">
                <a16:creationId xmlns:a16="http://schemas.microsoft.com/office/drawing/2014/main" id="{A5A1F8CD-4A6B-8B74-001E-0F9B49E55174}"/>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4474CF64-DA5F-DF43-8E51-5C7010EC69A9}" type="slidenum">
              <a:rPr lang="en-US" altLang="en-US" sz="1800">
                <a:solidFill>
                  <a:srgbClr val="FFFFFF"/>
                </a:solidFill>
                <a:latin typeface="Times New Roman" panose="02020603050405020304" pitchFamily="18" charset="0"/>
              </a:rPr>
              <a:pPr eaLnBrk="1" hangingPunct="1">
                <a:spcBef>
                  <a:spcPct val="0"/>
                </a:spcBef>
                <a:buClrTx/>
                <a:buFontTx/>
                <a:buNone/>
              </a:pPr>
              <a:t>106</a:t>
            </a:fld>
            <a:endParaRPr lang="en-US" altLang="en-US" sz="1800">
              <a:solidFill>
                <a:srgbClr val="FFFFFF"/>
              </a:solidFill>
              <a:latin typeface="Times New Roman" panose="02020603050405020304" pitchFamily="18" charset="0"/>
            </a:endParaRPr>
          </a:p>
        </p:txBody>
      </p:sp>
      <p:sp>
        <p:nvSpPr>
          <p:cNvPr id="109572" name="Footer Placeholder 1">
            <a:extLst>
              <a:ext uri="{FF2B5EF4-FFF2-40B4-BE49-F238E27FC236}">
                <a16:creationId xmlns:a16="http://schemas.microsoft.com/office/drawing/2014/main" id="{5000B2F7-2A43-6524-F76C-E657D1D7E5D6}"/>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B80BC3FA-CF52-E492-6E1D-FB7BD75E65CC}"/>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graphicFrame>
        <p:nvGraphicFramePr>
          <p:cNvPr id="110595" name="Object 3">
            <a:extLst>
              <a:ext uri="{FF2B5EF4-FFF2-40B4-BE49-F238E27FC236}">
                <a16:creationId xmlns:a16="http://schemas.microsoft.com/office/drawing/2014/main" id="{DA9C452B-9865-703D-3665-4105F000BFC9}"/>
              </a:ext>
            </a:extLst>
          </p:cNvPr>
          <p:cNvGraphicFramePr>
            <a:graphicFrameLocks noGrp="1" noChangeAspect="1"/>
          </p:cNvGraphicFramePr>
          <p:nvPr>
            <p:ph idx="1"/>
          </p:nvPr>
        </p:nvGraphicFramePr>
        <p:xfrm>
          <a:off x="2185988" y="1397000"/>
          <a:ext cx="3971925" cy="2641600"/>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8" y="1397000"/>
                        <a:ext cx="3971925" cy="264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597" name="Slide Number Placeholder 2">
            <a:extLst>
              <a:ext uri="{FF2B5EF4-FFF2-40B4-BE49-F238E27FC236}">
                <a16:creationId xmlns:a16="http://schemas.microsoft.com/office/drawing/2014/main" id="{B7FD70B2-2587-0C10-2644-87B09C11C391}"/>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EACAC3BB-C3F0-464E-B890-FE20E13EF094}" type="slidenum">
              <a:rPr lang="en-US" altLang="en-US" sz="1800">
                <a:solidFill>
                  <a:srgbClr val="FFFFFF"/>
                </a:solidFill>
                <a:latin typeface="Times New Roman" panose="02020603050405020304" pitchFamily="18" charset="0"/>
              </a:rPr>
              <a:pPr eaLnBrk="1" hangingPunct="1">
                <a:spcBef>
                  <a:spcPct val="0"/>
                </a:spcBef>
                <a:buClrTx/>
                <a:buFontTx/>
                <a:buNone/>
              </a:pPr>
              <a:t>107</a:t>
            </a:fld>
            <a:endParaRPr lang="en-US" altLang="en-US" sz="1800">
              <a:solidFill>
                <a:srgbClr val="FFFFFF"/>
              </a:solidFill>
              <a:latin typeface="Times New Roman" panose="02020603050405020304" pitchFamily="18" charset="0"/>
            </a:endParaRPr>
          </a:p>
        </p:txBody>
      </p:sp>
      <p:sp>
        <p:nvSpPr>
          <p:cNvPr id="110596" name="Footer Placeholder 1">
            <a:extLst>
              <a:ext uri="{FF2B5EF4-FFF2-40B4-BE49-F238E27FC236}">
                <a16:creationId xmlns:a16="http://schemas.microsoft.com/office/drawing/2014/main" id="{A8D3C8CA-ED7E-0B5F-29D5-56E547674F47}"/>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110598" name="Object 1">
            <a:extLst>
              <a:ext uri="{FF2B5EF4-FFF2-40B4-BE49-F238E27FC236}">
                <a16:creationId xmlns:a16="http://schemas.microsoft.com/office/drawing/2014/main" id="{A5627591-9CFE-5E1D-CCB6-68689A07AA18}"/>
              </a:ext>
            </a:extLst>
          </p:cNvPr>
          <p:cNvGraphicFramePr>
            <a:graphicFrameLocks noGrp="1" noChangeAspect="1"/>
          </p:cNvGraphicFramePr>
          <p:nvPr/>
        </p:nvGraphicFramePr>
        <p:xfrm>
          <a:off x="533400" y="4114800"/>
          <a:ext cx="7315200" cy="2362200"/>
        </p:xfrm>
        <a:graphic>
          <a:graphicData uri="http://schemas.openxmlformats.org/presentationml/2006/ole">
            <mc:AlternateContent xmlns:mc="http://schemas.openxmlformats.org/markup-compatibility/2006">
              <mc:Choice xmlns:v="urn:schemas-microsoft-com:vml" Requires="v">
                <p:oleObj name="Graph" r:id="rId4" imgW="5270500" imgH="3505200" progId="MtbGraph.Document">
                  <p:embed/>
                </p:oleObj>
              </mc:Choice>
              <mc:Fallback>
                <p:oleObj name="Graph" r:id="rId4" imgW="5270500" imgH="3505200" progId="MtbGraph.Document">
                  <p:embed/>
                  <p:pic>
                    <p:nvPicPr>
                      <p:cNvPr id="0" name="Object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114800"/>
                        <a:ext cx="7315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3F04428A-64F3-ADD6-DB82-DA4F455FEA6C}"/>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sp>
        <p:nvSpPr>
          <p:cNvPr id="111619" name="Rectangle 3">
            <a:extLst>
              <a:ext uri="{FF2B5EF4-FFF2-40B4-BE49-F238E27FC236}">
                <a16:creationId xmlns:a16="http://schemas.microsoft.com/office/drawing/2014/main" id="{FE56CF7C-F821-91D7-50E4-2BA579692A73}"/>
              </a:ext>
            </a:extLst>
          </p:cNvPr>
          <p:cNvSpPr>
            <a:spLocks noGrp="1" noChangeArrowheads="1"/>
          </p:cNvSpPr>
          <p:nvPr>
            <p:ph idx="1"/>
          </p:nvPr>
        </p:nvSpPr>
        <p:spPr/>
        <p:txBody>
          <a:bodyPr/>
          <a:lstStyle/>
          <a:p>
            <a:pPr eaLnBrk="1" hangingPunct="1"/>
            <a:r>
              <a:rPr lang="en-US" altLang="ar-SA" sz="2800">
                <a:latin typeface="Times New Roman" panose="02020603050405020304" pitchFamily="18" charset="0"/>
              </a:rPr>
              <a:t>There are significant spikes at time lag 1 and 2 in the PACF, indicating an AR(2) might be appropriate.</a:t>
            </a:r>
          </a:p>
          <a:p>
            <a:pPr eaLnBrk="1" hangingPunct="1"/>
            <a:r>
              <a:rPr lang="en-US" altLang="ar-SA" sz="2800">
                <a:latin typeface="Times New Roman" panose="02020603050405020304" pitchFamily="18" charset="0"/>
              </a:rPr>
              <a:t>The single significant spike at lag 12 of the PACF indicates a seasonal AR(1) component.</a:t>
            </a:r>
          </a:p>
          <a:p>
            <a:pPr eaLnBrk="1" hangingPunct="1"/>
            <a:r>
              <a:rPr lang="en-US" altLang="ar-SA" sz="2800">
                <a:latin typeface="Times New Roman" panose="02020603050405020304" pitchFamily="18" charset="0"/>
              </a:rPr>
              <a:t>Therefore for the logged data a tentative model would be </a:t>
            </a:r>
          </a:p>
          <a:p>
            <a:pPr eaLnBrk="1" hangingPunct="1">
              <a:buFont typeface="Wingdings" pitchFamily="2" charset="2"/>
              <a:buNone/>
            </a:pPr>
            <a:r>
              <a:rPr lang="en-US" altLang="ar-SA" sz="2800">
                <a:latin typeface="Times New Roman" panose="02020603050405020304" pitchFamily="18" charset="0"/>
              </a:rPr>
              <a:t>		ARIMA(2,1,0)(1,0,0)</a:t>
            </a:r>
            <a:r>
              <a:rPr lang="en-US" altLang="ar-SA" sz="2800" baseline="-25000">
                <a:latin typeface="Times New Roman" panose="02020603050405020304" pitchFamily="18" charset="0"/>
              </a:rPr>
              <a:t>12</a:t>
            </a:r>
          </a:p>
        </p:txBody>
      </p:sp>
      <p:sp>
        <p:nvSpPr>
          <p:cNvPr id="111621" name="Slide Number Placeholder 2">
            <a:extLst>
              <a:ext uri="{FF2B5EF4-FFF2-40B4-BE49-F238E27FC236}">
                <a16:creationId xmlns:a16="http://schemas.microsoft.com/office/drawing/2014/main" id="{0F7CCB64-6B9E-D5DB-94B9-D83BABA34E49}"/>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C042008E-9391-D140-B1D2-F43EC8968515}" type="slidenum">
              <a:rPr lang="en-US" altLang="en-US" sz="1800">
                <a:solidFill>
                  <a:srgbClr val="FFFFFF"/>
                </a:solidFill>
                <a:latin typeface="Times New Roman" panose="02020603050405020304" pitchFamily="18" charset="0"/>
              </a:rPr>
              <a:pPr eaLnBrk="1" hangingPunct="1">
                <a:spcBef>
                  <a:spcPct val="0"/>
                </a:spcBef>
                <a:buClrTx/>
                <a:buFontTx/>
                <a:buNone/>
              </a:pPr>
              <a:t>108</a:t>
            </a:fld>
            <a:endParaRPr lang="en-US" altLang="en-US" sz="1800">
              <a:solidFill>
                <a:srgbClr val="FFFFFF"/>
              </a:solidFill>
              <a:latin typeface="Times New Roman" panose="02020603050405020304" pitchFamily="18" charset="0"/>
            </a:endParaRPr>
          </a:p>
        </p:txBody>
      </p:sp>
      <p:sp>
        <p:nvSpPr>
          <p:cNvPr id="111620" name="Footer Placeholder 1">
            <a:extLst>
              <a:ext uri="{FF2B5EF4-FFF2-40B4-BE49-F238E27FC236}">
                <a16:creationId xmlns:a16="http://schemas.microsoft.com/office/drawing/2014/main" id="{167026AA-966F-FB92-DB93-163505F1D6DA}"/>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61C93C87-BC55-D69D-64F7-C12A9F699FDD}"/>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Summary</a:t>
            </a:r>
          </a:p>
        </p:txBody>
      </p:sp>
      <p:sp>
        <p:nvSpPr>
          <p:cNvPr id="112643" name="Rectangle 3">
            <a:extLst>
              <a:ext uri="{FF2B5EF4-FFF2-40B4-BE49-F238E27FC236}">
                <a16:creationId xmlns:a16="http://schemas.microsoft.com/office/drawing/2014/main" id="{4A30FA95-7CB9-467E-6910-F9E4C19B0CD3}"/>
              </a:ext>
            </a:extLst>
          </p:cNvPr>
          <p:cNvSpPr>
            <a:spLocks noGrp="1" noChangeArrowheads="1"/>
          </p:cNvSpPr>
          <p:nvPr>
            <p:ph idx="1"/>
          </p:nvPr>
        </p:nvSpPr>
        <p:spPr/>
        <p:txBody>
          <a:bodyPr/>
          <a:lstStyle/>
          <a:p>
            <a:pPr eaLnBrk="1" hangingPunct="1">
              <a:lnSpc>
                <a:spcPct val="90000"/>
              </a:lnSpc>
            </a:pPr>
            <a:r>
              <a:rPr lang="en-US" altLang="ar-SA" sz="2800">
                <a:latin typeface="Times New Roman" panose="02020603050405020304" pitchFamily="18" charset="0"/>
              </a:rPr>
              <a:t>The process of identifying an ARIMA model requires experience and good judgment. </a:t>
            </a:r>
          </a:p>
          <a:p>
            <a:pPr eaLnBrk="1" hangingPunct="1">
              <a:lnSpc>
                <a:spcPct val="90000"/>
              </a:lnSpc>
            </a:pPr>
            <a:r>
              <a:rPr lang="en-US" altLang="ar-SA" sz="2800">
                <a:latin typeface="Times New Roman" panose="02020603050405020304" pitchFamily="18" charset="0"/>
              </a:rPr>
              <a:t>The following guidelines can be helpful:</a:t>
            </a:r>
          </a:p>
          <a:p>
            <a:pPr marL="925513" lvl="1" indent="-514350" eaLnBrk="1" hangingPunct="1">
              <a:lnSpc>
                <a:spcPct val="90000"/>
              </a:lnSpc>
              <a:buFont typeface="Calibri" panose="020F0502020204030204" pitchFamily="34" charset="0"/>
              <a:buAutoNum type="arabicPeriod"/>
            </a:pPr>
            <a:r>
              <a:rPr lang="en-US" altLang="ar-SA" sz="2800">
                <a:latin typeface="Times New Roman" panose="02020603050405020304" pitchFamily="18" charset="0"/>
              </a:rPr>
              <a:t>Make the series stationary in mean and variance</a:t>
            </a:r>
          </a:p>
          <a:p>
            <a:pPr lvl="2" eaLnBrk="1" hangingPunct="1">
              <a:lnSpc>
                <a:spcPct val="90000"/>
              </a:lnSpc>
            </a:pPr>
            <a:r>
              <a:rPr lang="en-US" altLang="ar-SA" sz="2400">
                <a:latin typeface="Times New Roman" panose="02020603050405020304" pitchFamily="18" charset="0"/>
              </a:rPr>
              <a:t>Differencing will take care of non-stationarity in the mean.</a:t>
            </a:r>
          </a:p>
          <a:p>
            <a:pPr lvl="2" eaLnBrk="1" hangingPunct="1">
              <a:lnSpc>
                <a:spcPct val="90000"/>
              </a:lnSpc>
            </a:pPr>
            <a:r>
              <a:rPr lang="en-US" altLang="ar-SA" sz="2400">
                <a:latin typeface="Times New Roman" panose="02020603050405020304" pitchFamily="18" charset="0"/>
              </a:rPr>
              <a:t>Logarithmic or power transformation will often take care of non-stationarity in the variance.</a:t>
            </a:r>
          </a:p>
        </p:txBody>
      </p:sp>
      <p:sp>
        <p:nvSpPr>
          <p:cNvPr id="112645" name="Slide Number Placeholder 2">
            <a:extLst>
              <a:ext uri="{FF2B5EF4-FFF2-40B4-BE49-F238E27FC236}">
                <a16:creationId xmlns:a16="http://schemas.microsoft.com/office/drawing/2014/main" id="{155B3F1E-F1CF-37E0-52F3-8C84D9E1F54B}"/>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C9293705-0B90-BF44-AD8B-9E5E5E566156}" type="slidenum">
              <a:rPr lang="en-US" altLang="en-US" sz="1800">
                <a:solidFill>
                  <a:srgbClr val="FFFFFF"/>
                </a:solidFill>
                <a:latin typeface="Times New Roman" panose="02020603050405020304" pitchFamily="18" charset="0"/>
              </a:rPr>
              <a:pPr eaLnBrk="1" hangingPunct="1">
                <a:spcBef>
                  <a:spcPct val="0"/>
                </a:spcBef>
                <a:buClrTx/>
                <a:buFontTx/>
                <a:buNone/>
              </a:pPr>
              <a:t>109</a:t>
            </a:fld>
            <a:endParaRPr lang="en-US" altLang="en-US" sz="1800">
              <a:solidFill>
                <a:srgbClr val="FFFFFF"/>
              </a:solidFill>
              <a:latin typeface="Times New Roman" panose="02020603050405020304" pitchFamily="18" charset="0"/>
            </a:endParaRPr>
          </a:p>
        </p:txBody>
      </p:sp>
      <p:sp>
        <p:nvSpPr>
          <p:cNvPr id="112644" name="Footer Placeholder 1">
            <a:extLst>
              <a:ext uri="{FF2B5EF4-FFF2-40B4-BE49-F238E27FC236}">
                <a16:creationId xmlns:a16="http://schemas.microsoft.com/office/drawing/2014/main" id="{BA168A82-9357-D32A-B7F5-F68B8A091BB3}"/>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40EC82-E28C-7979-6598-A1D5344626A2}"/>
              </a:ext>
            </a:extLst>
          </p:cNvPr>
          <p:cNvSpPr>
            <a:spLocks noGrp="1"/>
          </p:cNvSpPr>
          <p:nvPr>
            <p:ph type="sldNum" sz="quarter" idx="12"/>
          </p:nvPr>
        </p:nvSpPr>
        <p:spPr/>
        <p:txBody>
          <a:bodyPr/>
          <a:lstStyle/>
          <a:p>
            <a:fld id="{CE6FFA5A-3CCB-FB47-89A5-4C6DDEE85069}" type="slidenum">
              <a:rPr lang="en-US" altLang="en-US" smtClean="0"/>
              <a:pPr/>
              <a:t>11</a:t>
            </a:fld>
            <a:endParaRPr lang="en-US" altLang="en-US"/>
          </a:p>
        </p:txBody>
      </p:sp>
      <p:pic>
        <p:nvPicPr>
          <p:cNvPr id="3" name="Picture 2">
            <a:extLst>
              <a:ext uri="{FF2B5EF4-FFF2-40B4-BE49-F238E27FC236}">
                <a16:creationId xmlns:a16="http://schemas.microsoft.com/office/drawing/2014/main" id="{7B280E50-7C67-C10A-0E0E-3137B7175864}"/>
              </a:ext>
            </a:extLst>
          </p:cNvPr>
          <p:cNvPicPr>
            <a:picLocks noChangeAspect="1"/>
          </p:cNvPicPr>
          <p:nvPr/>
        </p:nvPicPr>
        <p:blipFill>
          <a:blip r:embed="rId2"/>
          <a:stretch>
            <a:fillRect/>
          </a:stretch>
        </p:blipFill>
        <p:spPr>
          <a:xfrm>
            <a:off x="381000" y="304800"/>
            <a:ext cx="7848600" cy="5994400"/>
          </a:xfrm>
          <a:prstGeom prst="rect">
            <a:avLst/>
          </a:prstGeom>
        </p:spPr>
      </p:pic>
    </p:spTree>
    <p:extLst>
      <p:ext uri="{BB962C8B-B14F-4D97-AF65-F5344CB8AC3E}">
        <p14:creationId xmlns:p14="http://schemas.microsoft.com/office/powerpoint/2010/main" val="38611532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4CD5F11D-E882-7E28-137E-01BF56DFEFFE}"/>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Summary</a:t>
            </a:r>
          </a:p>
        </p:txBody>
      </p:sp>
      <p:sp>
        <p:nvSpPr>
          <p:cNvPr id="113667" name="Rectangle 3">
            <a:extLst>
              <a:ext uri="{FF2B5EF4-FFF2-40B4-BE49-F238E27FC236}">
                <a16:creationId xmlns:a16="http://schemas.microsoft.com/office/drawing/2014/main" id="{A2132B6D-32A1-9D53-33B9-91B88703D2D7}"/>
              </a:ext>
            </a:extLst>
          </p:cNvPr>
          <p:cNvSpPr>
            <a:spLocks noGrp="1" noChangeArrowheads="1"/>
          </p:cNvSpPr>
          <p:nvPr>
            <p:ph idx="1"/>
          </p:nvPr>
        </p:nvSpPr>
        <p:spPr/>
        <p:txBody>
          <a:bodyPr/>
          <a:lstStyle/>
          <a:p>
            <a:pPr marL="925513" lvl="1" indent="-514350" eaLnBrk="1" hangingPunct="1">
              <a:lnSpc>
                <a:spcPct val="90000"/>
              </a:lnSpc>
              <a:buFont typeface="Calibri" panose="020F0502020204030204" pitchFamily="34" charset="0"/>
              <a:buAutoNum type="arabicPeriod" startAt="2"/>
            </a:pPr>
            <a:r>
              <a:rPr lang="en-US" altLang="ar-SA" sz="2800">
                <a:latin typeface="Times New Roman" panose="02020603050405020304" pitchFamily="18" charset="0"/>
              </a:rPr>
              <a:t>Consider non-seasonal aspect</a:t>
            </a:r>
          </a:p>
          <a:p>
            <a:pPr lvl="2" eaLnBrk="1" hangingPunct="1"/>
            <a:r>
              <a:rPr lang="en-US" altLang="ar-SA" sz="2400">
                <a:latin typeface="Times New Roman" panose="02020603050405020304" pitchFamily="18" charset="0"/>
              </a:rPr>
              <a:t>The ACF and PACF of the stationary data obtained from the previous step can reveal whether MA of AR is feasible.</a:t>
            </a:r>
          </a:p>
          <a:p>
            <a:pPr lvl="3" eaLnBrk="1" hangingPunct="1"/>
            <a:r>
              <a:rPr lang="en-US" altLang="ar-SA" sz="2200">
                <a:latin typeface="Times New Roman" panose="02020603050405020304" pitchFamily="18" charset="0"/>
              </a:rPr>
              <a:t>Exponential decay or damped sine-wave. For ACF, and spikes at lags 1 to p then cut off to zero, indicate an AR(P) model.</a:t>
            </a:r>
          </a:p>
          <a:p>
            <a:pPr lvl="3" eaLnBrk="1" hangingPunct="1"/>
            <a:r>
              <a:rPr lang="en-US" altLang="ar-SA" sz="2200">
                <a:latin typeface="Times New Roman" panose="02020603050405020304" pitchFamily="18" charset="0"/>
              </a:rPr>
              <a:t>Spikes at lag1 to q, then cut off to zero for ACF and exponential decay or damped sine-wave for PACF indicates MA(q) model. </a:t>
            </a:r>
          </a:p>
        </p:txBody>
      </p:sp>
      <p:sp>
        <p:nvSpPr>
          <p:cNvPr id="113669" name="Slide Number Placeholder 2">
            <a:extLst>
              <a:ext uri="{FF2B5EF4-FFF2-40B4-BE49-F238E27FC236}">
                <a16:creationId xmlns:a16="http://schemas.microsoft.com/office/drawing/2014/main" id="{6B110631-848C-2F35-39FD-AAA1E40F4D4C}"/>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B23CE77E-E2CF-9A46-8E09-0334E43E3AF2}" type="slidenum">
              <a:rPr lang="en-US" altLang="en-US" sz="1800">
                <a:solidFill>
                  <a:srgbClr val="FFFFFF"/>
                </a:solidFill>
                <a:latin typeface="Times New Roman" panose="02020603050405020304" pitchFamily="18" charset="0"/>
              </a:rPr>
              <a:pPr eaLnBrk="1" hangingPunct="1">
                <a:spcBef>
                  <a:spcPct val="0"/>
                </a:spcBef>
                <a:buClrTx/>
                <a:buFontTx/>
                <a:buNone/>
              </a:pPr>
              <a:t>110</a:t>
            </a:fld>
            <a:endParaRPr lang="en-US" altLang="en-US" sz="1800">
              <a:solidFill>
                <a:srgbClr val="FFFFFF"/>
              </a:solidFill>
              <a:latin typeface="Times New Roman" panose="02020603050405020304" pitchFamily="18" charset="0"/>
            </a:endParaRPr>
          </a:p>
        </p:txBody>
      </p:sp>
      <p:sp>
        <p:nvSpPr>
          <p:cNvPr id="113668" name="Footer Placeholder 1">
            <a:extLst>
              <a:ext uri="{FF2B5EF4-FFF2-40B4-BE49-F238E27FC236}">
                <a16:creationId xmlns:a16="http://schemas.microsoft.com/office/drawing/2014/main" id="{A8BA4460-DED0-AD85-E271-4DE0BB538CC0}"/>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1E5CB4DF-2EEC-648B-7953-2A32E90A27DD}"/>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Summary</a:t>
            </a:r>
          </a:p>
        </p:txBody>
      </p:sp>
      <p:sp>
        <p:nvSpPr>
          <p:cNvPr id="114691" name="Rectangle 3">
            <a:extLst>
              <a:ext uri="{FF2B5EF4-FFF2-40B4-BE49-F238E27FC236}">
                <a16:creationId xmlns:a16="http://schemas.microsoft.com/office/drawing/2014/main" id="{4F986E7C-3FAF-AA92-79A4-B02DBC4F4CA6}"/>
              </a:ext>
            </a:extLst>
          </p:cNvPr>
          <p:cNvSpPr>
            <a:spLocks noGrp="1" noChangeArrowheads="1"/>
          </p:cNvSpPr>
          <p:nvPr>
            <p:ph idx="1"/>
          </p:nvPr>
        </p:nvSpPr>
        <p:spPr/>
        <p:txBody>
          <a:bodyPr/>
          <a:lstStyle/>
          <a:p>
            <a:pPr marL="925513" lvl="1" indent="-514350" eaLnBrk="1" hangingPunct="1">
              <a:lnSpc>
                <a:spcPct val="90000"/>
              </a:lnSpc>
              <a:buFont typeface="Calibri" panose="020F0502020204030204" pitchFamily="34" charset="0"/>
              <a:buAutoNum type="arabicPeriod" startAt="2"/>
            </a:pPr>
            <a:r>
              <a:rPr lang="en-US" altLang="ar-SA" sz="2800">
                <a:latin typeface="Times New Roman" panose="02020603050405020304" pitchFamily="18" charset="0"/>
              </a:rPr>
              <a:t>Consider seasonal aspect</a:t>
            </a:r>
          </a:p>
          <a:p>
            <a:pPr lvl="2" eaLnBrk="1" hangingPunct="1"/>
            <a:r>
              <a:rPr lang="en-US" altLang="ar-SA" sz="2400">
                <a:latin typeface="Times New Roman" panose="02020603050405020304" pitchFamily="18" charset="0"/>
              </a:rPr>
              <a:t>Examination of ACF and PACF at the seasonal lags can help to identify AR and MA models for the seasonal aspect of the data.</a:t>
            </a:r>
          </a:p>
          <a:p>
            <a:pPr lvl="3" eaLnBrk="1" hangingPunct="1"/>
            <a:r>
              <a:rPr lang="en-US" altLang="ar-SA" sz="2200">
                <a:latin typeface="Times New Roman" panose="02020603050405020304" pitchFamily="18" charset="0"/>
              </a:rPr>
              <a:t>For example, for quarterly data the pattern of r</a:t>
            </a:r>
            <a:r>
              <a:rPr lang="en-US" altLang="ar-SA" sz="2200" baseline="-25000">
                <a:latin typeface="Times New Roman" panose="02020603050405020304" pitchFamily="18" charset="0"/>
              </a:rPr>
              <a:t>4</a:t>
            </a:r>
            <a:r>
              <a:rPr lang="en-US" altLang="ar-SA" sz="2200">
                <a:latin typeface="Times New Roman" panose="02020603050405020304" pitchFamily="18" charset="0"/>
              </a:rPr>
              <a:t>, r</a:t>
            </a:r>
            <a:r>
              <a:rPr lang="en-US" altLang="ar-SA" sz="2200" baseline="-25000">
                <a:latin typeface="Times New Roman" panose="02020603050405020304" pitchFamily="18" charset="0"/>
              </a:rPr>
              <a:t>8</a:t>
            </a:r>
            <a:r>
              <a:rPr lang="en-US" altLang="ar-SA" sz="2200">
                <a:latin typeface="Times New Roman" panose="02020603050405020304" pitchFamily="18" charset="0"/>
              </a:rPr>
              <a:t>, r</a:t>
            </a:r>
            <a:r>
              <a:rPr lang="en-US" altLang="ar-SA" sz="2200" baseline="-25000">
                <a:latin typeface="Times New Roman" panose="02020603050405020304" pitchFamily="18" charset="0"/>
              </a:rPr>
              <a:t>12</a:t>
            </a:r>
            <a:r>
              <a:rPr lang="en-US" altLang="ar-SA" sz="2200">
                <a:latin typeface="Times New Roman" panose="02020603050405020304" pitchFamily="18" charset="0"/>
              </a:rPr>
              <a:t>, r</a:t>
            </a:r>
            <a:r>
              <a:rPr lang="en-US" altLang="ar-SA" sz="2200" baseline="-25000">
                <a:latin typeface="Times New Roman" panose="02020603050405020304" pitchFamily="18" charset="0"/>
              </a:rPr>
              <a:t>16</a:t>
            </a:r>
            <a:r>
              <a:rPr lang="en-US" altLang="ar-SA" sz="2200">
                <a:latin typeface="Times New Roman" panose="02020603050405020304" pitchFamily="18" charset="0"/>
              </a:rPr>
              <a:t>, and so on.</a:t>
            </a:r>
          </a:p>
        </p:txBody>
      </p:sp>
      <p:sp>
        <p:nvSpPr>
          <p:cNvPr id="114693" name="Slide Number Placeholder 2">
            <a:extLst>
              <a:ext uri="{FF2B5EF4-FFF2-40B4-BE49-F238E27FC236}">
                <a16:creationId xmlns:a16="http://schemas.microsoft.com/office/drawing/2014/main" id="{E612B452-3DE2-7BED-8B8F-97BC2FE99817}"/>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451E1F68-5652-714A-9795-459AAF535BB3}" type="slidenum">
              <a:rPr lang="en-US" altLang="en-US" sz="1800">
                <a:solidFill>
                  <a:srgbClr val="FFFFFF"/>
                </a:solidFill>
                <a:latin typeface="Times New Roman" panose="02020603050405020304" pitchFamily="18" charset="0"/>
              </a:rPr>
              <a:pPr eaLnBrk="1" hangingPunct="1">
                <a:spcBef>
                  <a:spcPct val="0"/>
                </a:spcBef>
                <a:buClrTx/>
                <a:buFontTx/>
                <a:buNone/>
              </a:pPr>
              <a:t>111</a:t>
            </a:fld>
            <a:endParaRPr lang="en-US" altLang="en-US" sz="1800">
              <a:solidFill>
                <a:srgbClr val="FFFFFF"/>
              </a:solidFill>
              <a:latin typeface="Times New Roman" panose="02020603050405020304" pitchFamily="18" charset="0"/>
            </a:endParaRPr>
          </a:p>
        </p:txBody>
      </p:sp>
      <p:sp>
        <p:nvSpPr>
          <p:cNvPr id="114692" name="Footer Placeholder 1">
            <a:extLst>
              <a:ext uri="{FF2B5EF4-FFF2-40B4-BE49-F238E27FC236}">
                <a16:creationId xmlns:a16="http://schemas.microsoft.com/office/drawing/2014/main" id="{00F34DF6-C79D-F0AA-10C9-22DD83E6C67F}"/>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49C7A0A3-84C1-D8AA-1180-12E2F58B329A}"/>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Estimating the parameters</a:t>
            </a:r>
          </a:p>
        </p:txBody>
      </p:sp>
      <p:sp>
        <p:nvSpPr>
          <p:cNvPr id="119811" name="Rectangle 3">
            <a:extLst>
              <a:ext uri="{FF2B5EF4-FFF2-40B4-BE49-F238E27FC236}">
                <a16:creationId xmlns:a16="http://schemas.microsoft.com/office/drawing/2014/main" id="{ED616C99-5CFE-8A7D-B7F0-C2C8692E525E}"/>
              </a:ext>
            </a:extLst>
          </p:cNvPr>
          <p:cNvSpPr>
            <a:spLocks noGrp="1" noChangeArrowheads="1"/>
          </p:cNvSpPr>
          <p:nvPr>
            <p:ph idx="1"/>
          </p:nvPr>
        </p:nvSpPr>
        <p:spPr/>
        <p:txBody>
          <a:bodyPr>
            <a:normAutofit/>
          </a:bodyPr>
          <a:lstStyle/>
          <a:p>
            <a:pPr eaLnBrk="1" hangingPunct="1">
              <a:lnSpc>
                <a:spcPct val="90000"/>
              </a:lnSpc>
            </a:pPr>
            <a:r>
              <a:rPr lang="en-US" altLang="ar-SA" dirty="0">
                <a:latin typeface="Times New Roman" panose="02020603050405020304" pitchFamily="18" charset="0"/>
              </a:rPr>
              <a:t>Once a tentative model has been selected, the parameters for the model must be estimated.</a:t>
            </a:r>
          </a:p>
          <a:p>
            <a:pPr eaLnBrk="1" hangingPunct="1">
              <a:lnSpc>
                <a:spcPct val="90000"/>
              </a:lnSpc>
            </a:pPr>
            <a:r>
              <a:rPr lang="en-US" altLang="ar-SA" dirty="0">
                <a:latin typeface="Times New Roman" panose="02020603050405020304" pitchFamily="18" charset="0"/>
              </a:rPr>
              <a:t>The method of least squares can be used for RIMA model.</a:t>
            </a:r>
          </a:p>
          <a:p>
            <a:pPr eaLnBrk="1" hangingPunct="1">
              <a:lnSpc>
                <a:spcPct val="90000"/>
              </a:lnSpc>
            </a:pPr>
            <a:r>
              <a:rPr lang="en-US" altLang="ar-SA" dirty="0">
                <a:latin typeface="Times New Roman" panose="02020603050405020304" pitchFamily="18" charset="0"/>
              </a:rPr>
              <a:t>However, for models with an MA components, there is no simple formula that can be used to estimate the parameters.</a:t>
            </a:r>
          </a:p>
          <a:p>
            <a:pPr eaLnBrk="1" hangingPunct="1">
              <a:lnSpc>
                <a:spcPct val="90000"/>
              </a:lnSpc>
            </a:pPr>
            <a:r>
              <a:rPr lang="en-US" altLang="ar-SA" dirty="0">
                <a:latin typeface="Times New Roman" panose="02020603050405020304" pitchFamily="18" charset="0"/>
              </a:rPr>
              <a:t>Instead, an iterative method is used. This involves starting with a preliminary estimate, and refining the estimate iteratively until the sum of the squared errors is minimized.</a:t>
            </a:r>
          </a:p>
        </p:txBody>
      </p:sp>
      <p:sp>
        <p:nvSpPr>
          <p:cNvPr id="119813" name="Slide Number Placeholder 2">
            <a:extLst>
              <a:ext uri="{FF2B5EF4-FFF2-40B4-BE49-F238E27FC236}">
                <a16:creationId xmlns:a16="http://schemas.microsoft.com/office/drawing/2014/main" id="{7E828C66-2319-29F8-64DF-0D8E6A75CC45}"/>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A05D2234-4EF7-DA49-857F-15AB04681C75}" type="slidenum">
              <a:rPr lang="en-US" altLang="en-US" sz="1800">
                <a:solidFill>
                  <a:srgbClr val="FFFFFF"/>
                </a:solidFill>
                <a:latin typeface="Times New Roman" panose="02020603050405020304" pitchFamily="18" charset="0"/>
              </a:rPr>
              <a:pPr eaLnBrk="1" hangingPunct="1">
                <a:spcBef>
                  <a:spcPct val="0"/>
                </a:spcBef>
                <a:buClrTx/>
                <a:buFontTx/>
                <a:buNone/>
              </a:pPr>
              <a:t>112</a:t>
            </a:fld>
            <a:endParaRPr lang="en-US" altLang="en-US" sz="1800">
              <a:solidFill>
                <a:srgbClr val="FFFFFF"/>
              </a:solidFill>
              <a:latin typeface="Times New Roman" panose="02020603050405020304" pitchFamily="18" charset="0"/>
            </a:endParaRPr>
          </a:p>
        </p:txBody>
      </p:sp>
      <p:sp>
        <p:nvSpPr>
          <p:cNvPr id="119812" name="Footer Placeholder 1">
            <a:extLst>
              <a:ext uri="{FF2B5EF4-FFF2-40B4-BE49-F238E27FC236}">
                <a16:creationId xmlns:a16="http://schemas.microsoft.com/office/drawing/2014/main" id="{2E3A3526-720A-A2B3-D935-18EBECD666D0}"/>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3D9B0061-7317-B5B0-EF06-A6DEFF4F37F6}"/>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Estimating the parameters</a:t>
            </a:r>
          </a:p>
        </p:txBody>
      </p:sp>
      <p:sp>
        <p:nvSpPr>
          <p:cNvPr id="155651" name="Rectangle 3">
            <a:extLst>
              <a:ext uri="{FF2B5EF4-FFF2-40B4-BE49-F238E27FC236}">
                <a16:creationId xmlns:a16="http://schemas.microsoft.com/office/drawing/2014/main" id="{65500B4B-419C-EB32-D7F4-4F5EC418D527}"/>
              </a:ext>
            </a:extLst>
          </p:cNvPr>
          <p:cNvSpPr>
            <a:spLocks noGrp="1" noChangeArrowheads="1"/>
          </p:cNvSpPr>
          <p:nvPr>
            <p:ph idx="1"/>
          </p:nvPr>
        </p:nvSpPr>
        <p:spPr/>
        <p:txBody>
          <a:bodyPr rtlCol="0">
            <a:normAutofit/>
          </a:bodyPr>
          <a:lstStyle/>
          <a:p>
            <a:pPr eaLnBrk="1" fontAlgn="auto" hangingPunct="1">
              <a:lnSpc>
                <a:spcPct val="90000"/>
              </a:lnSpc>
              <a:spcAft>
                <a:spcPts val="0"/>
              </a:spcAft>
              <a:defRPr/>
            </a:pPr>
            <a:r>
              <a:rPr lang="en-US" altLang="ar-SA" sz="2400" dirty="0">
                <a:latin typeface="Times New Roman" pitchFamily="18" charset="0"/>
              </a:rPr>
              <a:t>Another method of estimating the parameters is the maximum likelihood procedure.</a:t>
            </a:r>
          </a:p>
          <a:p>
            <a:pPr eaLnBrk="1" fontAlgn="auto" hangingPunct="1">
              <a:lnSpc>
                <a:spcPct val="90000"/>
              </a:lnSpc>
              <a:spcAft>
                <a:spcPts val="0"/>
              </a:spcAft>
              <a:defRPr/>
            </a:pPr>
            <a:r>
              <a:rPr lang="en-US" altLang="ar-SA" sz="2400" dirty="0">
                <a:latin typeface="Times New Roman" pitchFamily="18" charset="0"/>
              </a:rPr>
              <a:t>Like least squares methods, these estimates must be found iteratively.</a:t>
            </a:r>
          </a:p>
          <a:p>
            <a:pPr eaLnBrk="1" fontAlgn="auto" hangingPunct="1">
              <a:lnSpc>
                <a:spcPct val="90000"/>
              </a:lnSpc>
              <a:spcAft>
                <a:spcPts val="0"/>
              </a:spcAft>
              <a:defRPr/>
            </a:pPr>
            <a:r>
              <a:rPr lang="en-US" altLang="ar-SA" sz="2400" dirty="0">
                <a:latin typeface="Times New Roman" pitchFamily="18" charset="0"/>
              </a:rPr>
              <a:t>Maximum likelihood estimation is usually favored because it has some desirable statistical properties.</a:t>
            </a:r>
          </a:p>
          <a:p>
            <a:pPr eaLnBrk="1" fontAlgn="auto" hangingPunct="1">
              <a:spcAft>
                <a:spcPts val="0"/>
              </a:spcAft>
              <a:defRPr/>
            </a:pPr>
            <a:r>
              <a:rPr lang="en-US" altLang="ar-SA" sz="2400" dirty="0">
                <a:latin typeface="Times New Roman" pitchFamily="18" charset="0"/>
              </a:rPr>
              <a:t>After the estimates and their standard errors are determined, t values can be constructed and interpreted in the usual way. </a:t>
            </a:r>
          </a:p>
          <a:p>
            <a:pPr eaLnBrk="1" fontAlgn="auto" hangingPunct="1">
              <a:spcAft>
                <a:spcPts val="0"/>
              </a:spcAft>
              <a:defRPr/>
            </a:pPr>
            <a:r>
              <a:rPr lang="en-US" altLang="ar-SA" sz="2400" dirty="0">
                <a:latin typeface="Times New Roman" pitchFamily="18" charset="0"/>
              </a:rPr>
              <a:t>Parameters that are judged significantly different from zero are retained in the fitted model; parameters that are not significantly different from zero are dropped from the model.</a:t>
            </a:r>
          </a:p>
        </p:txBody>
      </p:sp>
      <p:sp>
        <p:nvSpPr>
          <p:cNvPr id="120837" name="Slide Number Placeholder 2">
            <a:extLst>
              <a:ext uri="{FF2B5EF4-FFF2-40B4-BE49-F238E27FC236}">
                <a16:creationId xmlns:a16="http://schemas.microsoft.com/office/drawing/2014/main" id="{8693A6BF-6503-02AB-855E-263D5FB873F0}"/>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6E0D3CBB-878A-1D41-8E26-16F83AACB012}" type="slidenum">
              <a:rPr lang="en-US" altLang="en-US" sz="1800">
                <a:solidFill>
                  <a:srgbClr val="FFFFFF"/>
                </a:solidFill>
                <a:latin typeface="Times New Roman" panose="02020603050405020304" pitchFamily="18" charset="0"/>
              </a:rPr>
              <a:pPr eaLnBrk="1" hangingPunct="1">
                <a:spcBef>
                  <a:spcPct val="0"/>
                </a:spcBef>
                <a:buClrTx/>
                <a:buFontTx/>
                <a:buNone/>
              </a:pPr>
              <a:t>113</a:t>
            </a:fld>
            <a:endParaRPr lang="en-US" altLang="en-US" sz="1800">
              <a:solidFill>
                <a:srgbClr val="FFFFFF"/>
              </a:solidFill>
              <a:latin typeface="Times New Roman" panose="02020603050405020304" pitchFamily="18" charset="0"/>
            </a:endParaRPr>
          </a:p>
        </p:txBody>
      </p:sp>
      <p:sp>
        <p:nvSpPr>
          <p:cNvPr id="120836" name="Footer Placeholder 1">
            <a:extLst>
              <a:ext uri="{FF2B5EF4-FFF2-40B4-BE49-F238E27FC236}">
                <a16:creationId xmlns:a16="http://schemas.microsoft.com/office/drawing/2014/main" id="{1EB014CB-19F8-CE61-5846-5002C61EBEFC}"/>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34D8D06B-78B4-1C44-9FBF-75CB7D6A87DD}"/>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Estimating the parameters</a:t>
            </a:r>
          </a:p>
        </p:txBody>
      </p:sp>
      <p:sp>
        <p:nvSpPr>
          <p:cNvPr id="121859" name="Rectangle 3">
            <a:extLst>
              <a:ext uri="{FF2B5EF4-FFF2-40B4-BE49-F238E27FC236}">
                <a16:creationId xmlns:a16="http://schemas.microsoft.com/office/drawing/2014/main" id="{CD055BCB-674D-4AD1-5CCE-34B95DE15591}"/>
              </a:ext>
            </a:extLst>
          </p:cNvPr>
          <p:cNvSpPr>
            <a:spLocks noGrp="1" noChangeArrowheads="1"/>
          </p:cNvSpPr>
          <p:nvPr>
            <p:ph idx="1"/>
          </p:nvPr>
        </p:nvSpPr>
        <p:spPr/>
        <p:txBody>
          <a:bodyPr/>
          <a:lstStyle/>
          <a:p>
            <a:pPr eaLnBrk="1" hangingPunct="1">
              <a:lnSpc>
                <a:spcPct val="90000"/>
              </a:lnSpc>
            </a:pPr>
            <a:r>
              <a:rPr lang="en-US" altLang="ar-SA" sz="2400">
                <a:latin typeface="Times New Roman" panose="02020603050405020304" pitchFamily="18" charset="0"/>
              </a:rPr>
              <a:t>There may have been more than one plausible model identified, and we need a method to determine which of them is preferred. </a:t>
            </a:r>
          </a:p>
          <a:p>
            <a:pPr eaLnBrk="1" hangingPunct="1">
              <a:lnSpc>
                <a:spcPct val="90000"/>
              </a:lnSpc>
            </a:pPr>
            <a:r>
              <a:rPr lang="en-US" altLang="ar-SA" sz="2400">
                <a:latin typeface="Times New Roman" panose="02020603050405020304" pitchFamily="18" charset="0"/>
              </a:rPr>
              <a:t>Akaike’s Information Criterion (AIC)</a:t>
            </a:r>
          </a:p>
          <a:p>
            <a:pPr lvl="1" eaLnBrk="1" hangingPunct="1">
              <a:lnSpc>
                <a:spcPct val="90000"/>
              </a:lnSpc>
            </a:pPr>
            <a:endParaRPr lang="en-US" altLang="ar-SA" sz="2400">
              <a:latin typeface="Times New Roman" panose="02020603050405020304" pitchFamily="18" charset="0"/>
            </a:endParaRPr>
          </a:p>
          <a:p>
            <a:pPr lvl="1" eaLnBrk="1" hangingPunct="1">
              <a:lnSpc>
                <a:spcPct val="90000"/>
              </a:lnSpc>
            </a:pPr>
            <a:endParaRPr lang="en-US" altLang="ar-SA" sz="2400">
              <a:latin typeface="Times New Roman" panose="02020603050405020304" pitchFamily="18" charset="0"/>
            </a:endParaRPr>
          </a:p>
          <a:p>
            <a:pPr lvl="1" eaLnBrk="1" hangingPunct="1">
              <a:lnSpc>
                <a:spcPct val="90000"/>
              </a:lnSpc>
            </a:pPr>
            <a:endParaRPr lang="en-US" altLang="ar-SA" sz="2400">
              <a:latin typeface="Times New Roman" panose="02020603050405020304" pitchFamily="18" charset="0"/>
            </a:endParaRPr>
          </a:p>
          <a:p>
            <a:pPr lvl="2" eaLnBrk="1" hangingPunct="1">
              <a:lnSpc>
                <a:spcPct val="90000"/>
              </a:lnSpc>
            </a:pPr>
            <a:r>
              <a:rPr lang="en-US" altLang="ar-SA" sz="2000">
                <a:latin typeface="Times New Roman" panose="02020603050405020304" pitchFamily="18" charset="0"/>
              </a:rPr>
              <a:t>L denotes the likelihood</a:t>
            </a:r>
          </a:p>
          <a:p>
            <a:pPr lvl="2" eaLnBrk="1" hangingPunct="1">
              <a:lnSpc>
                <a:spcPct val="90000"/>
              </a:lnSpc>
            </a:pPr>
            <a:r>
              <a:rPr lang="en-US" altLang="ar-SA" sz="2000">
                <a:latin typeface="Times New Roman" panose="02020603050405020304" pitchFamily="18" charset="0"/>
              </a:rPr>
              <a:t>m is the number of parameters estimated in the model: m = p+q+P+Q</a:t>
            </a:r>
          </a:p>
        </p:txBody>
      </p:sp>
      <p:sp>
        <p:nvSpPr>
          <p:cNvPr id="121862" name="Slide Number Placeholder 2">
            <a:extLst>
              <a:ext uri="{FF2B5EF4-FFF2-40B4-BE49-F238E27FC236}">
                <a16:creationId xmlns:a16="http://schemas.microsoft.com/office/drawing/2014/main" id="{FD4A97A8-60FA-0C6A-3601-9DB7AE36C018}"/>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A5911F70-571E-8F4A-9F25-5E00300B4D7D}" type="slidenum">
              <a:rPr lang="en-US" altLang="en-US" sz="1800">
                <a:solidFill>
                  <a:srgbClr val="FFFFFF"/>
                </a:solidFill>
                <a:latin typeface="Times New Roman" panose="02020603050405020304" pitchFamily="18" charset="0"/>
              </a:rPr>
              <a:pPr eaLnBrk="1" hangingPunct="1">
                <a:spcBef>
                  <a:spcPct val="0"/>
                </a:spcBef>
                <a:buClrTx/>
                <a:buFontTx/>
                <a:buNone/>
              </a:pPr>
              <a:t>114</a:t>
            </a:fld>
            <a:endParaRPr lang="en-US" altLang="en-US" sz="1800">
              <a:solidFill>
                <a:srgbClr val="FFFFFF"/>
              </a:solidFill>
              <a:latin typeface="Times New Roman" panose="02020603050405020304" pitchFamily="18" charset="0"/>
            </a:endParaRPr>
          </a:p>
        </p:txBody>
      </p:sp>
      <p:sp>
        <p:nvSpPr>
          <p:cNvPr id="121861" name="Footer Placeholder 1">
            <a:extLst>
              <a:ext uri="{FF2B5EF4-FFF2-40B4-BE49-F238E27FC236}">
                <a16:creationId xmlns:a16="http://schemas.microsoft.com/office/drawing/2014/main" id="{C7146292-7732-0E20-292F-9F01C0FED5E5}"/>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121860" name="Object 0">
            <a:extLst>
              <a:ext uri="{FF2B5EF4-FFF2-40B4-BE49-F238E27FC236}">
                <a16:creationId xmlns:a16="http://schemas.microsoft.com/office/drawing/2014/main" id="{AC7ADA2B-043C-FCCB-AF5D-C2D1D9D3F363}"/>
              </a:ext>
            </a:extLst>
          </p:cNvPr>
          <p:cNvGraphicFramePr>
            <a:graphicFrameLocks noChangeAspect="1"/>
          </p:cNvGraphicFramePr>
          <p:nvPr/>
        </p:nvGraphicFramePr>
        <p:xfrm>
          <a:off x="2057400" y="3276600"/>
          <a:ext cx="3846513" cy="609600"/>
        </p:xfrm>
        <a:graphic>
          <a:graphicData uri="http://schemas.openxmlformats.org/presentationml/2006/ole">
            <mc:AlternateContent xmlns:mc="http://schemas.openxmlformats.org/markup-compatibility/2006">
              <mc:Choice xmlns:v="urn:schemas-microsoft-com:vml" Requires="v">
                <p:oleObj name="Equation" r:id="rId2" imgW="29552900" imgH="4686300" progId="Equation.3">
                  <p:embed/>
                </p:oleObj>
              </mc:Choice>
              <mc:Fallback>
                <p:oleObj name="Equation" r:id="rId2" imgW="29552900" imgH="4686300"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76600"/>
                        <a:ext cx="3846513" cy="6096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9FB30DF1-F911-B08C-2984-8FC56C99DA27}"/>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Estimating the parameters</a:t>
            </a:r>
          </a:p>
        </p:txBody>
      </p:sp>
      <p:sp>
        <p:nvSpPr>
          <p:cNvPr id="122883" name="Rectangle 3">
            <a:extLst>
              <a:ext uri="{FF2B5EF4-FFF2-40B4-BE49-F238E27FC236}">
                <a16:creationId xmlns:a16="http://schemas.microsoft.com/office/drawing/2014/main" id="{33DC7573-1E8A-9E22-87FA-4ECEF27D5262}"/>
              </a:ext>
            </a:extLst>
          </p:cNvPr>
          <p:cNvSpPr>
            <a:spLocks noGrp="1" noChangeArrowheads="1"/>
          </p:cNvSpPr>
          <p:nvPr>
            <p:ph idx="1"/>
          </p:nvPr>
        </p:nvSpPr>
        <p:spPr/>
        <p:txBody>
          <a:bodyPr/>
          <a:lstStyle/>
          <a:p>
            <a:pPr eaLnBrk="1" hangingPunct="1"/>
            <a:r>
              <a:rPr lang="en-US" altLang="ar-SA" sz="2400">
                <a:latin typeface="Times New Roman" panose="02020603050405020304" pitchFamily="18" charset="0"/>
              </a:rPr>
              <a:t>Because not all computer programs produce the AIC or the likelihood L, it is not always possible to find the AIC for a given model.</a:t>
            </a:r>
          </a:p>
          <a:p>
            <a:pPr eaLnBrk="1" hangingPunct="1"/>
            <a:r>
              <a:rPr lang="en-US" altLang="ar-SA" sz="2400">
                <a:latin typeface="Times New Roman" panose="02020603050405020304" pitchFamily="18" charset="0"/>
              </a:rPr>
              <a:t>A useful approximation to the AIC is:</a:t>
            </a:r>
          </a:p>
          <a:p>
            <a:pPr eaLnBrk="1" hangingPunct="1">
              <a:buFont typeface="Wingdings" pitchFamily="2" charset="2"/>
              <a:buNone/>
            </a:pPr>
            <a:r>
              <a:rPr lang="en-US" altLang="ar-SA" sz="2400">
                <a:latin typeface="Times New Roman" panose="02020603050405020304" pitchFamily="18" charset="0"/>
              </a:rPr>
              <a:t>		</a:t>
            </a:r>
          </a:p>
        </p:txBody>
      </p:sp>
      <p:sp>
        <p:nvSpPr>
          <p:cNvPr id="122886" name="Slide Number Placeholder 2">
            <a:extLst>
              <a:ext uri="{FF2B5EF4-FFF2-40B4-BE49-F238E27FC236}">
                <a16:creationId xmlns:a16="http://schemas.microsoft.com/office/drawing/2014/main" id="{697D26A1-6D37-0DDF-9607-5B89613891CB}"/>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4688EA7C-BF47-204A-A166-8887E62B6866}" type="slidenum">
              <a:rPr lang="en-US" altLang="en-US" sz="1800">
                <a:solidFill>
                  <a:srgbClr val="FFFFFF"/>
                </a:solidFill>
                <a:latin typeface="Times New Roman" panose="02020603050405020304" pitchFamily="18" charset="0"/>
              </a:rPr>
              <a:pPr eaLnBrk="1" hangingPunct="1">
                <a:spcBef>
                  <a:spcPct val="0"/>
                </a:spcBef>
                <a:buClrTx/>
                <a:buFontTx/>
                <a:buNone/>
              </a:pPr>
              <a:t>115</a:t>
            </a:fld>
            <a:endParaRPr lang="en-US" altLang="en-US" sz="1800">
              <a:solidFill>
                <a:srgbClr val="FFFFFF"/>
              </a:solidFill>
              <a:latin typeface="Times New Roman" panose="02020603050405020304" pitchFamily="18" charset="0"/>
            </a:endParaRPr>
          </a:p>
        </p:txBody>
      </p:sp>
      <p:sp>
        <p:nvSpPr>
          <p:cNvPr id="122885" name="Footer Placeholder 1">
            <a:extLst>
              <a:ext uri="{FF2B5EF4-FFF2-40B4-BE49-F238E27FC236}">
                <a16:creationId xmlns:a16="http://schemas.microsoft.com/office/drawing/2014/main" id="{3DA2BF69-6F1A-2A52-D65B-A161D924B764}"/>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122884" name="Object 0">
            <a:extLst>
              <a:ext uri="{FF2B5EF4-FFF2-40B4-BE49-F238E27FC236}">
                <a16:creationId xmlns:a16="http://schemas.microsoft.com/office/drawing/2014/main" id="{4EC6A4A7-0D32-0E20-F168-CB6AD0DAC322}"/>
              </a:ext>
            </a:extLst>
          </p:cNvPr>
          <p:cNvGraphicFramePr>
            <a:graphicFrameLocks noChangeAspect="1"/>
          </p:cNvGraphicFramePr>
          <p:nvPr/>
        </p:nvGraphicFramePr>
        <p:xfrm>
          <a:off x="1066800" y="3429000"/>
          <a:ext cx="5851525" cy="609600"/>
        </p:xfrm>
        <a:graphic>
          <a:graphicData uri="http://schemas.openxmlformats.org/presentationml/2006/ole">
            <mc:AlternateContent xmlns:mc="http://schemas.openxmlformats.org/markup-compatibility/2006">
              <mc:Choice xmlns:v="urn:schemas-microsoft-com:vml" Requires="v">
                <p:oleObj name="Equation" r:id="rId2" imgW="50609500" imgH="5270500" progId="Equation.3">
                  <p:embed/>
                </p:oleObj>
              </mc:Choice>
              <mc:Fallback>
                <p:oleObj name="Equation" r:id="rId2" imgW="50609500" imgH="5270500"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429000"/>
                        <a:ext cx="5851525" cy="6096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7C75A96F-9E08-1F6D-440A-01E90AE6F0E3}"/>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Diagnostic Checking</a:t>
            </a:r>
          </a:p>
        </p:txBody>
      </p:sp>
      <p:sp>
        <p:nvSpPr>
          <p:cNvPr id="123907" name="Rectangle 3">
            <a:extLst>
              <a:ext uri="{FF2B5EF4-FFF2-40B4-BE49-F238E27FC236}">
                <a16:creationId xmlns:a16="http://schemas.microsoft.com/office/drawing/2014/main" id="{1BE11E62-DFC5-A611-2BDC-C6B0395E7354}"/>
              </a:ext>
            </a:extLst>
          </p:cNvPr>
          <p:cNvSpPr>
            <a:spLocks noGrp="1" noChangeArrowheads="1"/>
          </p:cNvSpPr>
          <p:nvPr>
            <p:ph idx="1"/>
          </p:nvPr>
        </p:nvSpPr>
        <p:spPr/>
        <p:txBody>
          <a:bodyPr>
            <a:normAutofit lnSpcReduction="10000"/>
          </a:bodyPr>
          <a:lstStyle/>
          <a:p>
            <a:pPr eaLnBrk="1" hangingPunct="1">
              <a:lnSpc>
                <a:spcPct val="90000"/>
              </a:lnSpc>
            </a:pPr>
            <a:r>
              <a:rPr lang="en-US" altLang="ar-SA" sz="2400">
                <a:latin typeface="Times New Roman" panose="02020603050405020304" pitchFamily="18" charset="0"/>
              </a:rPr>
              <a:t>Before using the model for forecasting, it must be checked for adequacy.</a:t>
            </a:r>
          </a:p>
          <a:p>
            <a:pPr eaLnBrk="1" hangingPunct="1">
              <a:lnSpc>
                <a:spcPct val="90000"/>
              </a:lnSpc>
            </a:pPr>
            <a:r>
              <a:rPr lang="en-US" altLang="ar-SA" sz="2400">
                <a:latin typeface="Times New Roman" panose="02020603050405020304" pitchFamily="18" charset="0"/>
              </a:rPr>
              <a:t>A model is adequate if the residuals left over after fitting the model is simply white noise.</a:t>
            </a:r>
          </a:p>
          <a:p>
            <a:pPr eaLnBrk="1" hangingPunct="1">
              <a:lnSpc>
                <a:spcPct val="90000"/>
              </a:lnSpc>
            </a:pPr>
            <a:r>
              <a:rPr lang="en-US" altLang="ar-SA" sz="2400">
                <a:latin typeface="Times New Roman" panose="02020603050405020304" pitchFamily="18" charset="0"/>
              </a:rPr>
              <a:t>The pattern of ACF and PACF of the residuals may suggest how the model can be improved.</a:t>
            </a:r>
          </a:p>
          <a:p>
            <a:pPr eaLnBrk="1" hangingPunct="1"/>
            <a:r>
              <a:rPr lang="en-US" altLang="ar-SA" sz="2400">
                <a:latin typeface="Times New Roman" panose="02020603050405020304" pitchFamily="18" charset="0"/>
              </a:rPr>
              <a:t>For example</a:t>
            </a:r>
          </a:p>
          <a:p>
            <a:pPr lvl="1" eaLnBrk="1" hangingPunct="1"/>
            <a:r>
              <a:rPr lang="en-US" altLang="ar-SA">
                <a:latin typeface="Times New Roman" panose="02020603050405020304" pitchFamily="18" charset="0"/>
              </a:rPr>
              <a:t>Significant spikes at the seasonal lags suggests adding seasonal component to the chosen model</a:t>
            </a:r>
          </a:p>
          <a:p>
            <a:pPr lvl="1" eaLnBrk="1" hangingPunct="1"/>
            <a:r>
              <a:rPr lang="en-US" altLang="ar-SA">
                <a:latin typeface="Times New Roman" panose="02020603050405020304" pitchFamily="18" charset="0"/>
              </a:rPr>
              <a:t>Significant spikes at small lags suggest increasing the non-seasonal AR or MA components of the model.</a:t>
            </a:r>
          </a:p>
        </p:txBody>
      </p:sp>
      <p:sp>
        <p:nvSpPr>
          <p:cNvPr id="123909" name="Slide Number Placeholder 2">
            <a:extLst>
              <a:ext uri="{FF2B5EF4-FFF2-40B4-BE49-F238E27FC236}">
                <a16:creationId xmlns:a16="http://schemas.microsoft.com/office/drawing/2014/main" id="{5DE14000-8C12-2AB7-1914-54F7B4A06B23}"/>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5796BB39-09C5-E145-A647-59B5A984D1AB}" type="slidenum">
              <a:rPr lang="en-US" altLang="en-US" sz="1800">
                <a:solidFill>
                  <a:srgbClr val="FFFFFF"/>
                </a:solidFill>
                <a:latin typeface="Times New Roman" panose="02020603050405020304" pitchFamily="18" charset="0"/>
              </a:rPr>
              <a:pPr eaLnBrk="1" hangingPunct="1">
                <a:spcBef>
                  <a:spcPct val="0"/>
                </a:spcBef>
                <a:buClrTx/>
                <a:buFontTx/>
                <a:buNone/>
              </a:pPr>
              <a:t>116</a:t>
            </a:fld>
            <a:endParaRPr lang="en-US" altLang="en-US" sz="1800">
              <a:solidFill>
                <a:srgbClr val="FFFFFF"/>
              </a:solidFill>
              <a:latin typeface="Times New Roman" panose="02020603050405020304" pitchFamily="18" charset="0"/>
            </a:endParaRPr>
          </a:p>
        </p:txBody>
      </p:sp>
      <p:sp>
        <p:nvSpPr>
          <p:cNvPr id="123908" name="Footer Placeholder 1">
            <a:extLst>
              <a:ext uri="{FF2B5EF4-FFF2-40B4-BE49-F238E27FC236}">
                <a16:creationId xmlns:a16="http://schemas.microsoft.com/office/drawing/2014/main" id="{D361C357-8798-4F20-B813-8BCB33CD6C73}"/>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AE8631A5-FE8E-5584-079F-20629A43731C}"/>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Diagnostic Checking</a:t>
            </a:r>
          </a:p>
        </p:txBody>
      </p:sp>
      <p:sp>
        <p:nvSpPr>
          <p:cNvPr id="124931" name="Rectangle 3">
            <a:extLst>
              <a:ext uri="{FF2B5EF4-FFF2-40B4-BE49-F238E27FC236}">
                <a16:creationId xmlns:a16="http://schemas.microsoft.com/office/drawing/2014/main" id="{2CE356A5-FC54-8DD8-2FF6-558A5EAAECA0}"/>
              </a:ext>
            </a:extLst>
          </p:cNvPr>
          <p:cNvSpPr>
            <a:spLocks noGrp="1" noChangeArrowheads="1"/>
          </p:cNvSpPr>
          <p:nvPr>
            <p:ph idx="1"/>
          </p:nvPr>
        </p:nvSpPr>
        <p:spPr/>
        <p:txBody>
          <a:bodyPr>
            <a:normAutofit fontScale="92500" lnSpcReduction="20000"/>
          </a:bodyPr>
          <a:lstStyle/>
          <a:p>
            <a:pPr eaLnBrk="1" hangingPunct="1">
              <a:lnSpc>
                <a:spcPct val="90000"/>
              </a:lnSpc>
            </a:pPr>
            <a:r>
              <a:rPr lang="en-US" altLang="ar-SA">
                <a:latin typeface="Times New Roman" panose="02020603050405020304" pitchFamily="18" charset="0"/>
              </a:rPr>
              <a:t>A portmanteau test can also be applied to the residuals as an additional test of fit.</a:t>
            </a:r>
          </a:p>
          <a:p>
            <a:pPr eaLnBrk="1" hangingPunct="1">
              <a:lnSpc>
                <a:spcPct val="90000"/>
              </a:lnSpc>
            </a:pPr>
            <a:r>
              <a:rPr lang="en-US" altLang="ar-SA">
                <a:latin typeface="Times New Roman" panose="02020603050405020304" pitchFamily="18" charset="0"/>
              </a:rPr>
              <a:t>If the portmanteau test is significant, then the model is inadequate.</a:t>
            </a:r>
          </a:p>
          <a:p>
            <a:pPr eaLnBrk="1" hangingPunct="1">
              <a:lnSpc>
                <a:spcPct val="90000"/>
              </a:lnSpc>
            </a:pPr>
            <a:r>
              <a:rPr lang="en-US" altLang="ar-SA">
                <a:latin typeface="Times New Roman" panose="02020603050405020304" pitchFamily="18" charset="0"/>
              </a:rPr>
              <a:t>In this case we need to go back and consider other ARIMA models.</a:t>
            </a:r>
          </a:p>
          <a:p>
            <a:pPr eaLnBrk="1" hangingPunct="1">
              <a:lnSpc>
                <a:spcPct val="90000"/>
              </a:lnSpc>
            </a:pPr>
            <a:r>
              <a:rPr lang="en-US" altLang="ar-SA">
                <a:latin typeface="Times New Roman" panose="02020603050405020304" pitchFamily="18" charset="0"/>
              </a:rPr>
              <a:t>Any new model will need their parameters estimated and their AIC values computed and compared with other models. </a:t>
            </a:r>
          </a:p>
          <a:p>
            <a:pPr eaLnBrk="1" hangingPunct="1"/>
            <a:r>
              <a:rPr lang="en-US" altLang="ar-SA">
                <a:latin typeface="Times New Roman" panose="02020603050405020304" pitchFamily="18" charset="0"/>
              </a:rPr>
              <a:t>Usually, the model with the smallest AIC will have residuals which resemble white noise.</a:t>
            </a:r>
          </a:p>
          <a:p>
            <a:pPr eaLnBrk="1" hangingPunct="1"/>
            <a:r>
              <a:rPr lang="en-US" altLang="ar-SA">
                <a:latin typeface="Times New Roman" panose="02020603050405020304" pitchFamily="18" charset="0"/>
              </a:rPr>
              <a:t>Occasionally, it might be necessary to adopt a model with not quite the smallest AIC value, but with better behaved residuals.</a:t>
            </a:r>
          </a:p>
          <a:p>
            <a:pPr eaLnBrk="1" hangingPunct="1">
              <a:lnSpc>
                <a:spcPct val="90000"/>
              </a:lnSpc>
            </a:pPr>
            <a:endParaRPr lang="en-US" altLang="ar-SA">
              <a:latin typeface="Times New Roman" panose="02020603050405020304" pitchFamily="18" charset="0"/>
            </a:endParaRPr>
          </a:p>
          <a:p>
            <a:pPr eaLnBrk="1" hangingPunct="1">
              <a:lnSpc>
                <a:spcPct val="90000"/>
              </a:lnSpc>
              <a:buFont typeface="Wingdings" pitchFamily="2" charset="2"/>
              <a:buNone/>
            </a:pPr>
            <a:endParaRPr lang="en-US" altLang="ar-SA">
              <a:latin typeface="Times New Roman" panose="02020603050405020304" pitchFamily="18" charset="0"/>
            </a:endParaRPr>
          </a:p>
        </p:txBody>
      </p:sp>
      <p:sp>
        <p:nvSpPr>
          <p:cNvPr id="124933" name="Slide Number Placeholder 2">
            <a:extLst>
              <a:ext uri="{FF2B5EF4-FFF2-40B4-BE49-F238E27FC236}">
                <a16:creationId xmlns:a16="http://schemas.microsoft.com/office/drawing/2014/main" id="{2FF60D1B-348D-4EEB-3291-7D735C3C9579}"/>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29B71946-93CE-2040-9D83-951F32CEA1F5}" type="slidenum">
              <a:rPr lang="en-US" altLang="en-US" sz="1800">
                <a:solidFill>
                  <a:srgbClr val="FFFFFF"/>
                </a:solidFill>
                <a:latin typeface="Times New Roman" panose="02020603050405020304" pitchFamily="18" charset="0"/>
              </a:rPr>
              <a:pPr eaLnBrk="1" hangingPunct="1">
                <a:spcBef>
                  <a:spcPct val="0"/>
                </a:spcBef>
                <a:buClrTx/>
                <a:buFontTx/>
                <a:buNone/>
              </a:pPr>
              <a:t>117</a:t>
            </a:fld>
            <a:endParaRPr lang="en-US" altLang="en-US" sz="1800">
              <a:solidFill>
                <a:srgbClr val="FFFFFF"/>
              </a:solidFill>
              <a:latin typeface="Times New Roman" panose="02020603050405020304" pitchFamily="18" charset="0"/>
            </a:endParaRPr>
          </a:p>
        </p:txBody>
      </p:sp>
      <p:sp>
        <p:nvSpPr>
          <p:cNvPr id="124932" name="Footer Placeholder 1">
            <a:extLst>
              <a:ext uri="{FF2B5EF4-FFF2-40B4-BE49-F238E27FC236}">
                <a16:creationId xmlns:a16="http://schemas.microsoft.com/office/drawing/2014/main" id="{AC39DCB5-0E01-8973-3CB0-B8C5D6B6699E}"/>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11807E5F-2517-6C14-472E-19910CB3893F}"/>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Example</a:t>
            </a:r>
          </a:p>
        </p:txBody>
      </p:sp>
      <p:sp>
        <p:nvSpPr>
          <p:cNvPr id="125955" name="Rectangle 3">
            <a:extLst>
              <a:ext uri="{FF2B5EF4-FFF2-40B4-BE49-F238E27FC236}">
                <a16:creationId xmlns:a16="http://schemas.microsoft.com/office/drawing/2014/main" id="{637624A3-FB9B-1812-09F9-D273DC377C55}"/>
              </a:ext>
            </a:extLst>
          </p:cNvPr>
          <p:cNvSpPr>
            <a:spLocks noGrp="1" noChangeArrowheads="1"/>
          </p:cNvSpPr>
          <p:nvPr>
            <p:ph idx="1"/>
          </p:nvPr>
        </p:nvSpPr>
        <p:spPr/>
        <p:txBody>
          <a:bodyPr/>
          <a:lstStyle/>
          <a:p>
            <a:pPr eaLnBrk="1" hangingPunct="1"/>
            <a:r>
              <a:rPr lang="en-US" altLang="ar-SA" sz="2800">
                <a:latin typeface="Times New Roman" panose="02020603050405020304" pitchFamily="18" charset="0"/>
              </a:rPr>
              <a:t>The analyst for the ISC Corporation was asked to develop forecasts for the </a:t>
            </a:r>
            <a:r>
              <a:rPr lang="en-US" altLang="ar-SA" sz="2800">
                <a:solidFill>
                  <a:srgbClr val="C00000"/>
                </a:solidFill>
                <a:latin typeface="Times New Roman" panose="02020603050405020304" pitchFamily="18" charset="0"/>
              </a:rPr>
              <a:t>closing prices of ISC stock. </a:t>
            </a:r>
          </a:p>
          <a:p>
            <a:pPr eaLnBrk="1" hangingPunct="1"/>
            <a:r>
              <a:rPr lang="en-US" altLang="ar-SA" sz="2800">
                <a:latin typeface="Times New Roman" panose="02020603050405020304" pitchFamily="18" charset="0"/>
              </a:rPr>
              <a:t>The stock has been languishing for some time with little growth, and senior management wanted some projections to discuss with the board of directors. </a:t>
            </a:r>
          </a:p>
          <a:p>
            <a:pPr eaLnBrk="1" hangingPunct="1"/>
            <a:r>
              <a:rPr lang="en-US" altLang="ar-SA" sz="2800">
                <a:latin typeface="Times New Roman" panose="02020603050405020304" pitchFamily="18" charset="0"/>
              </a:rPr>
              <a:t>The ISC stock prices are plotted in the following slide.</a:t>
            </a:r>
          </a:p>
        </p:txBody>
      </p:sp>
      <p:sp>
        <p:nvSpPr>
          <p:cNvPr id="125957" name="Slide Number Placeholder 2">
            <a:extLst>
              <a:ext uri="{FF2B5EF4-FFF2-40B4-BE49-F238E27FC236}">
                <a16:creationId xmlns:a16="http://schemas.microsoft.com/office/drawing/2014/main" id="{C13DEE73-F3F5-9672-7506-37ADB621D514}"/>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3A69F69D-93E1-9048-88DE-5321D660EA29}" type="slidenum">
              <a:rPr lang="en-US" altLang="en-US" sz="1800">
                <a:solidFill>
                  <a:srgbClr val="FFFFFF"/>
                </a:solidFill>
                <a:latin typeface="Times New Roman" panose="02020603050405020304" pitchFamily="18" charset="0"/>
              </a:rPr>
              <a:pPr eaLnBrk="1" hangingPunct="1">
                <a:spcBef>
                  <a:spcPct val="0"/>
                </a:spcBef>
                <a:buClrTx/>
                <a:buFontTx/>
                <a:buNone/>
              </a:pPr>
              <a:t>118</a:t>
            </a:fld>
            <a:endParaRPr lang="en-US" altLang="en-US" sz="1800">
              <a:solidFill>
                <a:srgbClr val="FFFFFF"/>
              </a:solidFill>
              <a:latin typeface="Times New Roman" panose="02020603050405020304" pitchFamily="18" charset="0"/>
            </a:endParaRPr>
          </a:p>
        </p:txBody>
      </p:sp>
      <p:sp>
        <p:nvSpPr>
          <p:cNvPr id="125956" name="Footer Placeholder 1">
            <a:extLst>
              <a:ext uri="{FF2B5EF4-FFF2-40B4-BE49-F238E27FC236}">
                <a16:creationId xmlns:a16="http://schemas.microsoft.com/office/drawing/2014/main" id="{306FED71-4490-E946-CCA2-EFE2DDC57B26}"/>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FA3E1761-1428-4F5B-2439-A22E851A6D49}"/>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Example</a:t>
            </a:r>
          </a:p>
        </p:txBody>
      </p:sp>
      <p:graphicFrame>
        <p:nvGraphicFramePr>
          <p:cNvPr id="126979" name="Object 3">
            <a:extLst>
              <a:ext uri="{FF2B5EF4-FFF2-40B4-BE49-F238E27FC236}">
                <a16:creationId xmlns:a16="http://schemas.microsoft.com/office/drawing/2014/main" id="{7AE375A0-5E08-07CF-D811-7BF3326EF176}"/>
              </a:ext>
            </a:extLst>
          </p:cNvPr>
          <p:cNvGraphicFramePr>
            <a:graphicFrameLocks noGrp="1" noChangeAspect="1"/>
          </p:cNvGraphicFramePr>
          <p:nvPr>
            <p:ph idx="1"/>
          </p:nvPr>
        </p:nvGraphicFramePr>
        <p:xfrm>
          <a:off x="762000" y="1604963"/>
          <a:ext cx="6858000" cy="4560887"/>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4963"/>
                        <a:ext cx="6858000" cy="456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6981" name="Slide Number Placeholder 2">
            <a:extLst>
              <a:ext uri="{FF2B5EF4-FFF2-40B4-BE49-F238E27FC236}">
                <a16:creationId xmlns:a16="http://schemas.microsoft.com/office/drawing/2014/main" id="{7936DAFD-76D1-BA2A-97FD-EFEED510F3DD}"/>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2EDE62FB-0643-6646-B87D-1A6F0229F3AE}" type="slidenum">
              <a:rPr lang="en-US" altLang="en-US" sz="1800">
                <a:solidFill>
                  <a:srgbClr val="FFFFFF"/>
                </a:solidFill>
                <a:latin typeface="Times New Roman" panose="02020603050405020304" pitchFamily="18" charset="0"/>
              </a:rPr>
              <a:pPr eaLnBrk="1" hangingPunct="1">
                <a:spcBef>
                  <a:spcPct val="0"/>
                </a:spcBef>
                <a:buClrTx/>
                <a:buFontTx/>
                <a:buNone/>
              </a:pPr>
              <a:t>119</a:t>
            </a:fld>
            <a:endParaRPr lang="en-US" altLang="en-US" sz="1800">
              <a:solidFill>
                <a:srgbClr val="FFFFFF"/>
              </a:solidFill>
              <a:latin typeface="Times New Roman" panose="02020603050405020304" pitchFamily="18" charset="0"/>
            </a:endParaRPr>
          </a:p>
        </p:txBody>
      </p:sp>
      <p:sp>
        <p:nvSpPr>
          <p:cNvPr id="126980" name="Footer Placeholder 1">
            <a:extLst>
              <a:ext uri="{FF2B5EF4-FFF2-40B4-BE49-F238E27FC236}">
                <a16:creationId xmlns:a16="http://schemas.microsoft.com/office/drawing/2014/main" id="{BFBE8492-1BFA-E53B-D5B1-0C6FFAA6913B}"/>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ED28EBC-A0FF-CE1D-A3A3-546683091034}"/>
              </a:ext>
            </a:extLst>
          </p:cNvPr>
          <p:cNvSpPr>
            <a:spLocks noGrp="1" noChangeArrowheads="1"/>
          </p:cNvSpPr>
          <p:nvPr>
            <p:ph type="title"/>
          </p:nvPr>
        </p:nvSpPr>
        <p:spPr/>
        <p:txBody>
          <a:bodyPr/>
          <a:lstStyle/>
          <a:p>
            <a:pPr eaLnBrk="1" fontAlgn="auto" hangingPunct="1">
              <a:spcAft>
                <a:spcPts val="0"/>
              </a:spcAft>
              <a:defRPr/>
            </a:pPr>
            <a:r>
              <a:rPr lang="en-US" altLang="ar-SA" sz="4400" dirty="0">
                <a:latin typeface="Times New Roman" pitchFamily="18" charset="0"/>
              </a:rPr>
              <a:t>Introduction</a:t>
            </a:r>
          </a:p>
        </p:txBody>
      </p:sp>
      <p:sp>
        <p:nvSpPr>
          <p:cNvPr id="9219" name="Rectangle 3">
            <a:extLst>
              <a:ext uri="{FF2B5EF4-FFF2-40B4-BE49-F238E27FC236}">
                <a16:creationId xmlns:a16="http://schemas.microsoft.com/office/drawing/2014/main" id="{8DA7C301-079C-EDC9-5313-368EC60B25BA}"/>
              </a:ext>
            </a:extLst>
          </p:cNvPr>
          <p:cNvSpPr>
            <a:spLocks noGrp="1" noChangeArrowheads="1"/>
          </p:cNvSpPr>
          <p:nvPr>
            <p:ph idx="1"/>
          </p:nvPr>
        </p:nvSpPr>
        <p:spPr/>
        <p:txBody>
          <a:bodyPr rtlCol="0">
            <a:normAutofit/>
          </a:bodyPr>
          <a:lstStyle/>
          <a:p>
            <a:pPr marL="628650" indent="-514350" eaLnBrk="1" fontAlgn="auto" hangingPunct="1">
              <a:spcAft>
                <a:spcPts val="0"/>
              </a:spcAft>
              <a:buFont typeface="+mj-lt"/>
              <a:buAutoNum type="arabicPeriod"/>
              <a:defRPr/>
            </a:pPr>
            <a:r>
              <a:rPr lang="en-US" altLang="ar-SA" sz="3200" dirty="0">
                <a:latin typeface="Times New Roman" pitchFamily="18" charset="0"/>
              </a:rPr>
              <a:t>Identification</a:t>
            </a:r>
          </a:p>
          <a:p>
            <a:pPr marL="1234440" lvl="2" indent="-457200" eaLnBrk="1" fontAlgn="auto" hangingPunct="1">
              <a:spcAft>
                <a:spcPts val="0"/>
              </a:spcAft>
              <a:buClr>
                <a:schemeClr val="accent3"/>
              </a:buClr>
              <a:buFont typeface="+mj-lt"/>
              <a:buAutoNum type="alphaLcParenR"/>
              <a:defRPr/>
            </a:pPr>
            <a:r>
              <a:rPr lang="en-US" altLang="ar-SA" sz="2800" dirty="0">
                <a:latin typeface="Times New Roman" pitchFamily="18" charset="0"/>
              </a:rPr>
              <a:t>Data preparation</a:t>
            </a:r>
          </a:p>
          <a:p>
            <a:pPr marL="1280160" lvl="3" eaLnBrk="1" fontAlgn="auto" hangingPunct="1">
              <a:spcAft>
                <a:spcPts val="0"/>
              </a:spcAft>
              <a:buClr>
                <a:schemeClr val="accent4"/>
              </a:buClr>
              <a:defRPr/>
            </a:pPr>
            <a:r>
              <a:rPr lang="en-US" altLang="ar-SA" sz="2400" dirty="0">
                <a:latin typeface="Times New Roman" pitchFamily="18" charset="0"/>
              </a:rPr>
              <a:t>Transform data to stabilize variance</a:t>
            </a:r>
          </a:p>
          <a:p>
            <a:pPr marL="1280160" lvl="3" eaLnBrk="1" fontAlgn="auto" hangingPunct="1">
              <a:spcAft>
                <a:spcPts val="0"/>
              </a:spcAft>
              <a:buClr>
                <a:schemeClr val="accent4"/>
              </a:buClr>
              <a:defRPr/>
            </a:pPr>
            <a:r>
              <a:rPr lang="en-US" altLang="ar-SA" sz="2400" dirty="0">
                <a:latin typeface="Times New Roman" pitchFamily="18" charset="0"/>
              </a:rPr>
              <a:t>Differencing data to obtain stationary series</a:t>
            </a:r>
          </a:p>
          <a:p>
            <a:pPr marL="1234440" lvl="2" indent="-457200" eaLnBrk="1" fontAlgn="auto" hangingPunct="1">
              <a:spcAft>
                <a:spcPts val="0"/>
              </a:spcAft>
              <a:buClr>
                <a:schemeClr val="accent3"/>
              </a:buClr>
              <a:buFont typeface="+mj-lt"/>
              <a:buAutoNum type="alphaLcParenR"/>
              <a:defRPr/>
            </a:pPr>
            <a:r>
              <a:rPr lang="en-US" altLang="ar-SA" sz="2800" dirty="0">
                <a:latin typeface="Times New Roman" pitchFamily="18" charset="0"/>
              </a:rPr>
              <a:t>Model selection</a:t>
            </a:r>
          </a:p>
          <a:p>
            <a:pPr marL="1280160" lvl="3" eaLnBrk="1" fontAlgn="auto" hangingPunct="1">
              <a:spcAft>
                <a:spcPts val="0"/>
              </a:spcAft>
              <a:buClr>
                <a:schemeClr val="accent4"/>
              </a:buClr>
              <a:defRPr/>
            </a:pPr>
            <a:r>
              <a:rPr lang="en-US" altLang="ar-SA" sz="2400" dirty="0">
                <a:latin typeface="Times New Roman" pitchFamily="18" charset="0"/>
              </a:rPr>
              <a:t> Examine data, ACF and PACF to identify potential models</a:t>
            </a:r>
          </a:p>
          <a:p>
            <a:pPr eaLnBrk="1" fontAlgn="auto" hangingPunct="1">
              <a:spcAft>
                <a:spcPts val="0"/>
              </a:spcAft>
              <a:defRPr/>
            </a:pPr>
            <a:endParaRPr lang="en-US" altLang="ar-SA" sz="3200" dirty="0"/>
          </a:p>
        </p:txBody>
      </p:sp>
      <p:sp>
        <p:nvSpPr>
          <p:cNvPr id="8197" name="Slide Number Placeholder 2">
            <a:extLst>
              <a:ext uri="{FF2B5EF4-FFF2-40B4-BE49-F238E27FC236}">
                <a16:creationId xmlns:a16="http://schemas.microsoft.com/office/drawing/2014/main" id="{E616D51A-3EFF-9811-8C9B-DF9090E8B4DA}"/>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29D8802B-C5EE-B047-A53E-9612E0E1501F}" type="slidenum">
              <a:rPr lang="en-US" altLang="en-US" sz="1800">
                <a:solidFill>
                  <a:srgbClr val="FFFFFF"/>
                </a:solidFill>
                <a:latin typeface="Times New Roman" panose="02020603050405020304" pitchFamily="18" charset="0"/>
              </a:rPr>
              <a:pPr eaLnBrk="1" hangingPunct="1">
                <a:spcBef>
                  <a:spcPct val="0"/>
                </a:spcBef>
                <a:buClrTx/>
                <a:buFontTx/>
                <a:buNone/>
              </a:pPr>
              <a:t>12</a:t>
            </a:fld>
            <a:endParaRPr lang="en-US" altLang="en-US" sz="1800">
              <a:solidFill>
                <a:srgbClr val="FFFFFF"/>
              </a:solidFill>
              <a:latin typeface="Times New Roman" panose="02020603050405020304" pitchFamily="18" charset="0"/>
            </a:endParaRPr>
          </a:p>
        </p:txBody>
      </p:sp>
      <p:sp>
        <p:nvSpPr>
          <p:cNvPr id="8196" name="Footer Placeholder 1">
            <a:extLst>
              <a:ext uri="{FF2B5EF4-FFF2-40B4-BE49-F238E27FC236}">
                <a16:creationId xmlns:a16="http://schemas.microsoft.com/office/drawing/2014/main" id="{E2639921-00B5-A864-CAA6-93EC867D48C6}"/>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2F4713A4-6967-2C10-0F17-DDB7CDEAFC04}"/>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Example</a:t>
            </a:r>
          </a:p>
        </p:txBody>
      </p:sp>
      <p:sp>
        <p:nvSpPr>
          <p:cNvPr id="128003" name="Rectangle 3">
            <a:extLst>
              <a:ext uri="{FF2B5EF4-FFF2-40B4-BE49-F238E27FC236}">
                <a16:creationId xmlns:a16="http://schemas.microsoft.com/office/drawing/2014/main" id="{A6C1B4E8-0592-1472-6928-8D7546BF00D1}"/>
              </a:ext>
            </a:extLst>
          </p:cNvPr>
          <p:cNvSpPr>
            <a:spLocks noGrp="1" noChangeArrowheads="1"/>
          </p:cNvSpPr>
          <p:nvPr>
            <p:ph idx="1"/>
          </p:nvPr>
        </p:nvSpPr>
        <p:spPr/>
        <p:txBody>
          <a:bodyPr/>
          <a:lstStyle/>
          <a:p>
            <a:pPr eaLnBrk="1" hangingPunct="1"/>
            <a:r>
              <a:rPr lang="en-US" altLang="ar-SA" sz="2800">
                <a:latin typeface="Times New Roman" panose="02020603050405020304" pitchFamily="18" charset="0"/>
              </a:rPr>
              <a:t>The plot of the stock prices suggests the series is </a:t>
            </a:r>
            <a:r>
              <a:rPr lang="en-US" altLang="ar-SA" sz="2800">
                <a:solidFill>
                  <a:srgbClr val="C00000"/>
                </a:solidFill>
                <a:latin typeface="Times New Roman" panose="02020603050405020304" pitchFamily="18" charset="0"/>
              </a:rPr>
              <a:t>stationary</a:t>
            </a:r>
            <a:r>
              <a:rPr lang="en-US" altLang="ar-SA" sz="2800">
                <a:latin typeface="Times New Roman" panose="02020603050405020304" pitchFamily="18" charset="0"/>
              </a:rPr>
              <a:t>.</a:t>
            </a:r>
          </a:p>
          <a:p>
            <a:pPr eaLnBrk="1" hangingPunct="1"/>
            <a:r>
              <a:rPr lang="en-US" altLang="ar-SA" sz="2800">
                <a:latin typeface="Times New Roman" panose="02020603050405020304" pitchFamily="18" charset="0"/>
              </a:rPr>
              <a:t>The stock prices vary about a fixed level of approximately 250.</a:t>
            </a:r>
          </a:p>
          <a:p>
            <a:pPr eaLnBrk="1" hangingPunct="1"/>
            <a:r>
              <a:rPr lang="en-US" altLang="ar-SA" sz="2800">
                <a:latin typeface="Times New Roman" panose="02020603050405020304" pitchFamily="18" charset="0"/>
              </a:rPr>
              <a:t>Is the Box-Jenkins methodology appropriate for this data series?</a:t>
            </a:r>
          </a:p>
          <a:p>
            <a:pPr eaLnBrk="1" hangingPunct="1"/>
            <a:r>
              <a:rPr lang="en-US" altLang="ar-SA" sz="2800">
                <a:latin typeface="Times New Roman" panose="02020603050405020304" pitchFamily="18" charset="0"/>
              </a:rPr>
              <a:t>The ACF and PACF for the stock price series are reported in the following two slides.</a:t>
            </a:r>
          </a:p>
        </p:txBody>
      </p:sp>
      <p:sp>
        <p:nvSpPr>
          <p:cNvPr id="128005" name="Slide Number Placeholder 2">
            <a:extLst>
              <a:ext uri="{FF2B5EF4-FFF2-40B4-BE49-F238E27FC236}">
                <a16:creationId xmlns:a16="http://schemas.microsoft.com/office/drawing/2014/main" id="{0B52D73C-DB05-633C-E7D5-8E584C1BEBA5}"/>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E9C42EEF-DD86-E34E-9A74-554D67BD5480}" type="slidenum">
              <a:rPr lang="en-US" altLang="en-US" sz="1800">
                <a:solidFill>
                  <a:srgbClr val="FFFFFF"/>
                </a:solidFill>
                <a:latin typeface="Times New Roman" panose="02020603050405020304" pitchFamily="18" charset="0"/>
              </a:rPr>
              <a:pPr eaLnBrk="1" hangingPunct="1">
                <a:spcBef>
                  <a:spcPct val="0"/>
                </a:spcBef>
                <a:buClrTx/>
                <a:buFontTx/>
                <a:buNone/>
              </a:pPr>
              <a:t>120</a:t>
            </a:fld>
            <a:endParaRPr lang="en-US" altLang="en-US" sz="1800">
              <a:solidFill>
                <a:srgbClr val="FFFFFF"/>
              </a:solidFill>
              <a:latin typeface="Times New Roman" panose="02020603050405020304" pitchFamily="18" charset="0"/>
            </a:endParaRPr>
          </a:p>
        </p:txBody>
      </p:sp>
      <p:sp>
        <p:nvSpPr>
          <p:cNvPr id="128004" name="Footer Placeholder 1">
            <a:extLst>
              <a:ext uri="{FF2B5EF4-FFF2-40B4-BE49-F238E27FC236}">
                <a16:creationId xmlns:a16="http://schemas.microsoft.com/office/drawing/2014/main" id="{1430CEC2-133F-DBA9-2F0E-46C7E1E185A1}"/>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CCBC3735-F4E3-F200-2190-9CE2F7B4308F}"/>
              </a:ext>
            </a:extLst>
          </p:cNvPr>
          <p:cNvSpPr>
            <a:spLocks noGrp="1" noChangeArrowheads="1"/>
          </p:cNvSpPr>
          <p:nvPr>
            <p:ph type="title"/>
          </p:nvPr>
        </p:nvSpPr>
        <p:spPr>
          <a:xfrm>
            <a:off x="457200" y="274638"/>
            <a:ext cx="7620000" cy="715962"/>
          </a:xfrm>
        </p:spPr>
        <p:txBody>
          <a:bodyPr/>
          <a:lstStyle/>
          <a:p>
            <a:pPr eaLnBrk="1" fontAlgn="auto" hangingPunct="1">
              <a:spcAft>
                <a:spcPts val="0"/>
              </a:spcAft>
              <a:defRPr/>
            </a:pPr>
            <a:r>
              <a:rPr lang="en-US" altLang="ar-SA" sz="4000" dirty="0">
                <a:latin typeface="Times New Roman" pitchFamily="18" charset="0"/>
              </a:rPr>
              <a:t>Example</a:t>
            </a:r>
          </a:p>
        </p:txBody>
      </p:sp>
      <p:graphicFrame>
        <p:nvGraphicFramePr>
          <p:cNvPr id="129027" name="Object 3">
            <a:extLst>
              <a:ext uri="{FF2B5EF4-FFF2-40B4-BE49-F238E27FC236}">
                <a16:creationId xmlns:a16="http://schemas.microsoft.com/office/drawing/2014/main" id="{2E4C293D-5EB5-338E-66EA-6A51F2208B7C}"/>
              </a:ext>
            </a:extLst>
          </p:cNvPr>
          <p:cNvGraphicFramePr>
            <a:graphicFrameLocks noGrp="1" noChangeAspect="1"/>
          </p:cNvGraphicFramePr>
          <p:nvPr>
            <p:ph idx="1"/>
          </p:nvPr>
        </p:nvGraphicFramePr>
        <p:xfrm>
          <a:off x="2335213" y="1066800"/>
          <a:ext cx="4010025" cy="2667000"/>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213" y="1066800"/>
                        <a:ext cx="40100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9029" name="Slide Number Placeholder 2">
            <a:extLst>
              <a:ext uri="{FF2B5EF4-FFF2-40B4-BE49-F238E27FC236}">
                <a16:creationId xmlns:a16="http://schemas.microsoft.com/office/drawing/2014/main" id="{3C49A346-E0D2-F206-D316-472F00444AEA}"/>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D9D115D1-3893-1542-982B-18F28C98E147}" type="slidenum">
              <a:rPr lang="en-US" altLang="en-US" sz="1800">
                <a:solidFill>
                  <a:srgbClr val="FFFFFF"/>
                </a:solidFill>
                <a:latin typeface="Times New Roman" panose="02020603050405020304" pitchFamily="18" charset="0"/>
              </a:rPr>
              <a:pPr eaLnBrk="1" hangingPunct="1">
                <a:spcBef>
                  <a:spcPct val="0"/>
                </a:spcBef>
                <a:buClrTx/>
                <a:buFontTx/>
                <a:buNone/>
              </a:pPr>
              <a:t>121</a:t>
            </a:fld>
            <a:endParaRPr lang="en-US" altLang="en-US" sz="1800">
              <a:solidFill>
                <a:srgbClr val="FFFFFF"/>
              </a:solidFill>
              <a:latin typeface="Times New Roman" panose="02020603050405020304" pitchFamily="18" charset="0"/>
            </a:endParaRPr>
          </a:p>
        </p:txBody>
      </p:sp>
      <p:sp>
        <p:nvSpPr>
          <p:cNvPr id="129028" name="Footer Placeholder 1">
            <a:extLst>
              <a:ext uri="{FF2B5EF4-FFF2-40B4-BE49-F238E27FC236}">
                <a16:creationId xmlns:a16="http://schemas.microsoft.com/office/drawing/2014/main" id="{D294356D-ED7B-3C21-E129-670EC8CE8B0A}"/>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129030" name="Object 1">
            <a:extLst>
              <a:ext uri="{FF2B5EF4-FFF2-40B4-BE49-F238E27FC236}">
                <a16:creationId xmlns:a16="http://schemas.microsoft.com/office/drawing/2014/main" id="{51DB4A5D-4480-C1B6-86C8-7C454AE6EC03}"/>
              </a:ext>
            </a:extLst>
          </p:cNvPr>
          <p:cNvGraphicFramePr>
            <a:graphicFrameLocks noGrp="1" noChangeAspect="1"/>
          </p:cNvGraphicFramePr>
          <p:nvPr/>
        </p:nvGraphicFramePr>
        <p:xfrm>
          <a:off x="533400" y="3886200"/>
          <a:ext cx="7620000" cy="2514600"/>
        </p:xfrm>
        <a:graphic>
          <a:graphicData uri="http://schemas.openxmlformats.org/presentationml/2006/ole">
            <mc:AlternateContent xmlns:mc="http://schemas.openxmlformats.org/markup-compatibility/2006">
              <mc:Choice xmlns:v="urn:schemas-microsoft-com:vml" Requires="v">
                <p:oleObj name="Graph" r:id="rId4" imgW="5270500" imgH="3505200" progId="MtbGraph.Document">
                  <p:embed/>
                </p:oleObj>
              </mc:Choice>
              <mc:Fallback>
                <p:oleObj name="Graph" r:id="rId4" imgW="5270500" imgH="3505200" progId="MtbGraph.Document">
                  <p:embed/>
                  <p:pic>
                    <p:nvPicPr>
                      <p:cNvPr id="0" name="Object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886200"/>
                        <a:ext cx="7620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9D4FFE42-3A05-BD00-90EB-EA95573DD6AC}"/>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Example</a:t>
            </a:r>
          </a:p>
        </p:txBody>
      </p:sp>
      <p:sp>
        <p:nvSpPr>
          <p:cNvPr id="130051" name="Rectangle 3">
            <a:extLst>
              <a:ext uri="{FF2B5EF4-FFF2-40B4-BE49-F238E27FC236}">
                <a16:creationId xmlns:a16="http://schemas.microsoft.com/office/drawing/2014/main" id="{14390AC5-0F00-60ED-5C36-70A4FDC94BE6}"/>
              </a:ext>
            </a:extLst>
          </p:cNvPr>
          <p:cNvSpPr>
            <a:spLocks noGrp="1" noChangeArrowheads="1"/>
          </p:cNvSpPr>
          <p:nvPr>
            <p:ph idx="1"/>
          </p:nvPr>
        </p:nvSpPr>
        <p:spPr/>
        <p:txBody>
          <a:bodyPr/>
          <a:lstStyle/>
          <a:p>
            <a:pPr eaLnBrk="1" hangingPunct="1">
              <a:lnSpc>
                <a:spcPct val="90000"/>
              </a:lnSpc>
            </a:pPr>
            <a:r>
              <a:rPr lang="en-US" altLang="ar-SA" sz="2800">
                <a:latin typeface="Times New Roman" panose="02020603050405020304" pitchFamily="18" charset="0"/>
              </a:rPr>
              <a:t>The sample ACF alternate in sign and decline to zero after lag 2.</a:t>
            </a:r>
          </a:p>
          <a:p>
            <a:pPr eaLnBrk="1" hangingPunct="1">
              <a:lnSpc>
                <a:spcPct val="90000"/>
              </a:lnSpc>
            </a:pPr>
            <a:r>
              <a:rPr lang="en-US" altLang="ar-SA" sz="2800">
                <a:latin typeface="Times New Roman" panose="02020603050405020304" pitchFamily="18" charset="0"/>
              </a:rPr>
              <a:t>The sample PACF are similar are close to zero after time lag 2.</a:t>
            </a:r>
          </a:p>
          <a:p>
            <a:pPr eaLnBrk="1" hangingPunct="1">
              <a:lnSpc>
                <a:spcPct val="90000"/>
              </a:lnSpc>
            </a:pPr>
            <a:r>
              <a:rPr lang="en-US" altLang="ar-SA" sz="2800">
                <a:latin typeface="Times New Roman" panose="02020603050405020304" pitchFamily="18" charset="0"/>
              </a:rPr>
              <a:t>These are consistent with an AR(2) or ARIMA(2,0,0) model</a:t>
            </a:r>
          </a:p>
          <a:p>
            <a:pPr eaLnBrk="1" hangingPunct="1">
              <a:lnSpc>
                <a:spcPct val="90000"/>
              </a:lnSpc>
            </a:pPr>
            <a:r>
              <a:rPr lang="en-US" altLang="ar-SA" sz="2800">
                <a:latin typeface="Times New Roman" panose="02020603050405020304" pitchFamily="18" charset="0"/>
              </a:rPr>
              <a:t>AR(2) model is fit to the data.</a:t>
            </a:r>
          </a:p>
          <a:p>
            <a:pPr eaLnBrk="1" hangingPunct="1">
              <a:lnSpc>
                <a:spcPct val="90000"/>
              </a:lnSpc>
            </a:pPr>
            <a:r>
              <a:rPr lang="en-US" altLang="ar-SA" sz="2800">
                <a:latin typeface="Times New Roman" panose="02020603050405020304" pitchFamily="18" charset="0"/>
              </a:rPr>
              <a:t>WE include a constant term to allow for a nonzero level. </a:t>
            </a:r>
          </a:p>
        </p:txBody>
      </p:sp>
      <p:sp>
        <p:nvSpPr>
          <p:cNvPr id="130053" name="Slide Number Placeholder 2">
            <a:extLst>
              <a:ext uri="{FF2B5EF4-FFF2-40B4-BE49-F238E27FC236}">
                <a16:creationId xmlns:a16="http://schemas.microsoft.com/office/drawing/2014/main" id="{ACDFCBEE-0054-2C0F-BB72-628EF2886080}"/>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86E9B375-7EFE-3148-9541-9BE5C5FAB348}" type="slidenum">
              <a:rPr lang="en-US" altLang="en-US" sz="1800">
                <a:solidFill>
                  <a:srgbClr val="FFFFFF"/>
                </a:solidFill>
                <a:latin typeface="Times New Roman" panose="02020603050405020304" pitchFamily="18" charset="0"/>
              </a:rPr>
              <a:pPr eaLnBrk="1" hangingPunct="1">
                <a:spcBef>
                  <a:spcPct val="0"/>
                </a:spcBef>
                <a:buClrTx/>
                <a:buFontTx/>
                <a:buNone/>
              </a:pPr>
              <a:t>122</a:t>
            </a:fld>
            <a:endParaRPr lang="en-US" altLang="en-US" sz="1800">
              <a:solidFill>
                <a:srgbClr val="FFFFFF"/>
              </a:solidFill>
              <a:latin typeface="Times New Roman" panose="02020603050405020304" pitchFamily="18" charset="0"/>
            </a:endParaRPr>
          </a:p>
        </p:txBody>
      </p:sp>
      <p:sp>
        <p:nvSpPr>
          <p:cNvPr id="130052" name="Footer Placeholder 1">
            <a:extLst>
              <a:ext uri="{FF2B5EF4-FFF2-40B4-BE49-F238E27FC236}">
                <a16:creationId xmlns:a16="http://schemas.microsoft.com/office/drawing/2014/main" id="{9CAAB778-6942-881A-FC63-24DC43A4A936}"/>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C457FE4B-1BD8-0918-8415-ACC41960606B}"/>
              </a:ext>
            </a:extLst>
          </p:cNvPr>
          <p:cNvSpPr>
            <a:spLocks noGrp="1" noChangeArrowheads="1"/>
          </p:cNvSpPr>
          <p:nvPr>
            <p:ph type="title"/>
          </p:nvPr>
        </p:nvSpPr>
        <p:spPr/>
        <p:txBody>
          <a:bodyPr/>
          <a:lstStyle/>
          <a:p>
            <a:pPr algn="l" eaLnBrk="1" fontAlgn="auto" hangingPunct="1">
              <a:spcAft>
                <a:spcPts val="0"/>
              </a:spcAft>
              <a:defRPr/>
            </a:pPr>
            <a:r>
              <a:rPr lang="en-US" altLang="ar-SA" b="1" dirty="0">
                <a:solidFill>
                  <a:srgbClr val="FF0000"/>
                </a:solidFill>
                <a:latin typeface="Times New Roman" pitchFamily="18" charset="0"/>
              </a:rPr>
              <a:t>Example</a:t>
            </a:r>
          </a:p>
        </p:txBody>
      </p:sp>
      <p:sp>
        <p:nvSpPr>
          <p:cNvPr id="131075" name="Rectangle 3">
            <a:extLst>
              <a:ext uri="{FF2B5EF4-FFF2-40B4-BE49-F238E27FC236}">
                <a16:creationId xmlns:a16="http://schemas.microsoft.com/office/drawing/2014/main" id="{E26C103E-A32A-12B0-ECBC-1DFB1C4BF818}"/>
              </a:ext>
            </a:extLst>
          </p:cNvPr>
          <p:cNvSpPr>
            <a:spLocks noGrp="1" noChangeArrowheads="1"/>
          </p:cNvSpPr>
          <p:nvPr>
            <p:ph sz="half" idx="1"/>
          </p:nvPr>
        </p:nvSpPr>
        <p:spPr>
          <a:xfrm>
            <a:off x="457200" y="1536700"/>
            <a:ext cx="7772400" cy="2197100"/>
          </a:xfrm>
        </p:spPr>
        <p:txBody>
          <a:bodyPr>
            <a:normAutofit lnSpcReduction="10000"/>
          </a:bodyPr>
          <a:lstStyle/>
          <a:p>
            <a:pPr eaLnBrk="1" hangingPunct="1">
              <a:lnSpc>
                <a:spcPct val="90000"/>
              </a:lnSpc>
            </a:pPr>
            <a:r>
              <a:rPr lang="en-US" altLang="ar-SA" sz="2400">
                <a:latin typeface="Times New Roman" panose="02020603050405020304" pitchFamily="18" charset="0"/>
              </a:rPr>
              <a:t>The estimated coefficient </a:t>
            </a:r>
            <a:r>
              <a:rPr lang="en-US" altLang="ar-SA">
                <a:latin typeface="Times New Roman" panose="02020603050405020304" pitchFamily="18" charset="0"/>
                <a:sym typeface="Symbol" pitchFamily="2" charset="2"/>
              </a:rPr>
              <a:t></a:t>
            </a:r>
            <a:r>
              <a:rPr lang="en-US" altLang="ar-SA" baseline="-25000">
                <a:latin typeface="Times New Roman" panose="02020603050405020304" pitchFamily="18" charset="0"/>
                <a:sym typeface="Symbol" pitchFamily="2" charset="2"/>
              </a:rPr>
              <a:t>2</a:t>
            </a:r>
            <a:r>
              <a:rPr lang="en-US" altLang="ar-SA" sz="2400">
                <a:latin typeface="Times New Roman" panose="02020603050405020304" pitchFamily="18" charset="0"/>
                <a:sym typeface="Symbol" pitchFamily="2" charset="2"/>
              </a:rPr>
              <a:t> is not significant (t=1.75) at 5% level but is significant at the 10 % level.</a:t>
            </a:r>
          </a:p>
          <a:p>
            <a:pPr eaLnBrk="1" hangingPunct="1">
              <a:lnSpc>
                <a:spcPct val="90000"/>
              </a:lnSpc>
            </a:pPr>
            <a:r>
              <a:rPr lang="en-US" altLang="ar-SA" sz="2400">
                <a:latin typeface="Times New Roman" panose="02020603050405020304" pitchFamily="18" charset="0"/>
                <a:sym typeface="Symbol" pitchFamily="2" charset="2"/>
              </a:rPr>
              <a:t>The residual ACF and PACF are given in the following two slides.</a:t>
            </a:r>
          </a:p>
          <a:p>
            <a:pPr eaLnBrk="1" hangingPunct="1">
              <a:lnSpc>
                <a:spcPct val="90000"/>
              </a:lnSpc>
            </a:pPr>
            <a:r>
              <a:rPr lang="en-US" altLang="ar-SA" sz="2400">
                <a:latin typeface="Times New Roman" panose="02020603050405020304" pitchFamily="18" charset="0"/>
                <a:sym typeface="Symbol" pitchFamily="2" charset="2"/>
              </a:rPr>
              <a:t>The ACF and PACF are well within their two standard error limits.</a:t>
            </a:r>
            <a:endParaRPr lang="en-US" altLang="ar-SA" sz="2400">
              <a:latin typeface="Times New Roman" panose="02020603050405020304" pitchFamily="18" charset="0"/>
            </a:endParaRPr>
          </a:p>
        </p:txBody>
      </p:sp>
      <p:sp>
        <p:nvSpPr>
          <p:cNvPr id="145412" name="Rectangle 4">
            <a:extLst>
              <a:ext uri="{FF2B5EF4-FFF2-40B4-BE49-F238E27FC236}">
                <a16:creationId xmlns:a16="http://schemas.microsoft.com/office/drawing/2014/main" id="{CAAF4871-0882-EE3A-A77D-44C659873AD4}"/>
              </a:ext>
            </a:extLst>
          </p:cNvPr>
          <p:cNvSpPr>
            <a:spLocks noGrp="1" noChangeArrowheads="1"/>
          </p:cNvSpPr>
          <p:nvPr>
            <p:ph sz="half" idx="2"/>
          </p:nvPr>
        </p:nvSpPr>
        <p:spPr>
          <a:xfrm>
            <a:off x="1295400" y="4114800"/>
            <a:ext cx="6096000" cy="1981200"/>
          </a:xfrm>
          <a:solidFill>
            <a:schemeClr val="accent1">
              <a:lumMod val="20000"/>
              <a:lumOff val="80000"/>
            </a:schemeClr>
          </a:solidFill>
        </p:spPr>
        <p:txBody>
          <a:bodyPr>
            <a:normAutofit lnSpcReduction="10000"/>
          </a:bodyPr>
          <a:lstStyle/>
          <a:p>
            <a:pPr eaLnBrk="1" hangingPunct="1">
              <a:buFont typeface="Wingdings" pitchFamily="2" charset="2"/>
              <a:buNone/>
              <a:defRPr/>
            </a:pPr>
            <a:r>
              <a:rPr lang="en-US" altLang="ar-SA" sz="2000" dirty="0">
                <a:latin typeface="Times New Roman" pitchFamily="18" charset="0"/>
              </a:rPr>
              <a:t>Final Estimates of Parameters</a:t>
            </a:r>
          </a:p>
          <a:p>
            <a:pPr eaLnBrk="1" hangingPunct="1">
              <a:buFont typeface="Wingdings" pitchFamily="2" charset="2"/>
              <a:buNone/>
              <a:defRPr/>
            </a:pPr>
            <a:r>
              <a:rPr lang="en-US" altLang="ar-SA" sz="2000" dirty="0">
                <a:latin typeface="Times New Roman" pitchFamily="18" charset="0"/>
              </a:rPr>
              <a:t>Type     	    </a:t>
            </a:r>
            <a:r>
              <a:rPr lang="en-US" altLang="ar-SA" sz="2000" dirty="0" err="1">
                <a:latin typeface="Times New Roman" pitchFamily="18" charset="0"/>
              </a:rPr>
              <a:t>Coef</a:t>
            </a:r>
            <a:r>
              <a:rPr lang="en-US" altLang="ar-SA" sz="2000" dirty="0">
                <a:latin typeface="Times New Roman" pitchFamily="18" charset="0"/>
              </a:rPr>
              <a:t>  	    SE	       T              P</a:t>
            </a:r>
          </a:p>
          <a:p>
            <a:pPr eaLnBrk="1" hangingPunct="1">
              <a:buFont typeface="Wingdings" pitchFamily="2" charset="2"/>
              <a:buNone/>
              <a:defRPr/>
            </a:pPr>
            <a:r>
              <a:rPr lang="en-US" altLang="ar-SA" sz="2000" dirty="0">
                <a:latin typeface="Times New Roman" pitchFamily="18" charset="0"/>
              </a:rPr>
              <a:t>AR   1   	 -0.3243      0.1246     -2.60       0.012</a:t>
            </a:r>
          </a:p>
          <a:p>
            <a:pPr eaLnBrk="1" hangingPunct="1">
              <a:buFont typeface="Wingdings" pitchFamily="2" charset="2"/>
              <a:buNone/>
              <a:defRPr/>
            </a:pPr>
            <a:r>
              <a:rPr lang="en-US" altLang="ar-SA" sz="2000" dirty="0">
                <a:latin typeface="Times New Roman" pitchFamily="18" charset="0"/>
              </a:rPr>
              <a:t>AR   2    	  0.2192      0.1251      1.75       0.085</a:t>
            </a:r>
          </a:p>
          <a:p>
            <a:pPr eaLnBrk="1" hangingPunct="1">
              <a:buFont typeface="Wingdings" pitchFamily="2" charset="2"/>
              <a:buNone/>
              <a:defRPr/>
            </a:pPr>
            <a:r>
              <a:rPr lang="en-US" altLang="ar-SA" sz="2000" dirty="0">
                <a:latin typeface="Times New Roman" pitchFamily="18" charset="0"/>
              </a:rPr>
              <a:t>Constant  	  284.903    6.573        43.34      0.000</a:t>
            </a:r>
          </a:p>
          <a:p>
            <a:pPr eaLnBrk="1" hangingPunct="1">
              <a:buFont typeface="Wingdings" pitchFamily="2" charset="2"/>
              <a:buNone/>
              <a:defRPr/>
            </a:pPr>
            <a:endParaRPr lang="en-US" altLang="ar-SA" sz="2000" dirty="0"/>
          </a:p>
        </p:txBody>
      </p:sp>
      <p:sp>
        <p:nvSpPr>
          <p:cNvPr id="131078" name="Slide Number Placeholder 2">
            <a:extLst>
              <a:ext uri="{FF2B5EF4-FFF2-40B4-BE49-F238E27FC236}">
                <a16:creationId xmlns:a16="http://schemas.microsoft.com/office/drawing/2014/main" id="{BB80F82D-6945-692D-A5CC-DB526C865216}"/>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0D0B523C-2E5C-7841-A341-F345CB29471B}" type="slidenum">
              <a:rPr lang="en-US" altLang="en-US" sz="1800">
                <a:solidFill>
                  <a:srgbClr val="FFFFFF"/>
                </a:solidFill>
                <a:latin typeface="Times New Roman" panose="02020603050405020304" pitchFamily="18" charset="0"/>
              </a:rPr>
              <a:pPr eaLnBrk="1" hangingPunct="1">
                <a:spcBef>
                  <a:spcPct val="0"/>
                </a:spcBef>
                <a:buClrTx/>
                <a:buFontTx/>
                <a:buNone/>
              </a:pPr>
              <a:t>123</a:t>
            </a:fld>
            <a:endParaRPr lang="en-US" altLang="en-US" sz="1800">
              <a:solidFill>
                <a:srgbClr val="FFFFFF"/>
              </a:solidFill>
              <a:latin typeface="Times New Roman" panose="02020603050405020304" pitchFamily="18" charset="0"/>
            </a:endParaRPr>
          </a:p>
        </p:txBody>
      </p:sp>
      <p:sp>
        <p:nvSpPr>
          <p:cNvPr id="131077" name="Footer Placeholder 1">
            <a:extLst>
              <a:ext uri="{FF2B5EF4-FFF2-40B4-BE49-F238E27FC236}">
                <a16:creationId xmlns:a16="http://schemas.microsoft.com/office/drawing/2014/main" id="{0F58BE02-5AA3-254B-6EB6-B651981EC3CD}"/>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2" name="Table 1">
            <a:extLst>
              <a:ext uri="{FF2B5EF4-FFF2-40B4-BE49-F238E27FC236}">
                <a16:creationId xmlns:a16="http://schemas.microsoft.com/office/drawing/2014/main" id="{C76C2D00-9694-52A1-97B3-83052CC72959}"/>
              </a:ext>
            </a:extLst>
          </p:cNvPr>
          <p:cNvGraphicFramePr>
            <a:graphicFrameLocks noGrp="1"/>
          </p:cNvGraphicFramePr>
          <p:nvPr/>
        </p:nvGraphicFramePr>
        <p:xfrm>
          <a:off x="1333500" y="4533900"/>
          <a:ext cx="5981700" cy="1484313"/>
        </p:xfrm>
        <a:graphic>
          <a:graphicData uri="http://schemas.openxmlformats.org/drawingml/2006/table">
            <a:tbl>
              <a:tblPr/>
              <a:tblGrid>
                <a:gridCol w="5981700">
                  <a:extLst>
                    <a:ext uri="{9D8B030D-6E8A-4147-A177-3AD203B41FA5}">
                      <a16:colId xmlns:a16="http://schemas.microsoft.com/office/drawing/2014/main" val="20000"/>
                    </a:ext>
                  </a:extLst>
                </a:gridCol>
              </a:tblGrid>
              <a:tr h="1484313">
                <a:tc>
                  <a:txBody>
                    <a:bodyPr/>
                    <a:lstStyle/>
                    <a:p>
                      <a:endParaRPr lang="en-US" sz="1800" dirty="0"/>
                    </a:p>
                  </a:txBody>
                  <a:tcPr marL="91452" marR="91452" marT="45743" marB="45743">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D8EA8D87-4F56-F34C-8054-E374E31E1A0D}"/>
              </a:ext>
            </a:extLst>
          </p:cNvPr>
          <p:cNvGraphicFramePr>
            <a:graphicFrameLocks noGrp="1"/>
          </p:cNvGraphicFramePr>
          <p:nvPr/>
        </p:nvGraphicFramePr>
        <p:xfrm>
          <a:off x="1333500" y="4899025"/>
          <a:ext cx="5981700" cy="365392"/>
        </p:xfrm>
        <a:graphic>
          <a:graphicData uri="http://schemas.openxmlformats.org/drawingml/2006/table">
            <a:tbl>
              <a:tblPr/>
              <a:tblGrid>
                <a:gridCol w="5981700">
                  <a:extLst>
                    <a:ext uri="{9D8B030D-6E8A-4147-A177-3AD203B41FA5}">
                      <a16:colId xmlns:a16="http://schemas.microsoft.com/office/drawing/2014/main" val="20000"/>
                    </a:ext>
                  </a:extLst>
                </a:gridCol>
              </a:tblGrid>
              <a:tr h="365125">
                <a:tc>
                  <a:txBody>
                    <a:bodyPr/>
                    <a:lstStyle/>
                    <a:p>
                      <a:endParaRPr lang="en-US" sz="1800" dirty="0"/>
                    </a:p>
                  </a:txBody>
                  <a:tcPr marL="91452" marR="91452" marT="45536" marB="45536">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C38E0470-DE04-C474-F751-974F7BC35206}"/>
              </a:ext>
            </a:extLst>
          </p:cNvPr>
          <p:cNvGraphicFramePr>
            <a:graphicFrameLocks noGrp="1"/>
          </p:cNvGraphicFramePr>
          <p:nvPr/>
        </p:nvGraphicFramePr>
        <p:xfrm>
          <a:off x="1362075" y="5580063"/>
          <a:ext cx="5953125" cy="439737"/>
        </p:xfrm>
        <a:graphic>
          <a:graphicData uri="http://schemas.openxmlformats.org/drawingml/2006/table">
            <a:tbl>
              <a:tblPr/>
              <a:tblGrid>
                <a:gridCol w="5953125">
                  <a:extLst>
                    <a:ext uri="{9D8B030D-6E8A-4147-A177-3AD203B41FA5}">
                      <a16:colId xmlns:a16="http://schemas.microsoft.com/office/drawing/2014/main" val="20000"/>
                    </a:ext>
                  </a:extLst>
                </a:gridCol>
              </a:tblGrid>
              <a:tr h="439737">
                <a:tc>
                  <a:txBody>
                    <a:bodyPr/>
                    <a:lstStyle/>
                    <a:p>
                      <a:endParaRPr lang="en-US" sz="1800" dirty="0"/>
                    </a:p>
                  </a:txBody>
                  <a:tcPr marL="91443" marR="91443" marT="45683" marB="45683">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8D8B0A0A-95B2-BBC3-C2EF-33A7BA1001E2}"/>
              </a:ext>
            </a:extLst>
          </p:cNvPr>
          <p:cNvSpPr>
            <a:spLocks noGrp="1" noChangeArrowheads="1"/>
          </p:cNvSpPr>
          <p:nvPr>
            <p:ph type="title"/>
          </p:nvPr>
        </p:nvSpPr>
        <p:spPr>
          <a:xfrm>
            <a:off x="457200" y="274638"/>
            <a:ext cx="7620000" cy="639762"/>
          </a:xfrm>
        </p:spPr>
        <p:txBody>
          <a:bodyPr>
            <a:normAutofit fontScale="90000"/>
          </a:bodyPr>
          <a:lstStyle/>
          <a:p>
            <a:pPr eaLnBrk="1" fontAlgn="auto" hangingPunct="1">
              <a:spcAft>
                <a:spcPts val="0"/>
              </a:spcAft>
              <a:defRPr/>
            </a:pPr>
            <a:r>
              <a:rPr lang="en-US" altLang="ar-SA" sz="4000" dirty="0">
                <a:latin typeface="Times New Roman" pitchFamily="18" charset="0"/>
              </a:rPr>
              <a:t>Example</a:t>
            </a:r>
          </a:p>
        </p:txBody>
      </p:sp>
      <p:graphicFrame>
        <p:nvGraphicFramePr>
          <p:cNvPr id="132099" name="Object 3">
            <a:extLst>
              <a:ext uri="{FF2B5EF4-FFF2-40B4-BE49-F238E27FC236}">
                <a16:creationId xmlns:a16="http://schemas.microsoft.com/office/drawing/2014/main" id="{BF08DE5E-11C3-2A7D-58A8-F065472933C0}"/>
              </a:ext>
            </a:extLst>
          </p:cNvPr>
          <p:cNvGraphicFramePr>
            <a:graphicFrameLocks noGrp="1" noChangeAspect="1"/>
          </p:cNvGraphicFramePr>
          <p:nvPr>
            <p:ph idx="1"/>
          </p:nvPr>
        </p:nvGraphicFramePr>
        <p:xfrm>
          <a:off x="2262188" y="1066800"/>
          <a:ext cx="4010025" cy="2667000"/>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188" y="1066800"/>
                        <a:ext cx="40100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2101" name="Slide Number Placeholder 2">
            <a:extLst>
              <a:ext uri="{FF2B5EF4-FFF2-40B4-BE49-F238E27FC236}">
                <a16:creationId xmlns:a16="http://schemas.microsoft.com/office/drawing/2014/main" id="{18523BBE-895C-08C6-F527-373FB19C5699}"/>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EE8729CB-BB9E-CA4C-92B0-1EFED858E2AB}" type="slidenum">
              <a:rPr lang="en-US" altLang="en-US" sz="1800">
                <a:solidFill>
                  <a:srgbClr val="FFFFFF"/>
                </a:solidFill>
                <a:latin typeface="Times New Roman" panose="02020603050405020304" pitchFamily="18" charset="0"/>
              </a:rPr>
              <a:pPr eaLnBrk="1" hangingPunct="1">
                <a:spcBef>
                  <a:spcPct val="0"/>
                </a:spcBef>
                <a:buClrTx/>
                <a:buFontTx/>
                <a:buNone/>
              </a:pPr>
              <a:t>124</a:t>
            </a:fld>
            <a:endParaRPr lang="en-US" altLang="en-US" sz="1800">
              <a:solidFill>
                <a:srgbClr val="FFFFFF"/>
              </a:solidFill>
              <a:latin typeface="Times New Roman" panose="02020603050405020304" pitchFamily="18" charset="0"/>
            </a:endParaRPr>
          </a:p>
        </p:txBody>
      </p:sp>
      <p:sp>
        <p:nvSpPr>
          <p:cNvPr id="132100" name="Footer Placeholder 1">
            <a:extLst>
              <a:ext uri="{FF2B5EF4-FFF2-40B4-BE49-F238E27FC236}">
                <a16:creationId xmlns:a16="http://schemas.microsoft.com/office/drawing/2014/main" id="{9DA7F768-1B11-9293-964A-086CC224CEF2}"/>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132102" name="Object 1">
            <a:extLst>
              <a:ext uri="{FF2B5EF4-FFF2-40B4-BE49-F238E27FC236}">
                <a16:creationId xmlns:a16="http://schemas.microsoft.com/office/drawing/2014/main" id="{24346B48-B8DD-739B-05F4-FCB2C9EC0D09}"/>
              </a:ext>
            </a:extLst>
          </p:cNvPr>
          <p:cNvGraphicFramePr>
            <a:graphicFrameLocks noGrp="1" noChangeAspect="1"/>
          </p:cNvGraphicFramePr>
          <p:nvPr/>
        </p:nvGraphicFramePr>
        <p:xfrm>
          <a:off x="762000" y="3810000"/>
          <a:ext cx="7023100" cy="2514600"/>
        </p:xfrm>
        <a:graphic>
          <a:graphicData uri="http://schemas.openxmlformats.org/presentationml/2006/ole">
            <mc:AlternateContent xmlns:mc="http://schemas.openxmlformats.org/markup-compatibility/2006">
              <mc:Choice xmlns:v="urn:schemas-microsoft-com:vml" Requires="v">
                <p:oleObj name="Graph" r:id="rId4" imgW="5270500" imgH="3505200" progId="MtbGraph.Document">
                  <p:embed/>
                </p:oleObj>
              </mc:Choice>
              <mc:Fallback>
                <p:oleObj name="Graph" r:id="rId4" imgW="5270500" imgH="3505200" progId="MtbGraph.Document">
                  <p:embed/>
                  <p:pic>
                    <p:nvPicPr>
                      <p:cNvPr id="0" name="Object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810000"/>
                        <a:ext cx="70231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A91848A3-4A96-EAF9-2C56-D05BA4FD84F2}"/>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Example</a:t>
            </a:r>
          </a:p>
        </p:txBody>
      </p:sp>
      <p:sp>
        <p:nvSpPr>
          <p:cNvPr id="133123" name="Rectangle 3">
            <a:extLst>
              <a:ext uri="{FF2B5EF4-FFF2-40B4-BE49-F238E27FC236}">
                <a16:creationId xmlns:a16="http://schemas.microsoft.com/office/drawing/2014/main" id="{B1D3DF42-F124-50A6-314E-7388F2960878}"/>
              </a:ext>
            </a:extLst>
          </p:cNvPr>
          <p:cNvSpPr>
            <a:spLocks noGrp="1" noChangeArrowheads="1"/>
          </p:cNvSpPr>
          <p:nvPr>
            <p:ph sz="half" idx="1"/>
          </p:nvPr>
        </p:nvSpPr>
        <p:spPr>
          <a:xfrm>
            <a:off x="533400" y="1447800"/>
            <a:ext cx="7543800" cy="2273300"/>
          </a:xfrm>
        </p:spPr>
        <p:txBody>
          <a:bodyPr/>
          <a:lstStyle/>
          <a:p>
            <a:pPr eaLnBrk="1" hangingPunct="1"/>
            <a:r>
              <a:rPr lang="en-US" altLang="ar-SA" sz="2400">
                <a:latin typeface="Times New Roman" panose="02020603050405020304" pitchFamily="18" charset="0"/>
              </a:rPr>
              <a:t>The p-value for the Ljung-Box statistics for m = 12, 24, 36, and 48 are all large (&gt; 5%) indicating an adequate model.</a:t>
            </a:r>
          </a:p>
          <a:p>
            <a:pPr eaLnBrk="1" hangingPunct="1"/>
            <a:r>
              <a:rPr lang="en-US" altLang="ar-SA" sz="2400">
                <a:latin typeface="Times New Roman" panose="02020603050405020304" pitchFamily="18" charset="0"/>
              </a:rPr>
              <a:t>We use the model to generate forecasts for periods 66 and 67. </a:t>
            </a:r>
          </a:p>
        </p:txBody>
      </p:sp>
      <p:sp>
        <p:nvSpPr>
          <p:cNvPr id="148484" name="Rectangle 4">
            <a:extLst>
              <a:ext uri="{FF2B5EF4-FFF2-40B4-BE49-F238E27FC236}">
                <a16:creationId xmlns:a16="http://schemas.microsoft.com/office/drawing/2014/main" id="{EA9F7E78-C381-2ACB-87D1-6EB144298E5A}"/>
              </a:ext>
            </a:extLst>
          </p:cNvPr>
          <p:cNvSpPr>
            <a:spLocks noGrp="1" noChangeArrowheads="1"/>
          </p:cNvSpPr>
          <p:nvPr>
            <p:ph sz="half" idx="2"/>
          </p:nvPr>
        </p:nvSpPr>
        <p:spPr>
          <a:xfrm>
            <a:off x="1219200" y="3810000"/>
            <a:ext cx="5410200" cy="2239963"/>
          </a:xfrm>
          <a:solidFill>
            <a:schemeClr val="accent1">
              <a:lumMod val="20000"/>
              <a:lumOff val="80000"/>
            </a:schemeClr>
          </a:solidFill>
        </p:spPr>
        <p:txBody>
          <a:bodyPr/>
          <a:lstStyle/>
          <a:p>
            <a:pPr eaLnBrk="1" hangingPunct="1">
              <a:buFont typeface="Wingdings" pitchFamily="2" charset="2"/>
              <a:buNone/>
              <a:defRPr/>
            </a:pPr>
            <a:r>
              <a:rPr lang="en-US" altLang="ar-SA" dirty="0">
                <a:latin typeface="Courier New" pitchFamily="49" charset="0"/>
              </a:rPr>
              <a:t> </a:t>
            </a:r>
            <a:r>
              <a:rPr lang="en-US" altLang="ar-SA" sz="1800" dirty="0">
                <a:latin typeface="Times New Roman" pitchFamily="18" charset="0"/>
              </a:rPr>
              <a:t>MS =  2808  DF = 62</a:t>
            </a:r>
          </a:p>
          <a:p>
            <a:pPr eaLnBrk="1" hangingPunct="1">
              <a:buFont typeface="Wingdings" pitchFamily="2" charset="2"/>
              <a:buNone/>
              <a:defRPr/>
            </a:pPr>
            <a:r>
              <a:rPr lang="en-US" altLang="ar-SA" sz="1800" dirty="0">
                <a:latin typeface="Times New Roman" pitchFamily="18" charset="0"/>
              </a:rPr>
              <a:t>Modified Box-Pierce (</a:t>
            </a:r>
            <a:r>
              <a:rPr lang="en-US" altLang="ar-SA" sz="1800" dirty="0" err="1">
                <a:latin typeface="Times New Roman" pitchFamily="18" charset="0"/>
              </a:rPr>
              <a:t>Ljung</a:t>
            </a:r>
            <a:r>
              <a:rPr lang="en-US" altLang="ar-SA" sz="1800" dirty="0">
                <a:latin typeface="Times New Roman" pitchFamily="18" charset="0"/>
              </a:rPr>
              <a:t>-Box) Chi-Square statistic</a:t>
            </a:r>
          </a:p>
          <a:p>
            <a:pPr eaLnBrk="1" hangingPunct="1">
              <a:buFont typeface="Wingdings" pitchFamily="2" charset="2"/>
              <a:buNone/>
              <a:defRPr/>
            </a:pPr>
            <a:r>
              <a:rPr lang="en-US" altLang="ar-SA" sz="1800" dirty="0">
                <a:latin typeface="Times New Roman" pitchFamily="18" charset="0"/>
              </a:rPr>
              <a:t>Lag                12   	     24         36          48</a:t>
            </a:r>
          </a:p>
          <a:p>
            <a:pPr eaLnBrk="1" hangingPunct="1">
              <a:buFont typeface="Wingdings" pitchFamily="2" charset="2"/>
              <a:buNone/>
              <a:defRPr/>
            </a:pPr>
            <a:r>
              <a:rPr lang="en-US" altLang="ar-SA" sz="1800" dirty="0">
                <a:latin typeface="Times New Roman" pitchFamily="18" charset="0"/>
              </a:rPr>
              <a:t>Chi-Square    6.3       13.3      18.2       29.1</a:t>
            </a:r>
          </a:p>
          <a:p>
            <a:pPr eaLnBrk="1" hangingPunct="1">
              <a:buFont typeface="Wingdings" pitchFamily="2" charset="2"/>
              <a:buNone/>
              <a:defRPr/>
            </a:pPr>
            <a:r>
              <a:rPr lang="en-US" altLang="ar-SA" sz="1800" dirty="0">
                <a:latin typeface="Times New Roman" pitchFamily="18" charset="0"/>
              </a:rPr>
              <a:t>DF                    9         21         33         45</a:t>
            </a:r>
          </a:p>
          <a:p>
            <a:pPr eaLnBrk="1" hangingPunct="1">
              <a:buFont typeface="Wingdings" pitchFamily="2" charset="2"/>
              <a:buNone/>
              <a:defRPr/>
            </a:pPr>
            <a:r>
              <a:rPr lang="en-US" altLang="ar-SA" sz="1800" dirty="0">
                <a:latin typeface="Times New Roman" pitchFamily="18" charset="0"/>
              </a:rPr>
              <a:t>P-Value        0.707   0.899    0.983     0.969</a:t>
            </a:r>
          </a:p>
          <a:p>
            <a:pPr eaLnBrk="1" hangingPunct="1">
              <a:buFont typeface="Wingdings" pitchFamily="2" charset="2"/>
              <a:buNone/>
              <a:defRPr/>
            </a:pPr>
            <a:endParaRPr lang="en-US" altLang="ar-SA" sz="1800" dirty="0">
              <a:latin typeface="Times New Roman" pitchFamily="18" charset="0"/>
            </a:endParaRPr>
          </a:p>
          <a:p>
            <a:pPr eaLnBrk="1" hangingPunct="1">
              <a:buFont typeface="Wingdings" pitchFamily="2" charset="2"/>
              <a:buNone/>
              <a:defRPr/>
            </a:pPr>
            <a:endParaRPr lang="en-US" altLang="ar-SA" sz="1800" dirty="0">
              <a:latin typeface="Times New Roman" pitchFamily="18" charset="0"/>
            </a:endParaRPr>
          </a:p>
        </p:txBody>
      </p:sp>
      <p:sp>
        <p:nvSpPr>
          <p:cNvPr id="133126" name="Slide Number Placeholder 2">
            <a:extLst>
              <a:ext uri="{FF2B5EF4-FFF2-40B4-BE49-F238E27FC236}">
                <a16:creationId xmlns:a16="http://schemas.microsoft.com/office/drawing/2014/main" id="{6A58863F-7B23-5AEE-CEE9-1164C86C70E7}"/>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DCD3FC6B-2901-AA4A-82C1-AF102E189D72}" type="slidenum">
              <a:rPr lang="en-US" altLang="en-US" sz="1800">
                <a:solidFill>
                  <a:srgbClr val="FFFFFF"/>
                </a:solidFill>
                <a:latin typeface="Times New Roman" panose="02020603050405020304" pitchFamily="18" charset="0"/>
              </a:rPr>
              <a:pPr eaLnBrk="1" hangingPunct="1">
                <a:spcBef>
                  <a:spcPct val="0"/>
                </a:spcBef>
                <a:buClrTx/>
                <a:buFontTx/>
                <a:buNone/>
              </a:pPr>
              <a:t>125</a:t>
            </a:fld>
            <a:endParaRPr lang="en-US" altLang="en-US" sz="1800">
              <a:solidFill>
                <a:srgbClr val="FFFFFF"/>
              </a:solidFill>
              <a:latin typeface="Times New Roman" panose="02020603050405020304" pitchFamily="18" charset="0"/>
            </a:endParaRPr>
          </a:p>
        </p:txBody>
      </p:sp>
      <p:sp>
        <p:nvSpPr>
          <p:cNvPr id="133125" name="Footer Placeholder 1">
            <a:extLst>
              <a:ext uri="{FF2B5EF4-FFF2-40B4-BE49-F238E27FC236}">
                <a16:creationId xmlns:a16="http://schemas.microsoft.com/office/drawing/2014/main" id="{221F8D7E-2767-C3B2-DE6A-F74EBD19725E}"/>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2" name="Table 1">
            <a:extLst>
              <a:ext uri="{FF2B5EF4-FFF2-40B4-BE49-F238E27FC236}">
                <a16:creationId xmlns:a16="http://schemas.microsoft.com/office/drawing/2014/main" id="{D1A30191-8BCA-FFDD-F8DE-8EA1E3231259}"/>
              </a:ext>
            </a:extLst>
          </p:cNvPr>
          <p:cNvGraphicFramePr>
            <a:graphicFrameLocks noGrp="1"/>
          </p:cNvGraphicFramePr>
          <p:nvPr/>
        </p:nvGraphicFramePr>
        <p:xfrm>
          <a:off x="1244600" y="4684713"/>
          <a:ext cx="4394200" cy="1352550"/>
        </p:xfrm>
        <a:graphic>
          <a:graphicData uri="http://schemas.openxmlformats.org/drawingml/2006/table">
            <a:tbl>
              <a:tblPr/>
              <a:tblGrid>
                <a:gridCol w="4394200">
                  <a:extLst>
                    <a:ext uri="{9D8B030D-6E8A-4147-A177-3AD203B41FA5}">
                      <a16:colId xmlns:a16="http://schemas.microsoft.com/office/drawing/2014/main" val="20000"/>
                    </a:ext>
                  </a:extLst>
                </a:gridCol>
              </a:tblGrid>
              <a:tr h="1352550">
                <a:tc>
                  <a:txBody>
                    <a:bodyPr/>
                    <a:lstStyle/>
                    <a:p>
                      <a:endParaRPr lang="en-US" sz="1800" dirty="0"/>
                    </a:p>
                  </a:txBody>
                  <a:tcPr marL="91429" marR="91429" marT="45707" marB="45707">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17240802-1472-24A0-338D-A8D30C05AB2E}"/>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Example</a:t>
            </a:r>
          </a:p>
        </p:txBody>
      </p:sp>
      <p:sp>
        <p:nvSpPr>
          <p:cNvPr id="134147" name="Rectangle 3">
            <a:extLst>
              <a:ext uri="{FF2B5EF4-FFF2-40B4-BE49-F238E27FC236}">
                <a16:creationId xmlns:a16="http://schemas.microsoft.com/office/drawing/2014/main" id="{90C8A2FA-06AE-19D1-A24A-923C0A50D9CE}"/>
              </a:ext>
            </a:extLst>
          </p:cNvPr>
          <p:cNvSpPr>
            <a:spLocks noGrp="1" noChangeArrowheads="1"/>
          </p:cNvSpPr>
          <p:nvPr>
            <p:ph idx="1"/>
          </p:nvPr>
        </p:nvSpPr>
        <p:spPr>
          <a:xfrm>
            <a:off x="457200" y="1600200"/>
            <a:ext cx="7620000" cy="685800"/>
          </a:xfrm>
        </p:spPr>
        <p:txBody>
          <a:bodyPr/>
          <a:lstStyle/>
          <a:p>
            <a:pPr eaLnBrk="1" hangingPunct="1"/>
            <a:r>
              <a:rPr lang="en-US" altLang="ar-SA" sz="2400">
                <a:latin typeface="Times New Roman" panose="02020603050405020304" pitchFamily="18" charset="0"/>
              </a:rPr>
              <a:t>The forecasts are generated by the following equation</a:t>
            </a:r>
            <a:r>
              <a:rPr lang="en-US" altLang="ar-SA" sz="2400"/>
              <a:t>:</a:t>
            </a:r>
          </a:p>
        </p:txBody>
      </p:sp>
      <p:sp>
        <p:nvSpPr>
          <p:cNvPr id="134150" name="Slide Number Placeholder 2">
            <a:extLst>
              <a:ext uri="{FF2B5EF4-FFF2-40B4-BE49-F238E27FC236}">
                <a16:creationId xmlns:a16="http://schemas.microsoft.com/office/drawing/2014/main" id="{8CA79602-C4C6-6F2F-1F91-3A31684ADC26}"/>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13E6E25E-9B03-A444-AAFD-F1FCF183A592}" type="slidenum">
              <a:rPr lang="en-US" altLang="en-US" sz="1800">
                <a:solidFill>
                  <a:srgbClr val="FFFFFF"/>
                </a:solidFill>
                <a:latin typeface="Times New Roman" panose="02020603050405020304" pitchFamily="18" charset="0"/>
              </a:rPr>
              <a:pPr eaLnBrk="1" hangingPunct="1">
                <a:spcBef>
                  <a:spcPct val="0"/>
                </a:spcBef>
                <a:buClrTx/>
                <a:buFontTx/>
                <a:buNone/>
              </a:pPr>
              <a:t>126</a:t>
            </a:fld>
            <a:endParaRPr lang="en-US" altLang="en-US" sz="1800">
              <a:solidFill>
                <a:srgbClr val="FFFFFF"/>
              </a:solidFill>
              <a:latin typeface="Times New Roman" panose="02020603050405020304" pitchFamily="18" charset="0"/>
            </a:endParaRPr>
          </a:p>
        </p:txBody>
      </p:sp>
      <p:sp>
        <p:nvSpPr>
          <p:cNvPr id="134149" name="Footer Placeholder 1">
            <a:extLst>
              <a:ext uri="{FF2B5EF4-FFF2-40B4-BE49-F238E27FC236}">
                <a16:creationId xmlns:a16="http://schemas.microsoft.com/office/drawing/2014/main" id="{6E1D7973-86EE-DE8E-B44E-EC45453E6096}"/>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134148" name="Object 4">
            <a:extLst>
              <a:ext uri="{FF2B5EF4-FFF2-40B4-BE49-F238E27FC236}">
                <a16:creationId xmlns:a16="http://schemas.microsoft.com/office/drawing/2014/main" id="{7CC6FAFE-357D-F208-D6E7-E31F6A754BEC}"/>
              </a:ext>
            </a:extLst>
          </p:cNvPr>
          <p:cNvGraphicFramePr>
            <a:graphicFrameLocks noChangeAspect="1"/>
          </p:cNvGraphicFramePr>
          <p:nvPr/>
        </p:nvGraphicFramePr>
        <p:xfrm>
          <a:off x="1066800" y="2514600"/>
          <a:ext cx="5988050" cy="2689225"/>
        </p:xfrm>
        <a:graphic>
          <a:graphicData uri="http://schemas.openxmlformats.org/presentationml/2006/ole">
            <mc:AlternateContent xmlns:mc="http://schemas.openxmlformats.org/markup-compatibility/2006">
              <mc:Choice xmlns:v="urn:schemas-microsoft-com:vml" Requires="v">
                <p:oleObj name="Equation" r:id="rId2" imgW="63195200" imgH="28384500" progId="Equation.3">
                  <p:embed/>
                </p:oleObj>
              </mc:Choice>
              <mc:Fallback>
                <p:oleObj name="Equation" r:id="rId2" imgW="63195200" imgH="283845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14600"/>
                        <a:ext cx="5988050" cy="2689225"/>
                      </a:xfrm>
                      <a:prstGeom prst="rect">
                        <a:avLst/>
                      </a:prstGeom>
                      <a:solidFill>
                        <a:srgbClr val="DCE1F4"/>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B860871D-D2D7-A297-B1AD-70796BA04233}"/>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Example</a:t>
            </a:r>
          </a:p>
        </p:txBody>
      </p:sp>
      <p:sp>
        <p:nvSpPr>
          <p:cNvPr id="135171" name="Rectangle 3">
            <a:extLst>
              <a:ext uri="{FF2B5EF4-FFF2-40B4-BE49-F238E27FC236}">
                <a16:creationId xmlns:a16="http://schemas.microsoft.com/office/drawing/2014/main" id="{35579445-2B51-B084-46A0-FBB1884B9D38}"/>
              </a:ext>
            </a:extLst>
          </p:cNvPr>
          <p:cNvSpPr>
            <a:spLocks noGrp="1" noChangeArrowheads="1"/>
          </p:cNvSpPr>
          <p:nvPr>
            <p:ph idx="1"/>
          </p:nvPr>
        </p:nvSpPr>
        <p:spPr/>
        <p:txBody>
          <a:bodyPr/>
          <a:lstStyle/>
          <a:p>
            <a:pPr eaLnBrk="1" hangingPunct="1"/>
            <a:r>
              <a:rPr lang="en-US" altLang="ar-SA" sz="2400">
                <a:latin typeface="Times New Roman" panose="02020603050405020304" pitchFamily="18" charset="0"/>
              </a:rPr>
              <a:t>The 95% prediction limits are approximately:</a:t>
            </a:r>
          </a:p>
          <a:p>
            <a:pPr eaLnBrk="1" hangingPunct="1"/>
            <a:endParaRPr lang="en-US" altLang="ar-SA" sz="2400">
              <a:latin typeface="Times New Roman" panose="02020603050405020304" pitchFamily="18" charset="0"/>
            </a:endParaRPr>
          </a:p>
          <a:p>
            <a:pPr eaLnBrk="1" hangingPunct="1"/>
            <a:endParaRPr lang="en-US" altLang="ar-SA" sz="2400">
              <a:latin typeface="Times New Roman" panose="02020603050405020304" pitchFamily="18" charset="0"/>
            </a:endParaRPr>
          </a:p>
          <a:p>
            <a:pPr eaLnBrk="1" hangingPunct="1"/>
            <a:r>
              <a:rPr lang="en-US" altLang="ar-SA" sz="2400">
                <a:latin typeface="Times New Roman" panose="02020603050405020304" pitchFamily="18" charset="0"/>
              </a:rPr>
              <a:t>The 95% prediction limits for period 66 are:</a:t>
            </a:r>
          </a:p>
          <a:p>
            <a:pPr eaLnBrk="1" hangingPunct="1">
              <a:buFont typeface="Wingdings" pitchFamily="2" charset="2"/>
              <a:buNone/>
            </a:pPr>
            <a:r>
              <a:rPr lang="en-US" altLang="ar-SA" sz="2400">
                <a:latin typeface="Times New Roman" panose="02020603050405020304" pitchFamily="18" charset="0"/>
              </a:rPr>
              <a:t>		</a:t>
            </a:r>
          </a:p>
          <a:p>
            <a:pPr eaLnBrk="1" hangingPunct="1">
              <a:buFont typeface="Wingdings" pitchFamily="2" charset="2"/>
              <a:buNone/>
            </a:pPr>
            <a:r>
              <a:rPr lang="en-US" altLang="ar-SA" sz="2400">
                <a:latin typeface="Times New Roman" panose="02020603050405020304" pitchFamily="18" charset="0"/>
              </a:rPr>
              <a:t>		</a:t>
            </a:r>
          </a:p>
          <a:p>
            <a:pPr eaLnBrk="1" hangingPunct="1">
              <a:buFont typeface="Wingdings" pitchFamily="2" charset="2"/>
              <a:buNone/>
            </a:pPr>
            <a:r>
              <a:rPr lang="en-US" altLang="ar-SA" sz="2400">
                <a:latin typeface="Times New Roman" panose="02020603050405020304" pitchFamily="18" charset="0"/>
              </a:rPr>
              <a:t>		</a:t>
            </a:r>
          </a:p>
        </p:txBody>
      </p:sp>
      <p:sp>
        <p:nvSpPr>
          <p:cNvPr id="135175" name="Slide Number Placeholder 2">
            <a:extLst>
              <a:ext uri="{FF2B5EF4-FFF2-40B4-BE49-F238E27FC236}">
                <a16:creationId xmlns:a16="http://schemas.microsoft.com/office/drawing/2014/main" id="{76FD309B-DE1E-EF24-A143-18D59546D5D1}"/>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09506A11-8B97-6942-A7B1-1F3BD6C717E3}" type="slidenum">
              <a:rPr lang="en-US" altLang="en-US" sz="1800">
                <a:solidFill>
                  <a:srgbClr val="FFFFFF"/>
                </a:solidFill>
                <a:latin typeface="Times New Roman" panose="02020603050405020304" pitchFamily="18" charset="0"/>
              </a:rPr>
              <a:pPr eaLnBrk="1" hangingPunct="1">
                <a:spcBef>
                  <a:spcPct val="0"/>
                </a:spcBef>
                <a:buClrTx/>
                <a:buFontTx/>
                <a:buNone/>
              </a:pPr>
              <a:t>127</a:t>
            </a:fld>
            <a:endParaRPr lang="en-US" altLang="en-US" sz="1800">
              <a:solidFill>
                <a:srgbClr val="FFFFFF"/>
              </a:solidFill>
              <a:latin typeface="Times New Roman" panose="02020603050405020304" pitchFamily="18" charset="0"/>
            </a:endParaRPr>
          </a:p>
        </p:txBody>
      </p:sp>
      <p:sp>
        <p:nvSpPr>
          <p:cNvPr id="135174" name="Footer Placeholder 1">
            <a:extLst>
              <a:ext uri="{FF2B5EF4-FFF2-40B4-BE49-F238E27FC236}">
                <a16:creationId xmlns:a16="http://schemas.microsoft.com/office/drawing/2014/main" id="{B61452DB-E7D6-7A81-319A-4E5CCD380D1E}"/>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135172" name="Object 4">
            <a:extLst>
              <a:ext uri="{FF2B5EF4-FFF2-40B4-BE49-F238E27FC236}">
                <a16:creationId xmlns:a16="http://schemas.microsoft.com/office/drawing/2014/main" id="{747667C4-CCE2-68BD-E23D-380EB8CDD9BE}"/>
              </a:ext>
            </a:extLst>
          </p:cNvPr>
          <p:cNvGraphicFramePr>
            <a:graphicFrameLocks noChangeAspect="1"/>
          </p:cNvGraphicFramePr>
          <p:nvPr/>
        </p:nvGraphicFramePr>
        <p:xfrm>
          <a:off x="2590800" y="2133600"/>
          <a:ext cx="1295400" cy="668338"/>
        </p:xfrm>
        <a:graphic>
          <a:graphicData uri="http://schemas.openxmlformats.org/presentationml/2006/ole">
            <mc:AlternateContent xmlns:mc="http://schemas.openxmlformats.org/markup-compatibility/2006">
              <mc:Choice xmlns:v="urn:schemas-microsoft-com:vml" Requires="v">
                <p:oleObj name="Equation" r:id="rId2" imgW="9652000" imgH="4978400" progId="Equation.3">
                  <p:embed/>
                </p:oleObj>
              </mc:Choice>
              <mc:Fallback>
                <p:oleObj name="Equation" r:id="rId2" imgW="9652000" imgH="4978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133600"/>
                        <a:ext cx="1295400" cy="668338"/>
                      </a:xfrm>
                      <a:prstGeom prst="rect">
                        <a:avLst/>
                      </a:prstGeom>
                      <a:solidFill>
                        <a:srgbClr val="DCE1F4"/>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5173" name="Object 5">
            <a:extLst>
              <a:ext uri="{FF2B5EF4-FFF2-40B4-BE49-F238E27FC236}">
                <a16:creationId xmlns:a16="http://schemas.microsoft.com/office/drawing/2014/main" id="{92F8E4A9-F7C4-DF5D-F37A-623726056735}"/>
              </a:ext>
            </a:extLst>
          </p:cNvPr>
          <p:cNvGraphicFramePr>
            <a:graphicFrameLocks noChangeAspect="1"/>
          </p:cNvGraphicFramePr>
          <p:nvPr/>
        </p:nvGraphicFramePr>
        <p:xfrm>
          <a:off x="2514600" y="3810000"/>
          <a:ext cx="2357438" cy="1600200"/>
        </p:xfrm>
        <a:graphic>
          <a:graphicData uri="http://schemas.openxmlformats.org/presentationml/2006/ole">
            <mc:AlternateContent xmlns:mc="http://schemas.openxmlformats.org/markup-compatibility/2006">
              <mc:Choice xmlns:v="urn:schemas-microsoft-com:vml" Requires="v">
                <p:oleObj name="Equation" r:id="rId4" imgW="23698200" imgH="16090900" progId="Equation.3">
                  <p:embed/>
                </p:oleObj>
              </mc:Choice>
              <mc:Fallback>
                <p:oleObj name="Equation" r:id="rId4" imgW="23698200" imgH="160909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810000"/>
                        <a:ext cx="2357438" cy="1600200"/>
                      </a:xfrm>
                      <a:prstGeom prst="rect">
                        <a:avLst/>
                      </a:prstGeom>
                      <a:solidFill>
                        <a:srgbClr val="DCE1F4"/>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0EB82A02-3198-EB41-AB1E-2437CCFBBA08}"/>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Final Comments</a:t>
            </a:r>
          </a:p>
        </p:txBody>
      </p:sp>
      <p:sp>
        <p:nvSpPr>
          <p:cNvPr id="151555" name="Rectangle 3">
            <a:extLst>
              <a:ext uri="{FF2B5EF4-FFF2-40B4-BE49-F238E27FC236}">
                <a16:creationId xmlns:a16="http://schemas.microsoft.com/office/drawing/2014/main" id="{D2BD1779-60E2-2DE8-C5BF-3341CE18BE2E}"/>
              </a:ext>
            </a:extLst>
          </p:cNvPr>
          <p:cNvSpPr>
            <a:spLocks noGrp="1" noChangeArrowheads="1"/>
          </p:cNvSpPr>
          <p:nvPr>
            <p:ph idx="1"/>
          </p:nvPr>
        </p:nvSpPr>
        <p:spPr>
          <a:solidFill>
            <a:schemeClr val="accent1">
              <a:lumMod val="20000"/>
              <a:lumOff val="80000"/>
            </a:schemeClr>
          </a:solidFill>
        </p:spPr>
        <p:txBody>
          <a:bodyPr/>
          <a:lstStyle/>
          <a:p>
            <a:pPr eaLnBrk="1" hangingPunct="1">
              <a:buFont typeface="Arial" charset="0"/>
              <a:buChar char="•"/>
              <a:defRPr/>
            </a:pPr>
            <a:r>
              <a:rPr lang="en-US" altLang="ar-SA" sz="2400" dirty="0">
                <a:latin typeface="Times New Roman" pitchFamily="18" charset="0"/>
              </a:rPr>
              <a:t>In ARIMA modeling, it is NOT good practice to include AR and MA parameters to “cover all possibilities” suggested by the sample ACF and Sample PACF.</a:t>
            </a:r>
          </a:p>
          <a:p>
            <a:pPr eaLnBrk="1" hangingPunct="1">
              <a:buFont typeface="Arial" charset="0"/>
              <a:buChar char="•"/>
              <a:defRPr/>
            </a:pPr>
            <a:r>
              <a:rPr lang="en-US" altLang="ar-SA" sz="2400" dirty="0">
                <a:latin typeface="Times New Roman" pitchFamily="18" charset="0"/>
              </a:rPr>
              <a:t>This means, when in doubt, start with a model containing </a:t>
            </a:r>
            <a:r>
              <a:rPr lang="en-US" altLang="ar-SA" sz="2400" b="1" dirty="0">
                <a:latin typeface="Times New Roman" pitchFamily="18" charset="0"/>
              </a:rPr>
              <a:t>few</a:t>
            </a:r>
            <a:r>
              <a:rPr lang="en-US" altLang="ar-SA" sz="2400" dirty="0">
                <a:latin typeface="Times New Roman" pitchFamily="18" charset="0"/>
              </a:rPr>
              <a:t> parameters rather than many parameters. The need for additional parameters will be evident from the residual ACF and PACF.</a:t>
            </a:r>
          </a:p>
          <a:p>
            <a:pPr eaLnBrk="1" hangingPunct="1">
              <a:buFont typeface="Arial" charset="0"/>
              <a:buChar char="•"/>
              <a:defRPr/>
            </a:pPr>
            <a:r>
              <a:rPr lang="en-US" altLang="ar-SA" sz="2400" dirty="0">
                <a:latin typeface="Times New Roman" pitchFamily="18" charset="0"/>
              </a:rPr>
              <a:t>Least square</a:t>
            </a:r>
            <a:r>
              <a:rPr lang="en-US" altLang="ar-SA" sz="2400" dirty="0"/>
              <a:t> </a:t>
            </a:r>
            <a:r>
              <a:rPr lang="en-US" altLang="ar-SA" sz="2400" dirty="0">
                <a:latin typeface="Times New Roman" pitchFamily="18" charset="0"/>
              </a:rPr>
              <a:t>estimates of AR and MA parameters in ARIMA models tend to be highly correlated. When there are more parameters than necessary, this leads to unstable models that can produce poor forecasts.</a:t>
            </a:r>
          </a:p>
          <a:p>
            <a:pPr eaLnBrk="1" hangingPunct="1">
              <a:buFont typeface="Arial" charset="0"/>
              <a:buChar char="•"/>
              <a:defRPr/>
            </a:pPr>
            <a:endParaRPr lang="en-US" altLang="ar-SA" sz="2400" dirty="0">
              <a:latin typeface="Times New Roman" pitchFamily="18" charset="0"/>
            </a:endParaRPr>
          </a:p>
        </p:txBody>
      </p:sp>
      <p:sp>
        <p:nvSpPr>
          <p:cNvPr id="136197" name="Slide Number Placeholder 2">
            <a:extLst>
              <a:ext uri="{FF2B5EF4-FFF2-40B4-BE49-F238E27FC236}">
                <a16:creationId xmlns:a16="http://schemas.microsoft.com/office/drawing/2014/main" id="{824FC36B-F180-454A-0298-E72C53A96937}"/>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656D4FA0-E913-FF44-A736-7A53E0266969}" type="slidenum">
              <a:rPr lang="en-US" altLang="en-US" sz="1800">
                <a:solidFill>
                  <a:srgbClr val="FFFFFF"/>
                </a:solidFill>
                <a:latin typeface="Times New Roman" panose="02020603050405020304" pitchFamily="18" charset="0"/>
              </a:rPr>
              <a:pPr eaLnBrk="1" hangingPunct="1">
                <a:spcBef>
                  <a:spcPct val="0"/>
                </a:spcBef>
                <a:buClrTx/>
                <a:buFontTx/>
                <a:buNone/>
              </a:pPr>
              <a:t>128</a:t>
            </a:fld>
            <a:endParaRPr lang="en-US" altLang="en-US" sz="1800">
              <a:solidFill>
                <a:srgbClr val="FFFFFF"/>
              </a:solidFill>
              <a:latin typeface="Times New Roman" panose="02020603050405020304" pitchFamily="18" charset="0"/>
            </a:endParaRPr>
          </a:p>
        </p:txBody>
      </p:sp>
      <p:sp>
        <p:nvSpPr>
          <p:cNvPr id="136196" name="Footer Placeholder 1">
            <a:extLst>
              <a:ext uri="{FF2B5EF4-FFF2-40B4-BE49-F238E27FC236}">
                <a16:creationId xmlns:a16="http://schemas.microsoft.com/office/drawing/2014/main" id="{76592D26-42B3-782F-4C12-45BA8BC91ED2}"/>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BCDC27ED-97C5-C940-1879-639FF1B6E90B}"/>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Final Comments</a:t>
            </a:r>
          </a:p>
        </p:txBody>
      </p:sp>
      <p:sp>
        <p:nvSpPr>
          <p:cNvPr id="153603" name="Rectangle 3">
            <a:extLst>
              <a:ext uri="{FF2B5EF4-FFF2-40B4-BE49-F238E27FC236}">
                <a16:creationId xmlns:a16="http://schemas.microsoft.com/office/drawing/2014/main" id="{70548377-ABC3-864C-AB63-FD8255C812DA}"/>
              </a:ext>
            </a:extLst>
          </p:cNvPr>
          <p:cNvSpPr>
            <a:spLocks noGrp="1" noChangeArrowheads="1"/>
          </p:cNvSpPr>
          <p:nvPr>
            <p:ph idx="1"/>
          </p:nvPr>
        </p:nvSpPr>
        <p:spPr>
          <a:solidFill>
            <a:schemeClr val="accent1">
              <a:lumMod val="20000"/>
              <a:lumOff val="80000"/>
            </a:schemeClr>
          </a:solidFill>
        </p:spPr>
        <p:txBody>
          <a:bodyPr/>
          <a:lstStyle/>
          <a:p>
            <a:pPr eaLnBrk="1" hangingPunct="1">
              <a:buFont typeface="Arial" charset="0"/>
              <a:buChar char="•"/>
              <a:defRPr/>
            </a:pPr>
            <a:r>
              <a:rPr lang="en-US" altLang="ar-SA" sz="2800" dirty="0">
                <a:latin typeface="Times New Roman" pitchFamily="18" charset="0"/>
              </a:rPr>
              <a:t>To summarize, start with a </a:t>
            </a:r>
            <a:r>
              <a:rPr lang="en-US" altLang="ar-SA" sz="2800" dirty="0">
                <a:solidFill>
                  <a:srgbClr val="C00000"/>
                </a:solidFill>
                <a:latin typeface="Times New Roman" pitchFamily="18" charset="0"/>
              </a:rPr>
              <a:t>small</a:t>
            </a:r>
            <a:r>
              <a:rPr lang="en-US" altLang="ar-SA" sz="2800" dirty="0">
                <a:latin typeface="Times New Roman" pitchFamily="18" charset="0"/>
              </a:rPr>
              <a:t> number of clearly justifiable parameters and add one parameter at a time as needed.</a:t>
            </a:r>
          </a:p>
          <a:p>
            <a:pPr eaLnBrk="1" hangingPunct="1">
              <a:buFont typeface="Arial" charset="0"/>
              <a:buChar char="•"/>
              <a:defRPr/>
            </a:pPr>
            <a:r>
              <a:rPr lang="en-US" altLang="ar-SA" sz="2800" dirty="0">
                <a:latin typeface="Times New Roman" pitchFamily="18" charset="0"/>
              </a:rPr>
              <a:t>If parameters in a fitted ARIMA model are not significant, delete one parameter at a time and refit the model. </a:t>
            </a:r>
          </a:p>
          <a:p>
            <a:pPr eaLnBrk="1" hangingPunct="1">
              <a:buFont typeface="Arial" charset="0"/>
              <a:buChar char="•"/>
              <a:defRPr/>
            </a:pPr>
            <a:r>
              <a:rPr lang="en-US" altLang="ar-SA" sz="2800" dirty="0">
                <a:latin typeface="Times New Roman" pitchFamily="18" charset="0"/>
              </a:rPr>
              <a:t>Because of high correlation among estimated parameters, it may be the case that a previously non-significant parameter becomes significant. </a:t>
            </a:r>
          </a:p>
        </p:txBody>
      </p:sp>
      <p:sp>
        <p:nvSpPr>
          <p:cNvPr id="137221" name="Slide Number Placeholder 2">
            <a:extLst>
              <a:ext uri="{FF2B5EF4-FFF2-40B4-BE49-F238E27FC236}">
                <a16:creationId xmlns:a16="http://schemas.microsoft.com/office/drawing/2014/main" id="{42BB91C2-6965-E4B2-B715-C42C5505F6F6}"/>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AA816904-889D-C140-A072-BDB9DD27A5B8}" type="slidenum">
              <a:rPr lang="en-US" altLang="en-US" sz="1800">
                <a:solidFill>
                  <a:srgbClr val="FFFFFF"/>
                </a:solidFill>
                <a:latin typeface="Times New Roman" panose="02020603050405020304" pitchFamily="18" charset="0"/>
              </a:rPr>
              <a:pPr eaLnBrk="1" hangingPunct="1">
                <a:spcBef>
                  <a:spcPct val="0"/>
                </a:spcBef>
                <a:buClrTx/>
                <a:buFontTx/>
                <a:buNone/>
              </a:pPr>
              <a:t>129</a:t>
            </a:fld>
            <a:endParaRPr lang="en-US" altLang="en-US" sz="1800">
              <a:solidFill>
                <a:srgbClr val="FFFFFF"/>
              </a:solidFill>
              <a:latin typeface="Times New Roman" panose="02020603050405020304" pitchFamily="18" charset="0"/>
            </a:endParaRPr>
          </a:p>
        </p:txBody>
      </p:sp>
      <p:sp>
        <p:nvSpPr>
          <p:cNvPr id="137220" name="Footer Placeholder 1">
            <a:extLst>
              <a:ext uri="{FF2B5EF4-FFF2-40B4-BE49-F238E27FC236}">
                <a16:creationId xmlns:a16="http://schemas.microsoft.com/office/drawing/2014/main" id="{C5F7B538-A643-701E-27C0-A3752EF99C35}"/>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a:extLst>
              <a:ext uri="{FF2B5EF4-FFF2-40B4-BE49-F238E27FC236}">
                <a16:creationId xmlns:a16="http://schemas.microsoft.com/office/drawing/2014/main" id="{F56024E6-5AA3-F0E6-FBA2-D0969501BE3C}"/>
              </a:ext>
            </a:extLst>
          </p:cNvPr>
          <p:cNvSpPr>
            <a:spLocks noGrp="1" noChangeArrowheads="1"/>
          </p:cNvSpPr>
          <p:nvPr>
            <p:ph type="title"/>
          </p:nvPr>
        </p:nvSpPr>
        <p:spPr/>
        <p:txBody>
          <a:bodyPr/>
          <a:lstStyle/>
          <a:p>
            <a:pPr eaLnBrk="1" fontAlgn="auto" hangingPunct="1">
              <a:spcAft>
                <a:spcPts val="0"/>
              </a:spcAft>
              <a:defRPr/>
            </a:pPr>
            <a:r>
              <a:rPr lang="en-US" altLang="ar-SA">
                <a:latin typeface="Times New Roman" pitchFamily="18" charset="0"/>
              </a:rPr>
              <a:t>Introduction</a:t>
            </a:r>
          </a:p>
        </p:txBody>
      </p:sp>
      <p:sp>
        <p:nvSpPr>
          <p:cNvPr id="10243" name="Rectangle 1027">
            <a:extLst>
              <a:ext uri="{FF2B5EF4-FFF2-40B4-BE49-F238E27FC236}">
                <a16:creationId xmlns:a16="http://schemas.microsoft.com/office/drawing/2014/main" id="{39A353AB-7FED-44E2-F17B-128182A2C9D8}"/>
              </a:ext>
            </a:extLst>
          </p:cNvPr>
          <p:cNvSpPr>
            <a:spLocks noGrp="1" noChangeArrowheads="1"/>
          </p:cNvSpPr>
          <p:nvPr>
            <p:ph idx="1"/>
          </p:nvPr>
        </p:nvSpPr>
        <p:spPr/>
        <p:txBody>
          <a:bodyPr rtlCol="0">
            <a:normAutofit/>
          </a:bodyPr>
          <a:lstStyle/>
          <a:p>
            <a:pPr marL="628650" indent="-514350" eaLnBrk="1" fontAlgn="auto" hangingPunct="1">
              <a:spcAft>
                <a:spcPts val="0"/>
              </a:spcAft>
              <a:buFont typeface="+mj-lt"/>
              <a:buAutoNum type="arabicPeriod" startAt="2"/>
              <a:defRPr/>
            </a:pPr>
            <a:r>
              <a:rPr lang="en-US" altLang="ar-SA" sz="3200" dirty="0">
                <a:latin typeface="Times New Roman" pitchFamily="18" charset="0"/>
              </a:rPr>
              <a:t>Estimation and testing</a:t>
            </a:r>
          </a:p>
          <a:p>
            <a:pPr marL="868680" lvl="1" indent="-457200" eaLnBrk="1" fontAlgn="auto" hangingPunct="1">
              <a:spcAft>
                <a:spcPts val="0"/>
              </a:spcAft>
              <a:buFont typeface="+mj-lt"/>
              <a:buAutoNum type="alphaLcParenR"/>
              <a:defRPr/>
            </a:pPr>
            <a:r>
              <a:rPr lang="en-US" altLang="ar-SA" sz="2400" dirty="0">
                <a:latin typeface="Times New Roman" pitchFamily="18" charset="0"/>
              </a:rPr>
              <a:t>Estimation</a:t>
            </a:r>
          </a:p>
          <a:p>
            <a:pPr marL="1005840" lvl="2" eaLnBrk="1" fontAlgn="auto" hangingPunct="1">
              <a:spcAft>
                <a:spcPts val="0"/>
              </a:spcAft>
              <a:buClr>
                <a:schemeClr val="accent3"/>
              </a:buClr>
              <a:defRPr/>
            </a:pPr>
            <a:r>
              <a:rPr lang="en-US" altLang="ar-SA" sz="2000" dirty="0">
                <a:latin typeface="Times New Roman" pitchFamily="18" charset="0"/>
              </a:rPr>
              <a:t>Estimate parameters in potential models</a:t>
            </a:r>
          </a:p>
          <a:p>
            <a:pPr marL="1005840" lvl="2" eaLnBrk="1" fontAlgn="auto" hangingPunct="1">
              <a:spcAft>
                <a:spcPts val="0"/>
              </a:spcAft>
              <a:buClr>
                <a:schemeClr val="accent3"/>
              </a:buClr>
              <a:defRPr/>
            </a:pPr>
            <a:r>
              <a:rPr lang="en-US" altLang="ar-SA" sz="2000" dirty="0">
                <a:latin typeface="Times New Roman" pitchFamily="18" charset="0"/>
              </a:rPr>
              <a:t>Select best model using suitable criterion</a:t>
            </a:r>
          </a:p>
          <a:p>
            <a:pPr marL="868680" lvl="1" indent="-457200" eaLnBrk="1" fontAlgn="auto" hangingPunct="1">
              <a:spcAft>
                <a:spcPts val="0"/>
              </a:spcAft>
              <a:buFont typeface="+mj-lt"/>
              <a:buAutoNum type="alphaLcParenR"/>
              <a:defRPr/>
            </a:pPr>
            <a:r>
              <a:rPr lang="en-US" altLang="ar-SA" sz="2400" dirty="0">
                <a:latin typeface="Times New Roman" pitchFamily="18" charset="0"/>
              </a:rPr>
              <a:t>Diagnostics</a:t>
            </a:r>
          </a:p>
          <a:p>
            <a:pPr marL="1005840" lvl="2" eaLnBrk="1" fontAlgn="auto" hangingPunct="1">
              <a:spcAft>
                <a:spcPts val="0"/>
              </a:spcAft>
              <a:buClr>
                <a:schemeClr val="accent3"/>
              </a:buClr>
              <a:defRPr/>
            </a:pPr>
            <a:r>
              <a:rPr lang="en-US" altLang="ar-SA" sz="2000" dirty="0">
                <a:latin typeface="Times New Roman" pitchFamily="18" charset="0"/>
              </a:rPr>
              <a:t>Check ACF/PACF of residuals</a:t>
            </a:r>
          </a:p>
          <a:p>
            <a:pPr marL="1005840" lvl="2" eaLnBrk="1" fontAlgn="auto" hangingPunct="1">
              <a:spcAft>
                <a:spcPts val="0"/>
              </a:spcAft>
              <a:buClr>
                <a:schemeClr val="accent3"/>
              </a:buClr>
              <a:defRPr/>
            </a:pPr>
            <a:r>
              <a:rPr lang="en-US" altLang="ar-SA" sz="2000" dirty="0">
                <a:latin typeface="Times New Roman" pitchFamily="18" charset="0"/>
              </a:rPr>
              <a:t>Do portmanteau test of residuals</a:t>
            </a:r>
          </a:p>
          <a:p>
            <a:pPr marL="1005840" lvl="2" eaLnBrk="1" fontAlgn="auto" hangingPunct="1">
              <a:spcAft>
                <a:spcPts val="0"/>
              </a:spcAft>
              <a:buClr>
                <a:schemeClr val="accent3"/>
              </a:buClr>
              <a:defRPr/>
            </a:pPr>
            <a:r>
              <a:rPr lang="en-US" altLang="ar-SA" sz="2000" dirty="0">
                <a:latin typeface="Times New Roman" pitchFamily="18" charset="0"/>
              </a:rPr>
              <a:t>Are the residuals white noise?</a:t>
            </a:r>
            <a:endParaRPr lang="en-US" altLang="ar-SA" sz="2400" dirty="0">
              <a:latin typeface="Times New Roman" pitchFamily="18" charset="0"/>
            </a:endParaRPr>
          </a:p>
          <a:p>
            <a:pPr marL="628650" lvl="1" indent="-514350" eaLnBrk="1" fontAlgn="auto" hangingPunct="1">
              <a:spcAft>
                <a:spcPts val="0"/>
              </a:spcAft>
              <a:buClr>
                <a:schemeClr val="accent1"/>
              </a:buClr>
              <a:buFont typeface="+mj-lt"/>
              <a:buAutoNum type="arabicPeriod" startAt="3"/>
              <a:defRPr/>
            </a:pPr>
            <a:r>
              <a:rPr lang="en-US" altLang="ar-SA" sz="3200" dirty="0">
                <a:latin typeface="Times New Roman" pitchFamily="18" charset="0"/>
              </a:rPr>
              <a:t>Application</a:t>
            </a:r>
          </a:p>
          <a:p>
            <a:pPr marL="1005840" lvl="2" eaLnBrk="1" fontAlgn="auto" hangingPunct="1">
              <a:spcAft>
                <a:spcPts val="0"/>
              </a:spcAft>
              <a:buClr>
                <a:schemeClr val="accent3"/>
              </a:buClr>
              <a:defRPr/>
            </a:pPr>
            <a:r>
              <a:rPr lang="en-US" altLang="ar-SA" sz="2400" dirty="0">
                <a:latin typeface="Times New Roman" pitchFamily="18" charset="0"/>
              </a:rPr>
              <a:t>Forecasting: use model to forecast</a:t>
            </a:r>
          </a:p>
        </p:txBody>
      </p:sp>
      <p:sp>
        <p:nvSpPr>
          <p:cNvPr id="9221" name="Slide Number Placeholder 2">
            <a:extLst>
              <a:ext uri="{FF2B5EF4-FFF2-40B4-BE49-F238E27FC236}">
                <a16:creationId xmlns:a16="http://schemas.microsoft.com/office/drawing/2014/main" id="{E6A2778F-CD80-0626-AE9D-5E99345B3812}"/>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9B84AFF9-F20B-0D46-B614-D7A2A303C455}" type="slidenum">
              <a:rPr lang="en-US" altLang="en-US" sz="1800">
                <a:solidFill>
                  <a:srgbClr val="FFFFFF"/>
                </a:solidFill>
                <a:latin typeface="Times New Roman" panose="02020603050405020304" pitchFamily="18" charset="0"/>
              </a:rPr>
              <a:pPr eaLnBrk="1" hangingPunct="1">
                <a:spcBef>
                  <a:spcPct val="0"/>
                </a:spcBef>
                <a:buClrTx/>
                <a:buFontTx/>
                <a:buNone/>
              </a:pPr>
              <a:t>13</a:t>
            </a:fld>
            <a:endParaRPr lang="en-US" altLang="en-US" sz="1800">
              <a:solidFill>
                <a:srgbClr val="FFFFFF"/>
              </a:solidFill>
              <a:latin typeface="Times New Roman" panose="02020603050405020304" pitchFamily="18" charset="0"/>
            </a:endParaRPr>
          </a:p>
        </p:txBody>
      </p:sp>
      <p:sp>
        <p:nvSpPr>
          <p:cNvPr id="9220" name="Footer Placeholder 1">
            <a:extLst>
              <a:ext uri="{FF2B5EF4-FFF2-40B4-BE49-F238E27FC236}">
                <a16:creationId xmlns:a16="http://schemas.microsoft.com/office/drawing/2014/main" id="{EB8AC53C-EB61-D834-7400-6D0BFDA564AD}"/>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BF-2E60-C5A0-F160-6474AB17F694}"/>
              </a:ext>
            </a:extLst>
          </p:cNvPr>
          <p:cNvSpPr>
            <a:spLocks noGrp="1"/>
          </p:cNvSpPr>
          <p:nvPr>
            <p:ph type="title"/>
          </p:nvPr>
        </p:nvSpPr>
        <p:spPr>
          <a:xfrm>
            <a:off x="457200" y="152400"/>
            <a:ext cx="7620000" cy="1143000"/>
          </a:xfrm>
        </p:spPr>
        <p:txBody>
          <a:bodyPr/>
          <a:lstStyle/>
          <a:p>
            <a:pPr>
              <a:defRPr/>
            </a:pPr>
            <a:r>
              <a:rPr lang="en-US" sz="3200" dirty="0"/>
              <a:t>Summary of rules for identifying ARIMA models</a:t>
            </a:r>
          </a:p>
        </p:txBody>
      </p:sp>
      <p:sp>
        <p:nvSpPr>
          <p:cNvPr id="138243" name="Content Placeholder 2">
            <a:extLst>
              <a:ext uri="{FF2B5EF4-FFF2-40B4-BE49-F238E27FC236}">
                <a16:creationId xmlns:a16="http://schemas.microsoft.com/office/drawing/2014/main" id="{B542AF5F-088F-5B40-0FDB-C3B7AE6086DB}"/>
              </a:ext>
            </a:extLst>
          </p:cNvPr>
          <p:cNvSpPr>
            <a:spLocks noGrp="1"/>
          </p:cNvSpPr>
          <p:nvPr>
            <p:ph idx="1"/>
          </p:nvPr>
        </p:nvSpPr>
        <p:spPr>
          <a:xfrm>
            <a:off x="381000" y="1447800"/>
            <a:ext cx="8458200" cy="5257800"/>
          </a:xfrm>
        </p:spPr>
        <p:txBody>
          <a:bodyPr>
            <a:normAutofit fontScale="92500" lnSpcReduction="20000"/>
          </a:bodyPr>
          <a:lstStyle/>
          <a:p>
            <a:r>
              <a:rPr lang="en-US" altLang="en-US" b="1" dirty="0">
                <a:solidFill>
                  <a:srgbClr val="FF0000"/>
                </a:solidFill>
              </a:rPr>
              <a:t>Identifying the order of differencing and the constant: </a:t>
            </a:r>
          </a:p>
          <a:p>
            <a:pPr lvl="1"/>
            <a:r>
              <a:rPr lang="en-US" altLang="en-US" b="1" dirty="0">
                <a:solidFill>
                  <a:schemeClr val="tx2"/>
                </a:solidFill>
              </a:rPr>
              <a:t>Rule 1:</a:t>
            </a:r>
            <a:r>
              <a:rPr lang="en-US" altLang="en-US" dirty="0">
                <a:solidFill>
                  <a:schemeClr val="tx2"/>
                </a:solidFill>
              </a:rPr>
              <a:t> If the series has positive autocorrelations out to a high number of lags (say, 10 or more), then it probably needs a higher order of differencing.</a:t>
            </a:r>
          </a:p>
          <a:p>
            <a:pPr lvl="1"/>
            <a:r>
              <a:rPr lang="en-US" altLang="en-US" b="1" dirty="0">
                <a:solidFill>
                  <a:schemeClr val="tx2"/>
                </a:solidFill>
              </a:rPr>
              <a:t>Rule 2:</a:t>
            </a:r>
            <a:r>
              <a:rPr lang="en-US" altLang="en-US" dirty="0">
                <a:solidFill>
                  <a:schemeClr val="tx2"/>
                </a:solidFill>
              </a:rPr>
              <a:t> If the lag-1 autocorrelation is zero or negative, or the autocorrelations are all small and </a:t>
            </a:r>
            <a:r>
              <a:rPr lang="en-US" altLang="en-US" dirty="0" err="1">
                <a:solidFill>
                  <a:schemeClr val="tx2"/>
                </a:solidFill>
              </a:rPr>
              <a:t>patternless</a:t>
            </a:r>
            <a:r>
              <a:rPr lang="en-US" altLang="en-US" dirty="0">
                <a:solidFill>
                  <a:schemeClr val="tx2"/>
                </a:solidFill>
              </a:rPr>
              <a:t>, then the series does </a:t>
            </a:r>
            <a:r>
              <a:rPr lang="en-US" altLang="en-US" i="1" dirty="0">
                <a:solidFill>
                  <a:schemeClr val="tx2"/>
                </a:solidFill>
              </a:rPr>
              <a:t>not</a:t>
            </a:r>
            <a:r>
              <a:rPr lang="en-US" altLang="en-US" dirty="0">
                <a:solidFill>
                  <a:schemeClr val="tx2"/>
                </a:solidFill>
              </a:rPr>
              <a:t> need a higher order of differencing. If the lag-1 autocorrelation is -0.5 or more negative, the series may be </a:t>
            </a:r>
            <a:r>
              <a:rPr lang="en-US" altLang="en-US" dirty="0" err="1">
                <a:solidFill>
                  <a:schemeClr val="tx2"/>
                </a:solidFill>
              </a:rPr>
              <a:t>overdifferenced</a:t>
            </a:r>
            <a:r>
              <a:rPr lang="en-US" altLang="en-US" dirty="0">
                <a:solidFill>
                  <a:schemeClr val="tx2"/>
                </a:solidFill>
              </a:rPr>
              <a:t>. </a:t>
            </a:r>
            <a:r>
              <a:rPr lang="en-US" altLang="en-US" b="1" dirty="0">
                <a:solidFill>
                  <a:schemeClr val="tx2"/>
                </a:solidFill>
              </a:rPr>
              <a:t> BEWARE OF OVERDIFFERENCING.</a:t>
            </a:r>
            <a:endParaRPr lang="en-US" altLang="en-US" dirty="0">
              <a:solidFill>
                <a:schemeClr val="tx2"/>
              </a:solidFill>
            </a:endParaRPr>
          </a:p>
          <a:p>
            <a:pPr lvl="1"/>
            <a:r>
              <a:rPr lang="en-US" altLang="en-US" b="1" dirty="0">
                <a:solidFill>
                  <a:schemeClr val="tx2"/>
                </a:solidFill>
              </a:rPr>
              <a:t>Rule 3:</a:t>
            </a:r>
            <a:r>
              <a:rPr lang="en-US" altLang="en-US" dirty="0">
                <a:solidFill>
                  <a:schemeClr val="tx2"/>
                </a:solidFill>
              </a:rPr>
              <a:t> The optimal order of differencing is often the order of differencing at which the standard deviation is lowest. (Not always, though. Slightly too much or slightly too little differencing can also be corrected with AR or MA terms. See rules 6 and 7.)</a:t>
            </a:r>
          </a:p>
          <a:p>
            <a:endParaRPr lang="en-US" altLang="en-US" dirty="0">
              <a:solidFill>
                <a:schemeClr val="tx2"/>
              </a:solidFill>
            </a:endParaRPr>
          </a:p>
        </p:txBody>
      </p:sp>
      <p:sp>
        <p:nvSpPr>
          <p:cNvPr id="138244" name="Slide Number Placeholder 3">
            <a:extLst>
              <a:ext uri="{FF2B5EF4-FFF2-40B4-BE49-F238E27FC236}">
                <a16:creationId xmlns:a16="http://schemas.microsoft.com/office/drawing/2014/main" id="{61B1C2DF-297A-9EE0-40B3-A1CB114B586C}"/>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061E21DF-7693-1149-9D08-0E22E91AE603}" type="slidenum">
              <a:rPr lang="en-US" altLang="en-US" sz="1800">
                <a:solidFill>
                  <a:srgbClr val="FFFFFF"/>
                </a:solidFill>
                <a:latin typeface="Times New Roman" panose="02020603050405020304" pitchFamily="18" charset="0"/>
              </a:rPr>
              <a:pPr eaLnBrk="1" hangingPunct="1">
                <a:spcBef>
                  <a:spcPct val="0"/>
                </a:spcBef>
                <a:buClrTx/>
                <a:buFontTx/>
                <a:buNone/>
              </a:pPr>
              <a:t>130</a:t>
            </a:fld>
            <a:endParaRPr lang="en-US" altLang="en-US" sz="1800">
              <a:solidFill>
                <a:srgbClr val="FFFFFF"/>
              </a:solidFill>
              <a:latin typeface="Times New Roman" panose="02020603050405020304" pitchFamily="18" charset="0"/>
            </a:endParaRPr>
          </a:p>
        </p:txBody>
      </p:sp>
      <p:sp>
        <p:nvSpPr>
          <p:cNvPr id="138245" name="Footer Placeholder 4">
            <a:extLst>
              <a:ext uri="{FF2B5EF4-FFF2-40B4-BE49-F238E27FC236}">
                <a16:creationId xmlns:a16="http://schemas.microsoft.com/office/drawing/2014/main" id="{C7DAB7F1-8B3A-8361-C5AF-A8E0882DFD8C}"/>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347F0-44D0-528B-481A-E9DCF6627C34}"/>
              </a:ext>
            </a:extLst>
          </p:cNvPr>
          <p:cNvSpPr>
            <a:spLocks noGrp="1"/>
          </p:cNvSpPr>
          <p:nvPr>
            <p:ph type="title"/>
          </p:nvPr>
        </p:nvSpPr>
        <p:spPr/>
        <p:txBody>
          <a:bodyPr/>
          <a:lstStyle/>
          <a:p>
            <a:pPr>
              <a:defRPr/>
            </a:pPr>
            <a:r>
              <a:rPr lang="en-US" sz="3200" b="1" dirty="0">
                <a:solidFill>
                  <a:srgbClr val="FF0000"/>
                </a:solidFill>
              </a:rPr>
              <a:t>Summary of rules for identifying ARIMA models</a:t>
            </a:r>
            <a:endParaRPr lang="en-US" b="1" dirty="0">
              <a:solidFill>
                <a:srgbClr val="FF0000"/>
              </a:solidFill>
            </a:endParaRPr>
          </a:p>
        </p:txBody>
      </p:sp>
      <p:sp>
        <p:nvSpPr>
          <p:cNvPr id="139267" name="Content Placeholder 2">
            <a:extLst>
              <a:ext uri="{FF2B5EF4-FFF2-40B4-BE49-F238E27FC236}">
                <a16:creationId xmlns:a16="http://schemas.microsoft.com/office/drawing/2014/main" id="{0B908628-6E74-07B4-F19B-E303E2EAFCD0}"/>
              </a:ext>
            </a:extLst>
          </p:cNvPr>
          <p:cNvSpPr>
            <a:spLocks noGrp="1"/>
          </p:cNvSpPr>
          <p:nvPr>
            <p:ph idx="1"/>
          </p:nvPr>
        </p:nvSpPr>
        <p:spPr>
          <a:xfrm>
            <a:off x="228600" y="1596540"/>
            <a:ext cx="8763000" cy="5124935"/>
          </a:xfrm>
        </p:spPr>
        <p:txBody>
          <a:bodyPr>
            <a:normAutofit fontScale="92500" lnSpcReduction="20000"/>
          </a:bodyPr>
          <a:lstStyle/>
          <a:p>
            <a:pPr lvl="1"/>
            <a:r>
              <a:rPr lang="en-US" altLang="en-US" b="1" dirty="0">
                <a:solidFill>
                  <a:schemeClr val="tx2"/>
                </a:solidFill>
              </a:rPr>
              <a:t>Rule 4</a:t>
            </a:r>
            <a:r>
              <a:rPr lang="en-US" altLang="en-US" dirty="0">
                <a:solidFill>
                  <a:schemeClr val="tx2"/>
                </a:solidFill>
              </a:rPr>
              <a:t>: A model with no orders of differencing assumes that the original series is stationary (among other things, mean-reverting). A model with one order of differencing assumes that the original series has a constant average trend (e.g. a random walk or SES-type model, with or without growth). A model with two orders of total differencing assumes that the original series has a time-varying trend (e.g. a random trend or LES-type model).</a:t>
            </a:r>
          </a:p>
          <a:p>
            <a:pPr lvl="1"/>
            <a:r>
              <a:rPr lang="en-US" altLang="en-US" b="1" dirty="0">
                <a:solidFill>
                  <a:schemeClr val="tx2"/>
                </a:solidFill>
              </a:rPr>
              <a:t>Rule 5:</a:t>
            </a:r>
            <a:r>
              <a:rPr lang="en-US" altLang="en-US" dirty="0">
                <a:solidFill>
                  <a:schemeClr val="tx2"/>
                </a:solidFill>
              </a:rPr>
              <a:t> A model with no orders of differencing normally includes a constant term (which allows for a non-zero mean value). A model with two orders of total differencing normally does not include a constant term. In a model with one order of total differencing, a constant term should be included if the series has a non-zero average trend.</a:t>
            </a:r>
          </a:p>
          <a:p>
            <a:endParaRPr lang="en-US" altLang="en-US" dirty="0">
              <a:solidFill>
                <a:schemeClr val="tx2"/>
              </a:solidFill>
            </a:endParaRPr>
          </a:p>
        </p:txBody>
      </p:sp>
      <p:sp>
        <p:nvSpPr>
          <p:cNvPr id="139268" name="Slide Number Placeholder 3">
            <a:extLst>
              <a:ext uri="{FF2B5EF4-FFF2-40B4-BE49-F238E27FC236}">
                <a16:creationId xmlns:a16="http://schemas.microsoft.com/office/drawing/2014/main" id="{9153678D-1828-29F6-58C6-BC33A210B773}"/>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90A4B6E9-011E-EF4A-BFF5-5D280EA9C34C}" type="slidenum">
              <a:rPr lang="en-US" altLang="en-US" sz="1800">
                <a:solidFill>
                  <a:srgbClr val="FFFFFF"/>
                </a:solidFill>
                <a:latin typeface="Times New Roman" panose="02020603050405020304" pitchFamily="18" charset="0"/>
              </a:rPr>
              <a:pPr eaLnBrk="1" hangingPunct="1">
                <a:spcBef>
                  <a:spcPct val="0"/>
                </a:spcBef>
                <a:buClrTx/>
                <a:buFontTx/>
                <a:buNone/>
              </a:pPr>
              <a:t>131</a:t>
            </a:fld>
            <a:endParaRPr lang="en-US" altLang="en-US" sz="1800">
              <a:solidFill>
                <a:srgbClr val="FFFFFF"/>
              </a:solidFill>
              <a:latin typeface="Times New Roman" panose="02020603050405020304" pitchFamily="18" charset="0"/>
            </a:endParaRPr>
          </a:p>
        </p:txBody>
      </p:sp>
      <p:sp>
        <p:nvSpPr>
          <p:cNvPr id="139269" name="Footer Placeholder 4">
            <a:extLst>
              <a:ext uri="{FF2B5EF4-FFF2-40B4-BE49-F238E27FC236}">
                <a16:creationId xmlns:a16="http://schemas.microsoft.com/office/drawing/2014/main" id="{91F4E843-1C8B-D0DF-D9C1-D15558CE0BEC}"/>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31F6-1772-3F32-2E2B-F70990EDB745}"/>
              </a:ext>
            </a:extLst>
          </p:cNvPr>
          <p:cNvSpPr>
            <a:spLocks noGrp="1"/>
          </p:cNvSpPr>
          <p:nvPr>
            <p:ph type="title"/>
          </p:nvPr>
        </p:nvSpPr>
        <p:spPr/>
        <p:txBody>
          <a:bodyPr/>
          <a:lstStyle/>
          <a:p>
            <a:pPr>
              <a:defRPr/>
            </a:pPr>
            <a:r>
              <a:rPr lang="en-US" sz="3200" b="1" dirty="0">
                <a:solidFill>
                  <a:srgbClr val="FF0000"/>
                </a:solidFill>
              </a:rPr>
              <a:t>Summary of rules for identifying ARIMA models</a:t>
            </a:r>
            <a:endParaRPr lang="en-US" b="1" dirty="0">
              <a:solidFill>
                <a:srgbClr val="FF0000"/>
              </a:solidFill>
            </a:endParaRPr>
          </a:p>
        </p:txBody>
      </p:sp>
      <p:sp>
        <p:nvSpPr>
          <p:cNvPr id="140291" name="Content Placeholder 2">
            <a:extLst>
              <a:ext uri="{FF2B5EF4-FFF2-40B4-BE49-F238E27FC236}">
                <a16:creationId xmlns:a16="http://schemas.microsoft.com/office/drawing/2014/main" id="{2D2EB271-3D62-76C6-226B-32715653ED5C}"/>
              </a:ext>
            </a:extLst>
          </p:cNvPr>
          <p:cNvSpPr>
            <a:spLocks noGrp="1"/>
          </p:cNvSpPr>
          <p:nvPr>
            <p:ph idx="1"/>
          </p:nvPr>
        </p:nvSpPr>
        <p:spPr>
          <a:xfrm>
            <a:off x="228600" y="1596540"/>
            <a:ext cx="8610600" cy="5124935"/>
          </a:xfrm>
        </p:spPr>
        <p:txBody>
          <a:bodyPr>
            <a:normAutofit fontScale="92500" lnSpcReduction="10000"/>
          </a:bodyPr>
          <a:lstStyle/>
          <a:p>
            <a:r>
              <a:rPr lang="en-US" altLang="en-US" b="1" dirty="0"/>
              <a:t>Identifying the numbers of AR and MA terms:</a:t>
            </a:r>
            <a:r>
              <a:rPr lang="en-US" altLang="en-US" dirty="0"/>
              <a:t> </a:t>
            </a:r>
          </a:p>
          <a:p>
            <a:pPr lvl="1"/>
            <a:r>
              <a:rPr lang="en-US" altLang="en-US" b="1" dirty="0"/>
              <a:t>Rule 6:</a:t>
            </a:r>
            <a:r>
              <a:rPr lang="en-US" altLang="en-US" dirty="0"/>
              <a:t> If the </a:t>
            </a:r>
            <a:r>
              <a:rPr lang="en-US" altLang="en-US" u="sng" dirty="0"/>
              <a:t>partial autocorrelation function</a:t>
            </a:r>
            <a:r>
              <a:rPr lang="en-US" altLang="en-US" dirty="0"/>
              <a:t> (PACF) of the differenced series displays a sharp cutoff and/or the lag-1 autocorrelation is </a:t>
            </a:r>
            <a:r>
              <a:rPr lang="en-US" altLang="en-US" u="sng" dirty="0"/>
              <a:t>positive</a:t>
            </a:r>
            <a:r>
              <a:rPr lang="en-US" altLang="en-US" dirty="0"/>
              <a:t>--i.e., if the series appears slightly "</a:t>
            </a:r>
            <a:r>
              <a:rPr lang="en-US" altLang="en-US" dirty="0" err="1"/>
              <a:t>underdifferenced</a:t>
            </a:r>
            <a:r>
              <a:rPr lang="en-US" altLang="en-US" dirty="0"/>
              <a:t>"--then consider adding one or more </a:t>
            </a:r>
            <a:r>
              <a:rPr lang="en-US" altLang="en-US" u="sng" dirty="0"/>
              <a:t>AR</a:t>
            </a:r>
            <a:r>
              <a:rPr lang="en-US" altLang="en-US" dirty="0"/>
              <a:t> terms to the model. The lag beyond which the PACF cuts off is the indicated number of AR terms.</a:t>
            </a:r>
          </a:p>
          <a:p>
            <a:pPr lvl="1"/>
            <a:r>
              <a:rPr lang="en-US" altLang="en-US" b="1" dirty="0"/>
              <a:t>Rule 7:</a:t>
            </a:r>
            <a:r>
              <a:rPr lang="en-US" altLang="en-US" dirty="0"/>
              <a:t> If the </a:t>
            </a:r>
            <a:r>
              <a:rPr lang="en-US" altLang="en-US" u="sng" dirty="0"/>
              <a:t>autocorrelation function</a:t>
            </a:r>
            <a:r>
              <a:rPr lang="en-US" altLang="en-US" dirty="0"/>
              <a:t> (ACF) of the differenced series displays a sharp cutoff and/or the lag-1 autocorrelation is </a:t>
            </a:r>
            <a:r>
              <a:rPr lang="en-US" altLang="en-US" u="sng" dirty="0"/>
              <a:t>negative</a:t>
            </a:r>
            <a:r>
              <a:rPr lang="en-US" altLang="en-US" dirty="0"/>
              <a:t>--i.e., if the series appears slightly "</a:t>
            </a:r>
            <a:r>
              <a:rPr lang="en-US" altLang="en-US" dirty="0" err="1"/>
              <a:t>overdifferenced</a:t>
            </a:r>
            <a:r>
              <a:rPr lang="en-US" altLang="en-US" dirty="0"/>
              <a:t>"--then consider adding an </a:t>
            </a:r>
            <a:r>
              <a:rPr lang="en-US" altLang="en-US" u="sng" dirty="0"/>
              <a:t>MA</a:t>
            </a:r>
            <a:r>
              <a:rPr lang="en-US" altLang="en-US" dirty="0"/>
              <a:t> term to the model. The lag beyond which the ACF cuts off is the indicated number of MA terms.</a:t>
            </a:r>
          </a:p>
          <a:p>
            <a:endParaRPr lang="en-US" altLang="en-US" dirty="0"/>
          </a:p>
        </p:txBody>
      </p:sp>
      <p:sp>
        <p:nvSpPr>
          <p:cNvPr id="140292" name="Slide Number Placeholder 3">
            <a:extLst>
              <a:ext uri="{FF2B5EF4-FFF2-40B4-BE49-F238E27FC236}">
                <a16:creationId xmlns:a16="http://schemas.microsoft.com/office/drawing/2014/main" id="{B90E5E80-1ACC-2CCA-AE76-8C54CD58209D}"/>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CC6958A3-652B-D441-B7A6-87A05114EF73}" type="slidenum">
              <a:rPr lang="en-US" altLang="en-US" sz="1800">
                <a:solidFill>
                  <a:srgbClr val="FFFFFF"/>
                </a:solidFill>
                <a:latin typeface="Times New Roman" panose="02020603050405020304" pitchFamily="18" charset="0"/>
              </a:rPr>
              <a:pPr eaLnBrk="1" hangingPunct="1">
                <a:spcBef>
                  <a:spcPct val="0"/>
                </a:spcBef>
                <a:buClrTx/>
                <a:buFontTx/>
                <a:buNone/>
              </a:pPr>
              <a:t>132</a:t>
            </a:fld>
            <a:endParaRPr lang="en-US" altLang="en-US" sz="1800">
              <a:solidFill>
                <a:srgbClr val="FFFFFF"/>
              </a:solidFill>
              <a:latin typeface="Times New Roman" panose="02020603050405020304" pitchFamily="18" charset="0"/>
            </a:endParaRPr>
          </a:p>
        </p:txBody>
      </p:sp>
      <p:sp>
        <p:nvSpPr>
          <p:cNvPr id="140293" name="Footer Placeholder 4">
            <a:extLst>
              <a:ext uri="{FF2B5EF4-FFF2-40B4-BE49-F238E27FC236}">
                <a16:creationId xmlns:a16="http://schemas.microsoft.com/office/drawing/2014/main" id="{09B40C89-6924-E54A-27C8-D28B94455A7F}"/>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0894C-C428-04D5-8187-1DD69F530944}"/>
              </a:ext>
            </a:extLst>
          </p:cNvPr>
          <p:cNvSpPr>
            <a:spLocks noGrp="1"/>
          </p:cNvSpPr>
          <p:nvPr>
            <p:ph type="title"/>
          </p:nvPr>
        </p:nvSpPr>
        <p:spPr>
          <a:xfrm>
            <a:off x="448965" y="358108"/>
            <a:ext cx="8246070" cy="829342"/>
          </a:xfrm>
        </p:spPr>
        <p:txBody>
          <a:bodyPr/>
          <a:lstStyle/>
          <a:p>
            <a:pPr>
              <a:defRPr/>
            </a:pPr>
            <a:r>
              <a:rPr lang="en-US" sz="3200" b="1" dirty="0">
                <a:solidFill>
                  <a:srgbClr val="FF0000"/>
                </a:solidFill>
              </a:rPr>
              <a:t>Summary of rules for identifying ARIMA models</a:t>
            </a:r>
            <a:endParaRPr lang="en-US" b="1" dirty="0">
              <a:solidFill>
                <a:srgbClr val="FF0000"/>
              </a:solidFill>
            </a:endParaRPr>
          </a:p>
        </p:txBody>
      </p:sp>
      <p:sp>
        <p:nvSpPr>
          <p:cNvPr id="141315" name="Content Placeholder 2">
            <a:extLst>
              <a:ext uri="{FF2B5EF4-FFF2-40B4-BE49-F238E27FC236}">
                <a16:creationId xmlns:a16="http://schemas.microsoft.com/office/drawing/2014/main" id="{A1EE4F84-6316-6452-E7AA-0B0CA852B208}"/>
              </a:ext>
            </a:extLst>
          </p:cNvPr>
          <p:cNvSpPr>
            <a:spLocks noGrp="1"/>
          </p:cNvSpPr>
          <p:nvPr>
            <p:ph idx="1"/>
          </p:nvPr>
        </p:nvSpPr>
        <p:spPr>
          <a:xfrm>
            <a:off x="228600" y="1371600"/>
            <a:ext cx="8686800" cy="5257800"/>
          </a:xfrm>
        </p:spPr>
        <p:txBody>
          <a:bodyPr>
            <a:normAutofit lnSpcReduction="10000"/>
          </a:bodyPr>
          <a:lstStyle/>
          <a:p>
            <a:pPr lvl="1"/>
            <a:r>
              <a:rPr lang="en-US" altLang="en-US" sz="3200" b="1" dirty="0">
                <a:solidFill>
                  <a:schemeClr val="tx2"/>
                </a:solidFill>
              </a:rPr>
              <a:t>Rule 8:</a:t>
            </a:r>
            <a:r>
              <a:rPr lang="en-US" altLang="en-US" sz="2000" dirty="0">
                <a:solidFill>
                  <a:schemeClr val="tx2"/>
                </a:solidFill>
              </a:rPr>
              <a:t> It is possible for an AR term and an MA term to cancel each other's effects, so if a mixed AR-MA model seems to fit the data, also try a model with one fewer AR term and one fewer MA term--particularly if the parameter estimates in the original model require more than 10 iterations to converge. BEWARE OF USING MULTIPLE AR TERMS AND MULTIPLE MA TERMS IN THE SAME MODEL.</a:t>
            </a:r>
          </a:p>
          <a:p>
            <a:pPr lvl="1"/>
            <a:r>
              <a:rPr lang="en-US" altLang="en-US" sz="3200" b="1" dirty="0">
                <a:solidFill>
                  <a:schemeClr val="tx2"/>
                </a:solidFill>
              </a:rPr>
              <a:t>Rule 9:</a:t>
            </a:r>
            <a:r>
              <a:rPr lang="en-US" altLang="en-US" sz="2000" dirty="0">
                <a:solidFill>
                  <a:schemeClr val="tx2"/>
                </a:solidFill>
              </a:rPr>
              <a:t> If there is a unit root in the AR part of the model--i.e., if the sum of the AR coefficients is almost exactly 1--you should reduce the number of AR terms by one and </a:t>
            </a:r>
            <a:r>
              <a:rPr lang="en-US" altLang="en-US" sz="2000" u="sng" dirty="0">
                <a:solidFill>
                  <a:schemeClr val="tx2"/>
                </a:solidFill>
              </a:rPr>
              <a:t>increase</a:t>
            </a:r>
            <a:r>
              <a:rPr lang="en-US" altLang="en-US" sz="2000" dirty="0">
                <a:solidFill>
                  <a:schemeClr val="tx2"/>
                </a:solidFill>
              </a:rPr>
              <a:t> the order of differencing by one.</a:t>
            </a:r>
          </a:p>
          <a:p>
            <a:pPr lvl="1"/>
            <a:r>
              <a:rPr lang="en-US" altLang="en-US" sz="3200" b="1" dirty="0">
                <a:solidFill>
                  <a:schemeClr val="tx2"/>
                </a:solidFill>
              </a:rPr>
              <a:t>Rule</a:t>
            </a:r>
            <a:r>
              <a:rPr lang="en-US" altLang="en-US" sz="2000" dirty="0">
                <a:solidFill>
                  <a:schemeClr val="tx2"/>
                </a:solidFill>
              </a:rPr>
              <a:t> </a:t>
            </a:r>
            <a:r>
              <a:rPr lang="en-US" altLang="en-US" sz="3200" b="1" dirty="0">
                <a:solidFill>
                  <a:schemeClr val="tx2"/>
                </a:solidFill>
              </a:rPr>
              <a:t>10:</a:t>
            </a:r>
            <a:r>
              <a:rPr lang="en-US" altLang="en-US" sz="2000" dirty="0">
                <a:solidFill>
                  <a:schemeClr val="tx2"/>
                </a:solidFill>
              </a:rPr>
              <a:t> If there is a unit root in the MA part of the model--i.e., if the sum of the MA coefficients is almost exactly 1--you should reduce the number of MA terms by one and </a:t>
            </a:r>
            <a:r>
              <a:rPr lang="en-US" altLang="en-US" sz="2000" u="sng" dirty="0">
                <a:solidFill>
                  <a:schemeClr val="tx2"/>
                </a:solidFill>
              </a:rPr>
              <a:t>reduce</a:t>
            </a:r>
            <a:r>
              <a:rPr lang="en-US" altLang="en-US" sz="2000" dirty="0">
                <a:solidFill>
                  <a:schemeClr val="tx2"/>
                </a:solidFill>
              </a:rPr>
              <a:t> the order of differencing by one.</a:t>
            </a:r>
          </a:p>
          <a:p>
            <a:pPr lvl="1"/>
            <a:r>
              <a:rPr lang="en-US" altLang="en-US" sz="3200" b="1" dirty="0">
                <a:solidFill>
                  <a:schemeClr val="tx2"/>
                </a:solidFill>
              </a:rPr>
              <a:t>Rule 11: </a:t>
            </a:r>
            <a:r>
              <a:rPr lang="en-US" altLang="en-US" sz="2000" dirty="0">
                <a:solidFill>
                  <a:schemeClr val="tx2"/>
                </a:solidFill>
              </a:rPr>
              <a:t>If the </a:t>
            </a:r>
            <a:r>
              <a:rPr lang="en-US" altLang="en-US" sz="2000" u="sng" dirty="0">
                <a:solidFill>
                  <a:schemeClr val="tx2"/>
                </a:solidFill>
              </a:rPr>
              <a:t>long-term forecasts</a:t>
            </a:r>
            <a:r>
              <a:rPr lang="en-US" altLang="en-US" sz="2000" dirty="0">
                <a:solidFill>
                  <a:schemeClr val="tx2"/>
                </a:solidFill>
              </a:rPr>
              <a:t>* appear erratic or unstable, there may be a unit root in the AR or MA coefficients.</a:t>
            </a:r>
          </a:p>
          <a:p>
            <a:pPr lvl="1"/>
            <a:endParaRPr lang="en-US" altLang="en-US" sz="2000" dirty="0">
              <a:solidFill>
                <a:schemeClr val="tx2"/>
              </a:solidFill>
            </a:endParaRPr>
          </a:p>
          <a:p>
            <a:endParaRPr lang="en-US" altLang="en-US" sz="2000" dirty="0">
              <a:solidFill>
                <a:schemeClr val="tx2"/>
              </a:solidFill>
            </a:endParaRPr>
          </a:p>
        </p:txBody>
      </p:sp>
      <p:sp>
        <p:nvSpPr>
          <p:cNvPr id="141316" name="Slide Number Placeholder 3">
            <a:extLst>
              <a:ext uri="{FF2B5EF4-FFF2-40B4-BE49-F238E27FC236}">
                <a16:creationId xmlns:a16="http://schemas.microsoft.com/office/drawing/2014/main" id="{8D712498-7315-85C6-54FF-F9E5B5AB8DB2}"/>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D79C17EC-AACC-FC4D-B6FD-34207E769B67}" type="slidenum">
              <a:rPr lang="en-US" altLang="en-US" sz="1800">
                <a:solidFill>
                  <a:srgbClr val="FFFFFF"/>
                </a:solidFill>
                <a:latin typeface="Times New Roman" panose="02020603050405020304" pitchFamily="18" charset="0"/>
              </a:rPr>
              <a:pPr eaLnBrk="1" hangingPunct="1">
                <a:spcBef>
                  <a:spcPct val="0"/>
                </a:spcBef>
                <a:buClrTx/>
                <a:buFontTx/>
                <a:buNone/>
              </a:pPr>
              <a:t>133</a:t>
            </a:fld>
            <a:endParaRPr lang="en-US" altLang="en-US" sz="1800">
              <a:solidFill>
                <a:srgbClr val="FFFFFF"/>
              </a:solidFill>
              <a:latin typeface="Times New Roman" panose="02020603050405020304" pitchFamily="18" charset="0"/>
            </a:endParaRPr>
          </a:p>
        </p:txBody>
      </p:sp>
      <p:sp>
        <p:nvSpPr>
          <p:cNvPr id="141317" name="Footer Placeholder 4">
            <a:extLst>
              <a:ext uri="{FF2B5EF4-FFF2-40B4-BE49-F238E27FC236}">
                <a16:creationId xmlns:a16="http://schemas.microsoft.com/office/drawing/2014/main" id="{73AA7D25-458A-2F96-0D18-8089DF3AD82D}"/>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B9FF-C990-B8BB-47F5-59AA2368BC9D}"/>
              </a:ext>
            </a:extLst>
          </p:cNvPr>
          <p:cNvSpPr>
            <a:spLocks noGrp="1"/>
          </p:cNvSpPr>
          <p:nvPr>
            <p:ph type="title"/>
          </p:nvPr>
        </p:nvSpPr>
        <p:spPr>
          <a:xfrm>
            <a:off x="369888" y="228600"/>
            <a:ext cx="8229600" cy="752067"/>
          </a:xfrm>
        </p:spPr>
        <p:txBody>
          <a:bodyPr>
            <a:noAutofit/>
          </a:bodyPr>
          <a:lstStyle/>
          <a:p>
            <a:pPr>
              <a:defRPr/>
            </a:pPr>
            <a:r>
              <a:rPr lang="en-US" sz="3000" b="1" dirty="0">
                <a:solidFill>
                  <a:srgbClr val="FF0000"/>
                </a:solidFill>
              </a:rPr>
              <a:t>Summary of rules for identifying ARIMA models</a:t>
            </a:r>
          </a:p>
        </p:txBody>
      </p:sp>
      <p:sp>
        <p:nvSpPr>
          <p:cNvPr id="142339" name="Content Placeholder 2">
            <a:extLst>
              <a:ext uri="{FF2B5EF4-FFF2-40B4-BE49-F238E27FC236}">
                <a16:creationId xmlns:a16="http://schemas.microsoft.com/office/drawing/2014/main" id="{CD539334-6566-2890-20F8-46E52C7A2F22}"/>
              </a:ext>
            </a:extLst>
          </p:cNvPr>
          <p:cNvSpPr>
            <a:spLocks noGrp="1"/>
          </p:cNvSpPr>
          <p:nvPr>
            <p:ph idx="1"/>
          </p:nvPr>
        </p:nvSpPr>
        <p:spPr>
          <a:xfrm>
            <a:off x="446088" y="980666"/>
            <a:ext cx="8545512" cy="5648733"/>
          </a:xfrm>
          <a:solidFill>
            <a:schemeClr val="accent1">
              <a:lumMod val="40000"/>
              <a:lumOff val="60000"/>
            </a:schemeClr>
          </a:solidFill>
        </p:spPr>
        <p:txBody>
          <a:bodyPr>
            <a:normAutofit/>
          </a:bodyPr>
          <a:lstStyle/>
          <a:p>
            <a:r>
              <a:rPr lang="en-US" altLang="en-US" b="1" dirty="0"/>
              <a:t>Identifying the seasonal part of the model:</a:t>
            </a:r>
            <a:r>
              <a:rPr lang="en-US" altLang="en-US" dirty="0"/>
              <a:t> </a:t>
            </a:r>
          </a:p>
          <a:p>
            <a:pPr lvl="1"/>
            <a:r>
              <a:rPr lang="en-US" altLang="en-US" b="1" dirty="0"/>
              <a:t>Rule 12: </a:t>
            </a:r>
            <a:r>
              <a:rPr lang="en-US" altLang="en-US" sz="1800" dirty="0"/>
              <a:t>If the series has a strong and consistent seasonal pattern, then you </a:t>
            </a:r>
            <a:r>
              <a:rPr lang="en-US" altLang="en-US" sz="1800" u="sng" dirty="0"/>
              <a:t>must</a:t>
            </a:r>
            <a:r>
              <a:rPr lang="en-US" altLang="en-US" sz="1800" dirty="0"/>
              <a:t> use an order of seasonal differencing (otherwise the model assumes that the seasonal pattern will fade away over time). However, never use more than one order of seasonal differencing or more than 2 orders of total differencing (</a:t>
            </a:r>
            <a:r>
              <a:rPr lang="en-US" altLang="en-US" sz="1800" dirty="0" err="1"/>
              <a:t>seasonal+nonseasonal</a:t>
            </a:r>
            <a:r>
              <a:rPr lang="en-US" altLang="en-US" sz="1800" dirty="0"/>
              <a:t>).</a:t>
            </a:r>
          </a:p>
          <a:p>
            <a:pPr lvl="1"/>
            <a:r>
              <a:rPr lang="en-US" altLang="en-US" b="1" dirty="0"/>
              <a:t>Rule 13: </a:t>
            </a:r>
            <a:r>
              <a:rPr lang="en-US" altLang="en-US" sz="1800" dirty="0"/>
              <a:t>If the autocorrelation of the appropriately differenced series is </a:t>
            </a:r>
            <a:r>
              <a:rPr lang="en-US" altLang="en-US" sz="1800" u="sng" dirty="0"/>
              <a:t>positive</a:t>
            </a:r>
            <a:r>
              <a:rPr lang="en-US" altLang="en-US" sz="1800" dirty="0"/>
              <a:t> at lag s, where s is the number of periods in a season, then consider adding an </a:t>
            </a:r>
            <a:r>
              <a:rPr lang="en-US" altLang="en-US" sz="1800" u="sng" dirty="0"/>
              <a:t>SAR </a:t>
            </a:r>
            <a:r>
              <a:rPr lang="en-US" altLang="en-US" sz="1800" dirty="0"/>
              <a:t>term to the model. If the autocorrelation of the differenced series is </a:t>
            </a:r>
            <a:r>
              <a:rPr lang="en-US" altLang="en-US" sz="1800" u="sng" dirty="0"/>
              <a:t>negative</a:t>
            </a:r>
            <a:r>
              <a:rPr lang="en-US" altLang="en-US" sz="1800" dirty="0"/>
              <a:t> at lag s, consider adding an </a:t>
            </a:r>
            <a:r>
              <a:rPr lang="en-US" altLang="en-US" sz="1800" u="sng" dirty="0"/>
              <a:t>SMA</a:t>
            </a:r>
            <a:r>
              <a:rPr lang="en-US" altLang="en-US" sz="1800" dirty="0"/>
              <a:t> term to the model. The latter situation is likely to occur if a seasonal difference has been used, which </a:t>
            </a:r>
            <a:r>
              <a:rPr lang="en-US" altLang="en-US" sz="1800" u="sng" dirty="0"/>
              <a:t>should</a:t>
            </a:r>
            <a:r>
              <a:rPr lang="en-US" altLang="en-US" sz="1800" dirty="0"/>
              <a:t> be done if the data has a stable and logical seasonal pattern. The former is likely to occur if a seasonal difference has </a:t>
            </a:r>
            <a:r>
              <a:rPr lang="en-US" altLang="en-US" sz="1800" u="sng" dirty="0"/>
              <a:t>not</a:t>
            </a:r>
            <a:r>
              <a:rPr lang="en-US" altLang="en-US" sz="1800" dirty="0"/>
              <a:t> been used, which would only be appropriate if the seasonal pattern is </a:t>
            </a:r>
            <a:r>
              <a:rPr lang="en-US" altLang="en-US" sz="1800" u="sng" dirty="0"/>
              <a:t>not</a:t>
            </a:r>
            <a:r>
              <a:rPr lang="en-US" altLang="en-US" sz="1800" dirty="0"/>
              <a:t> stable over time. You should try to avoid using more than one or two seasonal parameters (SAR+SMA) in the same model, as this is likely to lead to overfitting of the data and/or problems in estimation</a:t>
            </a:r>
            <a:r>
              <a:rPr lang="en-US" altLang="en-US" dirty="0"/>
              <a:t>.</a:t>
            </a:r>
          </a:p>
          <a:p>
            <a:endParaRPr lang="en-US" altLang="en-US" dirty="0"/>
          </a:p>
        </p:txBody>
      </p:sp>
      <p:sp>
        <p:nvSpPr>
          <p:cNvPr id="142340" name="Slide Number Placeholder 3">
            <a:extLst>
              <a:ext uri="{FF2B5EF4-FFF2-40B4-BE49-F238E27FC236}">
                <a16:creationId xmlns:a16="http://schemas.microsoft.com/office/drawing/2014/main" id="{932B6A9B-701D-91C7-B0AB-FC91527D573F}"/>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719C4188-26AF-F248-95EA-65DEB62DE166}" type="slidenum">
              <a:rPr lang="en-US" altLang="en-US" sz="1800">
                <a:solidFill>
                  <a:srgbClr val="FFFFFF"/>
                </a:solidFill>
                <a:latin typeface="Times New Roman" panose="02020603050405020304" pitchFamily="18" charset="0"/>
              </a:rPr>
              <a:pPr eaLnBrk="1" hangingPunct="1">
                <a:spcBef>
                  <a:spcPct val="0"/>
                </a:spcBef>
                <a:buClrTx/>
                <a:buFontTx/>
                <a:buNone/>
              </a:pPr>
              <a:t>134</a:t>
            </a:fld>
            <a:endParaRPr lang="en-US" altLang="en-US" sz="1800">
              <a:solidFill>
                <a:srgbClr val="FFFFFF"/>
              </a:solidFill>
              <a:latin typeface="Times New Roman" panose="02020603050405020304" pitchFamily="18"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3">
            <a:extLst>
              <a:ext uri="{FF2B5EF4-FFF2-40B4-BE49-F238E27FC236}">
                <a16:creationId xmlns:a16="http://schemas.microsoft.com/office/drawing/2014/main" id="{F6DEF81F-DA23-1A1C-04EB-03CB1BF48202}"/>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FE79985-A943-BC42-A82C-7913AB0A3B62}" type="slidenum">
              <a:rPr lang="en-US" altLang="en-US" sz="1800">
                <a:solidFill>
                  <a:srgbClr val="FFFFFF"/>
                </a:solidFill>
              </a:rPr>
              <a:pPr eaLnBrk="1" hangingPunct="1"/>
              <a:t>135</a:t>
            </a:fld>
            <a:endParaRPr lang="en-US" altLang="en-US" sz="1800">
              <a:solidFill>
                <a:srgbClr val="FFFFFF"/>
              </a:solidFill>
            </a:endParaRPr>
          </a:p>
        </p:txBody>
      </p:sp>
      <p:sp>
        <p:nvSpPr>
          <p:cNvPr id="143363" name="Footer Placeholder 4">
            <a:extLst>
              <a:ext uri="{FF2B5EF4-FFF2-40B4-BE49-F238E27FC236}">
                <a16:creationId xmlns:a16="http://schemas.microsoft.com/office/drawing/2014/main" id="{84C762A5-C1AA-1ACD-1960-30B8A470B6C6}"/>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solidFill>
                  <a:schemeClr val="bg2"/>
                </a:solidFill>
              </a:rPr>
              <a:t>Dr. Mohammed Alahmed</a:t>
            </a:r>
          </a:p>
        </p:txBody>
      </p:sp>
      <p:pic>
        <p:nvPicPr>
          <p:cNvPr id="143364" name="Picture 2" descr="http://www.scielo.br/img/revistas/eins/v11n1/en_a24fig01.jpg">
            <a:hlinkClick r:id="rId2"/>
            <a:extLst>
              <a:ext uri="{FF2B5EF4-FFF2-40B4-BE49-F238E27FC236}">
                <a16:creationId xmlns:a16="http://schemas.microsoft.com/office/drawing/2014/main" id="{AA3CC5CE-FAC1-1890-40C6-AEC9834DD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578"/>
          <a:stretch>
            <a:fillRect/>
          </a:stretch>
        </p:blipFill>
        <p:spPr bwMode="auto">
          <a:xfrm>
            <a:off x="609600" y="301625"/>
            <a:ext cx="7239000" cy="632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354D017-D0E9-F9CB-3F08-D0D503641960}"/>
              </a:ext>
            </a:extLst>
          </p:cNvPr>
          <p:cNvSpPr>
            <a:spLocks noGrp="1" noChangeArrowheads="1"/>
          </p:cNvSpPr>
          <p:nvPr>
            <p:ph type="title"/>
          </p:nvPr>
        </p:nvSpPr>
        <p:spPr/>
        <p:txBody>
          <a:bodyPr/>
          <a:lstStyle/>
          <a:p>
            <a:pPr eaLnBrk="1" fontAlgn="auto" hangingPunct="1">
              <a:spcAft>
                <a:spcPts val="0"/>
              </a:spcAft>
              <a:defRPr/>
            </a:pPr>
            <a:r>
              <a:rPr lang="en-US" altLang="ar-SA" sz="3600" dirty="0">
                <a:solidFill>
                  <a:srgbClr val="FF0000"/>
                </a:solidFill>
                <a:latin typeface="Times New Roman" pitchFamily="18" charset="0"/>
              </a:rPr>
              <a:t>Examining correlation in time series data</a:t>
            </a:r>
          </a:p>
        </p:txBody>
      </p:sp>
      <p:sp>
        <p:nvSpPr>
          <p:cNvPr id="10243" name="Rectangle 3">
            <a:extLst>
              <a:ext uri="{FF2B5EF4-FFF2-40B4-BE49-F238E27FC236}">
                <a16:creationId xmlns:a16="http://schemas.microsoft.com/office/drawing/2014/main" id="{93455F55-26BF-25FC-3912-06AC1A905FE8}"/>
              </a:ext>
            </a:extLst>
          </p:cNvPr>
          <p:cNvSpPr>
            <a:spLocks noGrp="1" noChangeArrowheads="1"/>
          </p:cNvSpPr>
          <p:nvPr>
            <p:ph idx="1"/>
          </p:nvPr>
        </p:nvSpPr>
        <p:spPr>
          <a:xfrm>
            <a:off x="457200" y="1600200"/>
            <a:ext cx="7620000" cy="2438400"/>
          </a:xfrm>
        </p:spPr>
        <p:txBody>
          <a:bodyPr/>
          <a:lstStyle/>
          <a:p>
            <a:pPr eaLnBrk="1" hangingPunct="1"/>
            <a:r>
              <a:rPr lang="en-US" altLang="ar-SA" sz="2800">
                <a:latin typeface="Times New Roman" panose="02020603050405020304" pitchFamily="18" charset="0"/>
              </a:rPr>
              <a:t>The key statistic in time series analysis is the autocorrelation coefficient ( the correlation of the time series with itself, lagged 1, 2, or more periods).</a:t>
            </a:r>
          </a:p>
          <a:p>
            <a:pPr eaLnBrk="1" hangingPunct="1"/>
            <a:r>
              <a:rPr lang="en-US" altLang="ar-SA" sz="2800">
                <a:latin typeface="Times New Roman" panose="02020603050405020304" pitchFamily="18" charset="0"/>
              </a:rPr>
              <a:t>Recall the autocorrelation formula:</a:t>
            </a:r>
          </a:p>
          <a:p>
            <a:pPr eaLnBrk="1" hangingPunct="1">
              <a:buFont typeface="Wingdings" pitchFamily="2" charset="2"/>
              <a:buNone/>
            </a:pPr>
            <a:endParaRPr lang="en-US" altLang="ar-SA" sz="2800">
              <a:latin typeface="Times New Roman" panose="02020603050405020304" pitchFamily="18" charset="0"/>
            </a:endParaRPr>
          </a:p>
        </p:txBody>
      </p:sp>
      <p:sp>
        <p:nvSpPr>
          <p:cNvPr id="10246" name="Slide Number Placeholder 2">
            <a:extLst>
              <a:ext uri="{FF2B5EF4-FFF2-40B4-BE49-F238E27FC236}">
                <a16:creationId xmlns:a16="http://schemas.microsoft.com/office/drawing/2014/main" id="{B7B91133-53DA-CCC4-E971-A28FEBEC72F8}"/>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2A6005BE-F1AB-1B43-B1A0-18E1269D0AA1}" type="slidenum">
              <a:rPr lang="en-US" altLang="en-US" sz="1800">
                <a:solidFill>
                  <a:srgbClr val="FFFFFF"/>
                </a:solidFill>
                <a:latin typeface="Times New Roman" panose="02020603050405020304" pitchFamily="18" charset="0"/>
              </a:rPr>
              <a:pPr eaLnBrk="1" hangingPunct="1">
                <a:spcBef>
                  <a:spcPct val="0"/>
                </a:spcBef>
                <a:buClrTx/>
                <a:buFontTx/>
                <a:buNone/>
              </a:pPr>
              <a:t>14</a:t>
            </a:fld>
            <a:endParaRPr lang="en-US" altLang="en-US" sz="1800">
              <a:solidFill>
                <a:srgbClr val="FFFFFF"/>
              </a:solidFill>
              <a:latin typeface="Times New Roman" panose="02020603050405020304" pitchFamily="18" charset="0"/>
            </a:endParaRPr>
          </a:p>
        </p:txBody>
      </p:sp>
      <p:sp>
        <p:nvSpPr>
          <p:cNvPr id="10245" name="Footer Placeholder 1">
            <a:extLst>
              <a:ext uri="{FF2B5EF4-FFF2-40B4-BE49-F238E27FC236}">
                <a16:creationId xmlns:a16="http://schemas.microsoft.com/office/drawing/2014/main" id="{02233E94-A1B1-199A-B2CF-4C9AD7682271}"/>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10244" name="Object 4">
            <a:extLst>
              <a:ext uri="{FF2B5EF4-FFF2-40B4-BE49-F238E27FC236}">
                <a16:creationId xmlns:a16="http://schemas.microsoft.com/office/drawing/2014/main" id="{16D4A347-818A-D09C-C886-8D7AB24AD7FA}"/>
              </a:ext>
            </a:extLst>
          </p:cNvPr>
          <p:cNvGraphicFramePr>
            <a:graphicFrameLocks noChangeAspect="1"/>
          </p:cNvGraphicFramePr>
          <p:nvPr/>
        </p:nvGraphicFramePr>
        <p:xfrm>
          <a:off x="2416175" y="4079875"/>
          <a:ext cx="3679825" cy="1787525"/>
        </p:xfrm>
        <a:graphic>
          <a:graphicData uri="http://schemas.openxmlformats.org/presentationml/2006/ole">
            <mc:AlternateContent xmlns:mc="http://schemas.openxmlformats.org/markup-compatibility/2006">
              <mc:Choice xmlns:v="urn:schemas-microsoft-com:vml" Requires="v">
                <p:oleObj name="Equation" r:id="rId2" imgW="36283900" imgH="19304000" progId="Equation.3">
                  <p:embed/>
                </p:oleObj>
              </mc:Choice>
              <mc:Fallback>
                <p:oleObj name="Equation" r:id="rId2" imgW="36283900" imgH="19304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175" y="4079875"/>
                        <a:ext cx="3679825" cy="1787525"/>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FDCA8B9-EFFA-9746-50F8-614910152E57}"/>
              </a:ext>
            </a:extLst>
          </p:cNvPr>
          <p:cNvSpPr>
            <a:spLocks noGrp="1" noChangeArrowheads="1"/>
          </p:cNvSpPr>
          <p:nvPr>
            <p:ph type="title"/>
          </p:nvPr>
        </p:nvSpPr>
        <p:spPr/>
        <p:txBody>
          <a:bodyPr/>
          <a:lstStyle/>
          <a:p>
            <a:pPr eaLnBrk="1" fontAlgn="auto" hangingPunct="1">
              <a:spcAft>
                <a:spcPts val="0"/>
              </a:spcAft>
              <a:defRPr/>
            </a:pPr>
            <a:r>
              <a:rPr lang="en-US" altLang="ar-SA" sz="3600" dirty="0">
                <a:solidFill>
                  <a:srgbClr val="FF0000"/>
                </a:solidFill>
                <a:latin typeface="Times New Roman" pitchFamily="18" charset="0"/>
              </a:rPr>
              <a:t>Examining Correlation in Time Series Data</a:t>
            </a:r>
          </a:p>
        </p:txBody>
      </p:sp>
      <p:sp>
        <p:nvSpPr>
          <p:cNvPr id="11267" name="Rectangle 3">
            <a:extLst>
              <a:ext uri="{FF2B5EF4-FFF2-40B4-BE49-F238E27FC236}">
                <a16:creationId xmlns:a16="http://schemas.microsoft.com/office/drawing/2014/main" id="{C61C877E-474F-980C-70F5-BA399C5A11B2}"/>
              </a:ext>
            </a:extLst>
          </p:cNvPr>
          <p:cNvSpPr>
            <a:spLocks noGrp="1" noChangeArrowheads="1"/>
          </p:cNvSpPr>
          <p:nvPr>
            <p:ph idx="1"/>
          </p:nvPr>
        </p:nvSpPr>
        <p:spPr/>
        <p:txBody>
          <a:bodyPr/>
          <a:lstStyle/>
          <a:p>
            <a:pPr eaLnBrk="1" hangingPunct="1"/>
            <a:r>
              <a:rPr lang="en-US" altLang="ar-SA" sz="2800">
                <a:latin typeface="Times New Roman" panose="02020603050405020304" pitchFamily="18" charset="0"/>
              </a:rPr>
              <a:t>Recall r</a:t>
            </a:r>
            <a:r>
              <a:rPr lang="en-US" altLang="ar-SA" sz="2800" baseline="-25000">
                <a:latin typeface="Times New Roman" panose="02020603050405020304" pitchFamily="18" charset="0"/>
              </a:rPr>
              <a:t>1</a:t>
            </a:r>
            <a:r>
              <a:rPr lang="en-US" altLang="ar-SA" sz="2800">
                <a:latin typeface="Times New Roman" panose="02020603050405020304" pitchFamily="18" charset="0"/>
              </a:rPr>
              <a:t> indicates how successive values of Y relate to each other, r</a:t>
            </a:r>
            <a:r>
              <a:rPr lang="en-US" altLang="ar-SA" sz="2800" baseline="-25000">
                <a:latin typeface="Times New Roman" panose="02020603050405020304" pitchFamily="18" charset="0"/>
              </a:rPr>
              <a:t>2</a:t>
            </a:r>
            <a:r>
              <a:rPr lang="en-US" altLang="ar-SA" sz="2800">
                <a:latin typeface="Times New Roman" panose="02020603050405020304" pitchFamily="18" charset="0"/>
              </a:rPr>
              <a:t> indicates how Y values two periods apart relate to each other, and so on.</a:t>
            </a:r>
          </a:p>
          <a:p>
            <a:pPr eaLnBrk="1" hangingPunct="1"/>
            <a:r>
              <a:rPr lang="en-US" altLang="ar-SA" sz="2800">
                <a:latin typeface="Times New Roman" panose="02020603050405020304" pitchFamily="18" charset="0"/>
              </a:rPr>
              <a:t>The auto correlations at lag 1, 2, …, make up the autocorrelation function or ACF.</a:t>
            </a:r>
          </a:p>
          <a:p>
            <a:pPr eaLnBrk="1" hangingPunct="1"/>
            <a:r>
              <a:rPr lang="en-US" altLang="ar-SA" sz="2800">
                <a:latin typeface="Times New Roman" panose="02020603050405020304" pitchFamily="18" charset="0"/>
              </a:rPr>
              <a:t>Autocorrelation function is a valuable tool for investigating properties of an empirical time series.</a:t>
            </a:r>
          </a:p>
        </p:txBody>
      </p:sp>
      <p:sp>
        <p:nvSpPr>
          <p:cNvPr id="11269" name="Slide Number Placeholder 2">
            <a:extLst>
              <a:ext uri="{FF2B5EF4-FFF2-40B4-BE49-F238E27FC236}">
                <a16:creationId xmlns:a16="http://schemas.microsoft.com/office/drawing/2014/main" id="{7AE9307D-1382-F52B-19E3-1D74652EC56E}"/>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DC589D50-D91E-A048-A720-0A8B52A2163B}" type="slidenum">
              <a:rPr lang="en-US" altLang="en-US" sz="1800">
                <a:solidFill>
                  <a:srgbClr val="FFFFFF"/>
                </a:solidFill>
                <a:latin typeface="Times New Roman" panose="02020603050405020304" pitchFamily="18" charset="0"/>
              </a:rPr>
              <a:pPr eaLnBrk="1" hangingPunct="1">
                <a:spcBef>
                  <a:spcPct val="0"/>
                </a:spcBef>
                <a:buClrTx/>
                <a:buFontTx/>
                <a:buNone/>
              </a:pPr>
              <a:t>15</a:t>
            </a:fld>
            <a:endParaRPr lang="en-US" altLang="en-US" sz="1800">
              <a:solidFill>
                <a:srgbClr val="FFFFFF"/>
              </a:solidFill>
              <a:latin typeface="Times New Roman" panose="02020603050405020304" pitchFamily="18" charset="0"/>
            </a:endParaRPr>
          </a:p>
        </p:txBody>
      </p:sp>
      <p:sp>
        <p:nvSpPr>
          <p:cNvPr id="11268" name="Footer Placeholder 1">
            <a:extLst>
              <a:ext uri="{FF2B5EF4-FFF2-40B4-BE49-F238E27FC236}">
                <a16:creationId xmlns:a16="http://schemas.microsoft.com/office/drawing/2014/main" id="{B47EE292-5663-6F21-57E4-FF175B9D983A}"/>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A010429-EFA6-38FC-94CA-D8B82116FB74}"/>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White noise model</a:t>
            </a:r>
          </a:p>
        </p:txBody>
      </p:sp>
      <p:sp>
        <p:nvSpPr>
          <p:cNvPr id="12291" name="Rectangle 3">
            <a:extLst>
              <a:ext uri="{FF2B5EF4-FFF2-40B4-BE49-F238E27FC236}">
                <a16:creationId xmlns:a16="http://schemas.microsoft.com/office/drawing/2014/main" id="{F6714558-40A3-2FA3-E189-B616CF2D3C55}"/>
              </a:ext>
            </a:extLst>
          </p:cNvPr>
          <p:cNvSpPr>
            <a:spLocks noGrp="1" noChangeArrowheads="1"/>
          </p:cNvSpPr>
          <p:nvPr>
            <p:ph idx="1"/>
          </p:nvPr>
        </p:nvSpPr>
        <p:spPr/>
        <p:txBody>
          <a:bodyPr/>
          <a:lstStyle/>
          <a:p>
            <a:pPr eaLnBrk="1" hangingPunct="1">
              <a:lnSpc>
                <a:spcPct val="90000"/>
              </a:lnSpc>
            </a:pPr>
            <a:r>
              <a:rPr lang="en-US" altLang="ar-SA" sz="2800" dirty="0">
                <a:latin typeface="Times New Roman" panose="02020603050405020304" pitchFamily="18" charset="0"/>
              </a:rPr>
              <a:t>A white noise model is a model where observations </a:t>
            </a:r>
            <a:r>
              <a:rPr lang="en-US" altLang="ar-SA" sz="2800" dirty="0" err="1">
                <a:latin typeface="Times New Roman" panose="02020603050405020304" pitchFamily="18" charset="0"/>
              </a:rPr>
              <a:t>Y</a:t>
            </a:r>
            <a:r>
              <a:rPr lang="en-US" altLang="ar-SA" sz="2800" baseline="-25000" dirty="0" err="1">
                <a:latin typeface="Times New Roman" panose="02020603050405020304" pitchFamily="18" charset="0"/>
              </a:rPr>
              <a:t>t</a:t>
            </a:r>
            <a:r>
              <a:rPr lang="en-US" altLang="ar-SA" sz="2800" dirty="0">
                <a:latin typeface="Times New Roman" panose="02020603050405020304" pitchFamily="18" charset="0"/>
              </a:rPr>
              <a:t> is made of two parts: a fixed value and an uncorrelated random error component.</a:t>
            </a:r>
          </a:p>
          <a:p>
            <a:pPr eaLnBrk="1" hangingPunct="1">
              <a:lnSpc>
                <a:spcPct val="90000"/>
              </a:lnSpc>
            </a:pPr>
            <a:endParaRPr lang="en-US" altLang="ar-SA" sz="2800" dirty="0">
              <a:latin typeface="Times New Roman" panose="02020603050405020304" pitchFamily="18" charset="0"/>
            </a:endParaRPr>
          </a:p>
          <a:p>
            <a:pPr eaLnBrk="1" hangingPunct="1">
              <a:lnSpc>
                <a:spcPct val="90000"/>
              </a:lnSpc>
            </a:pPr>
            <a:endParaRPr lang="en-US" altLang="ar-SA" sz="2800" dirty="0">
              <a:latin typeface="Times New Roman" panose="02020603050405020304" pitchFamily="18" charset="0"/>
            </a:endParaRPr>
          </a:p>
          <a:p>
            <a:pPr eaLnBrk="1" hangingPunct="1">
              <a:lnSpc>
                <a:spcPct val="90000"/>
              </a:lnSpc>
            </a:pPr>
            <a:endParaRPr lang="en-US" altLang="ar-SA" sz="2800" dirty="0">
              <a:latin typeface="Times New Roman" panose="02020603050405020304" pitchFamily="18" charset="0"/>
            </a:endParaRPr>
          </a:p>
          <a:p>
            <a:pPr eaLnBrk="1" hangingPunct="1">
              <a:lnSpc>
                <a:spcPct val="90000"/>
              </a:lnSpc>
            </a:pPr>
            <a:r>
              <a:rPr lang="en-US" altLang="ar-SA" sz="2800" dirty="0">
                <a:latin typeface="Times New Roman" panose="02020603050405020304" pitchFamily="18" charset="0"/>
              </a:rPr>
              <a:t>For uncorrelated data (a time series which is white noise) we expect each autocorrelation to be close to zero.</a:t>
            </a:r>
          </a:p>
        </p:txBody>
      </p:sp>
      <p:sp>
        <p:nvSpPr>
          <p:cNvPr id="12294" name="Slide Number Placeholder 2">
            <a:extLst>
              <a:ext uri="{FF2B5EF4-FFF2-40B4-BE49-F238E27FC236}">
                <a16:creationId xmlns:a16="http://schemas.microsoft.com/office/drawing/2014/main" id="{2EE31D52-5644-E876-0684-B1523E4D3A52}"/>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3A0572F4-858C-0C4D-B71D-C721C63C3925}" type="slidenum">
              <a:rPr lang="en-US" altLang="en-US" sz="1800">
                <a:solidFill>
                  <a:srgbClr val="FFFFFF"/>
                </a:solidFill>
                <a:latin typeface="Times New Roman" panose="02020603050405020304" pitchFamily="18" charset="0"/>
              </a:rPr>
              <a:pPr eaLnBrk="1" hangingPunct="1">
                <a:spcBef>
                  <a:spcPct val="0"/>
                </a:spcBef>
                <a:buClrTx/>
                <a:buFontTx/>
                <a:buNone/>
              </a:pPr>
              <a:t>16</a:t>
            </a:fld>
            <a:endParaRPr lang="en-US" altLang="en-US" sz="1800">
              <a:solidFill>
                <a:srgbClr val="FFFFFF"/>
              </a:solidFill>
              <a:latin typeface="Times New Roman" panose="02020603050405020304" pitchFamily="18" charset="0"/>
            </a:endParaRPr>
          </a:p>
        </p:txBody>
      </p:sp>
      <p:sp>
        <p:nvSpPr>
          <p:cNvPr id="12293" name="Footer Placeholder 1">
            <a:extLst>
              <a:ext uri="{FF2B5EF4-FFF2-40B4-BE49-F238E27FC236}">
                <a16:creationId xmlns:a16="http://schemas.microsoft.com/office/drawing/2014/main" id="{0877614B-0972-CFF7-3A44-A1CFFFC89730}"/>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12292" name="Object 4">
            <a:extLst>
              <a:ext uri="{FF2B5EF4-FFF2-40B4-BE49-F238E27FC236}">
                <a16:creationId xmlns:a16="http://schemas.microsoft.com/office/drawing/2014/main" id="{EF85B639-3D71-1D64-E1D9-26BD58EF212B}"/>
              </a:ext>
            </a:extLst>
          </p:cNvPr>
          <p:cNvGraphicFramePr>
            <a:graphicFrameLocks noChangeAspect="1"/>
          </p:cNvGraphicFramePr>
          <p:nvPr/>
        </p:nvGraphicFramePr>
        <p:xfrm>
          <a:off x="3048000" y="3048000"/>
          <a:ext cx="2362200" cy="803275"/>
        </p:xfrm>
        <a:graphic>
          <a:graphicData uri="http://schemas.openxmlformats.org/presentationml/2006/ole">
            <mc:AlternateContent xmlns:mc="http://schemas.openxmlformats.org/markup-compatibility/2006">
              <mc:Choice xmlns:v="urn:schemas-microsoft-com:vml" Requires="v">
                <p:oleObj name="Equation" r:id="rId2" imgW="15506700" imgH="5270500" progId="Equation.3">
                  <p:embed/>
                </p:oleObj>
              </mc:Choice>
              <mc:Fallback>
                <p:oleObj name="Equation" r:id="rId2" imgW="15506700" imgH="52705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048000"/>
                        <a:ext cx="2362200" cy="803275"/>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3">
            <a:extLst>
              <a:ext uri="{FF2B5EF4-FFF2-40B4-BE49-F238E27FC236}">
                <a16:creationId xmlns:a16="http://schemas.microsoft.com/office/drawing/2014/main" id="{C9F63E0E-5AF2-BE4F-8391-3A80CCEB48C2}"/>
              </a:ext>
            </a:extLst>
          </p:cNvPr>
          <p:cNvGraphicFramePr>
            <a:graphicFrameLocks noGrp="1" noChangeAspect="1"/>
          </p:cNvGraphicFramePr>
          <p:nvPr>
            <p:ph idx="1"/>
            <p:extLst>
              <p:ext uri="{D42A27DB-BD31-4B8C-83A1-F6EECF244321}">
                <p14:modId xmlns:p14="http://schemas.microsoft.com/office/powerpoint/2010/main" val="3078162512"/>
              </p:ext>
            </p:extLst>
          </p:nvPr>
        </p:nvGraphicFramePr>
        <p:xfrm>
          <a:off x="1828800" y="1620009"/>
          <a:ext cx="5178425" cy="4903788"/>
        </p:xfrm>
        <a:graphic>
          <a:graphicData uri="http://schemas.openxmlformats.org/presentationml/2006/ole">
            <mc:AlternateContent xmlns:mc="http://schemas.openxmlformats.org/markup-compatibility/2006">
              <mc:Choice xmlns:v="urn:schemas-microsoft-com:vml" Requires="v">
                <p:oleObj name="Worksheet" r:id="rId2" imgW="2679700" imgH="3416300" progId="Excel.Sheet.8">
                  <p:embed/>
                </p:oleObj>
              </mc:Choice>
              <mc:Fallback>
                <p:oleObj name="Worksheet" r:id="rId2" imgW="2679700" imgH="3416300" progId="Excel.Sheet.8">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620009"/>
                        <a:ext cx="5178425" cy="4903788"/>
                      </a:xfrm>
                      <a:prstGeom prst="rect">
                        <a:avLst/>
                      </a:prstGeom>
                      <a:solidFill>
                        <a:srgbClr val="DFF5FD"/>
                      </a:solidFill>
                      <a:ln>
                        <a:noFill/>
                      </a:ln>
                    </p:spPr>
                  </p:pic>
                </p:oleObj>
              </mc:Fallback>
            </mc:AlternateContent>
          </a:graphicData>
        </a:graphic>
      </p:graphicFrame>
      <p:sp>
        <p:nvSpPr>
          <p:cNvPr id="13316" name="Slide Number Placeholder 2">
            <a:extLst>
              <a:ext uri="{FF2B5EF4-FFF2-40B4-BE49-F238E27FC236}">
                <a16:creationId xmlns:a16="http://schemas.microsoft.com/office/drawing/2014/main" id="{30BF9105-69CB-7AC2-CE67-093A1B02951C}"/>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09118EFC-561C-B54F-87A1-AF7FF8D2430D}" type="slidenum">
              <a:rPr lang="en-US" altLang="en-US" sz="1800">
                <a:solidFill>
                  <a:srgbClr val="FFFFFF"/>
                </a:solidFill>
                <a:latin typeface="Times New Roman" panose="02020603050405020304" pitchFamily="18" charset="0"/>
              </a:rPr>
              <a:pPr eaLnBrk="1" hangingPunct="1">
                <a:spcBef>
                  <a:spcPct val="0"/>
                </a:spcBef>
                <a:buClrTx/>
                <a:buFontTx/>
                <a:buNone/>
              </a:pPr>
              <a:t>17</a:t>
            </a:fld>
            <a:endParaRPr lang="en-US" altLang="en-US" sz="1800">
              <a:solidFill>
                <a:srgbClr val="FFFFFF"/>
              </a:solidFill>
              <a:latin typeface="Times New Roman" panose="02020603050405020304" pitchFamily="18" charset="0"/>
            </a:endParaRPr>
          </a:p>
        </p:txBody>
      </p:sp>
      <p:sp>
        <p:nvSpPr>
          <p:cNvPr id="13315" name="Footer Placeholder 1">
            <a:extLst>
              <a:ext uri="{FF2B5EF4-FFF2-40B4-BE49-F238E27FC236}">
                <a16:creationId xmlns:a16="http://schemas.microsoft.com/office/drawing/2014/main" id="{D6198398-4842-2615-2E30-467CA30682AA}"/>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
        <p:nvSpPr>
          <p:cNvPr id="13317" name="Rectangle 3">
            <a:extLst>
              <a:ext uri="{FF2B5EF4-FFF2-40B4-BE49-F238E27FC236}">
                <a16:creationId xmlns:a16="http://schemas.microsoft.com/office/drawing/2014/main" id="{3B9F760E-2413-82AD-9CE0-1C4350799A89}"/>
              </a:ext>
            </a:extLst>
          </p:cNvPr>
          <p:cNvSpPr>
            <a:spLocks noChangeArrowheads="1"/>
          </p:cNvSpPr>
          <p:nvPr/>
        </p:nvSpPr>
        <p:spPr bwMode="auto">
          <a:xfrm>
            <a:off x="762000" y="614363"/>
            <a:ext cx="6705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lnSpc>
                <a:spcPct val="90000"/>
              </a:lnSpc>
              <a:spcBef>
                <a:spcPct val="0"/>
              </a:spcBef>
              <a:buClrTx/>
              <a:buFontTx/>
              <a:buNone/>
            </a:pPr>
            <a:r>
              <a:rPr lang="en-US" altLang="ar-SA" sz="2400" b="1" dirty="0">
                <a:solidFill>
                  <a:srgbClr val="FF0000"/>
                </a:solidFill>
                <a:latin typeface="Times New Roman" panose="02020603050405020304" pitchFamily="18" charset="0"/>
              </a:rPr>
              <a:t>Consider the following white noise series.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D1AB8BB-B0BD-2A6E-1F3F-84AEB429760D}"/>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ACF for the white noise series</a:t>
            </a:r>
          </a:p>
        </p:txBody>
      </p:sp>
      <p:graphicFrame>
        <p:nvGraphicFramePr>
          <p:cNvPr id="14339" name="Object 3">
            <a:extLst>
              <a:ext uri="{FF2B5EF4-FFF2-40B4-BE49-F238E27FC236}">
                <a16:creationId xmlns:a16="http://schemas.microsoft.com/office/drawing/2014/main" id="{5603190B-3B87-2F79-6E9E-A1888ABF4C5C}"/>
              </a:ext>
            </a:extLst>
          </p:cNvPr>
          <p:cNvGraphicFramePr>
            <a:graphicFrameLocks noGrp="1" noChangeAspect="1"/>
          </p:cNvGraphicFramePr>
          <p:nvPr>
            <p:ph idx="1"/>
            <p:extLst>
              <p:ext uri="{D42A27DB-BD31-4B8C-83A1-F6EECF244321}">
                <p14:modId xmlns:p14="http://schemas.microsoft.com/office/powerpoint/2010/main" val="3713778603"/>
              </p:ext>
            </p:extLst>
          </p:nvPr>
        </p:nvGraphicFramePr>
        <p:xfrm>
          <a:off x="400051" y="1441449"/>
          <a:ext cx="7742237" cy="5058444"/>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1" y="1441449"/>
                        <a:ext cx="7742237" cy="5058444"/>
                      </a:xfrm>
                      <a:prstGeom prst="rect">
                        <a:avLst/>
                      </a:prstGeom>
                      <a:solidFill>
                        <a:schemeClr val="accent1">
                          <a:lumMod val="40000"/>
                          <a:lumOff val="60000"/>
                        </a:schemeClr>
                      </a:solidFill>
                      <a:ln>
                        <a:noFill/>
                      </a:ln>
                    </p:spPr>
                  </p:pic>
                </p:oleObj>
              </mc:Fallback>
            </mc:AlternateContent>
          </a:graphicData>
        </a:graphic>
      </p:graphicFrame>
      <p:sp>
        <p:nvSpPr>
          <p:cNvPr id="14341" name="Slide Number Placeholder 2">
            <a:extLst>
              <a:ext uri="{FF2B5EF4-FFF2-40B4-BE49-F238E27FC236}">
                <a16:creationId xmlns:a16="http://schemas.microsoft.com/office/drawing/2014/main" id="{168A8A7F-C9D6-8D66-5367-FC8DC184B521}"/>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CE007D53-2E89-2548-B73E-B45E2957034A}" type="slidenum">
              <a:rPr lang="en-US" altLang="en-US" sz="1800">
                <a:solidFill>
                  <a:srgbClr val="FFFFFF"/>
                </a:solidFill>
                <a:latin typeface="Times New Roman" panose="02020603050405020304" pitchFamily="18" charset="0"/>
              </a:rPr>
              <a:pPr eaLnBrk="1" hangingPunct="1">
                <a:spcBef>
                  <a:spcPct val="0"/>
                </a:spcBef>
                <a:buClrTx/>
                <a:buFontTx/>
                <a:buNone/>
              </a:pPr>
              <a:t>18</a:t>
            </a:fld>
            <a:endParaRPr lang="en-US" altLang="en-US" sz="1800">
              <a:solidFill>
                <a:srgbClr val="FFFFFF"/>
              </a:solidFill>
              <a:latin typeface="Times New Roman" panose="02020603050405020304" pitchFamily="18" charset="0"/>
            </a:endParaRPr>
          </a:p>
        </p:txBody>
      </p:sp>
      <p:sp>
        <p:nvSpPr>
          <p:cNvPr id="14340" name="Footer Placeholder 1">
            <a:extLst>
              <a:ext uri="{FF2B5EF4-FFF2-40B4-BE49-F238E27FC236}">
                <a16:creationId xmlns:a16="http://schemas.microsoft.com/office/drawing/2014/main" id="{9CD758A6-AA10-6904-85A1-A87DD585BBCF}"/>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6C9C3BD-B4DE-E0F4-8860-614B0C758B1B}"/>
              </a:ext>
            </a:extLst>
          </p:cNvPr>
          <p:cNvSpPr>
            <a:spLocks noGrp="1" noChangeArrowheads="1"/>
          </p:cNvSpPr>
          <p:nvPr>
            <p:ph type="title"/>
          </p:nvPr>
        </p:nvSpPr>
        <p:spPr/>
        <p:txBody>
          <a:bodyPr/>
          <a:lstStyle/>
          <a:p>
            <a:pPr eaLnBrk="1" fontAlgn="auto" hangingPunct="1">
              <a:spcAft>
                <a:spcPts val="0"/>
              </a:spcAft>
              <a:defRPr/>
            </a:pPr>
            <a:r>
              <a:rPr lang="en-US" altLang="ar-SA" sz="3600" dirty="0">
                <a:solidFill>
                  <a:srgbClr val="FF0000"/>
                </a:solidFill>
                <a:latin typeface="Times New Roman" pitchFamily="18" charset="0"/>
              </a:rPr>
              <a:t>Sampling distribution of autocorrelation</a:t>
            </a:r>
          </a:p>
        </p:txBody>
      </p:sp>
      <p:sp>
        <p:nvSpPr>
          <p:cNvPr id="15363" name="Rectangle 3">
            <a:extLst>
              <a:ext uri="{FF2B5EF4-FFF2-40B4-BE49-F238E27FC236}">
                <a16:creationId xmlns:a16="http://schemas.microsoft.com/office/drawing/2014/main" id="{BA5496FE-08B8-8FC2-9D0E-218105472CD1}"/>
              </a:ext>
            </a:extLst>
          </p:cNvPr>
          <p:cNvSpPr>
            <a:spLocks noGrp="1" noChangeArrowheads="1"/>
          </p:cNvSpPr>
          <p:nvPr>
            <p:ph idx="1"/>
          </p:nvPr>
        </p:nvSpPr>
        <p:spPr/>
        <p:txBody>
          <a:bodyPr/>
          <a:lstStyle/>
          <a:p>
            <a:pPr eaLnBrk="1" hangingPunct="1"/>
            <a:r>
              <a:rPr lang="en-US" altLang="ar-SA" sz="2800">
                <a:latin typeface="Times New Roman" panose="02020603050405020304" pitchFamily="18" charset="0"/>
              </a:rPr>
              <a:t>The autocorrelation coefficients of white noise data have a sampling distribution that can be approximated by a </a:t>
            </a:r>
            <a:r>
              <a:rPr lang="en-US" altLang="ar-SA" sz="2800">
                <a:solidFill>
                  <a:srgbClr val="C00000"/>
                </a:solidFill>
                <a:latin typeface="Times New Roman" panose="02020603050405020304" pitchFamily="18" charset="0"/>
              </a:rPr>
              <a:t>normal</a:t>
            </a:r>
            <a:r>
              <a:rPr lang="en-US" altLang="ar-SA" sz="2800">
                <a:latin typeface="Times New Roman" panose="02020603050405020304" pitchFamily="18" charset="0"/>
              </a:rPr>
              <a:t> distribution with mean zero and standard error 1/</a:t>
            </a:r>
            <a:r>
              <a:rPr lang="en-US" altLang="ar-SA" sz="2800">
                <a:latin typeface="Times New Roman" panose="02020603050405020304" pitchFamily="18" charset="0"/>
                <a:sym typeface="Symbol" pitchFamily="2" charset="2"/>
              </a:rPr>
              <a:t>n. where n is the number of observations in the series.</a:t>
            </a:r>
          </a:p>
          <a:p>
            <a:pPr eaLnBrk="1" hangingPunct="1"/>
            <a:r>
              <a:rPr lang="en-US" altLang="ar-SA" sz="2800">
                <a:latin typeface="Times New Roman" panose="02020603050405020304" pitchFamily="18" charset="0"/>
                <a:sym typeface="Symbol" pitchFamily="2" charset="2"/>
              </a:rPr>
              <a:t>This information can be used to develop tests of hypotheses and confidence intervals for ACF.</a:t>
            </a:r>
            <a:endParaRPr lang="en-US" altLang="ar-SA" sz="2800">
              <a:latin typeface="Times New Roman" panose="02020603050405020304" pitchFamily="18" charset="0"/>
            </a:endParaRPr>
          </a:p>
        </p:txBody>
      </p:sp>
      <p:sp>
        <p:nvSpPr>
          <p:cNvPr id="15365" name="Slide Number Placeholder 2">
            <a:extLst>
              <a:ext uri="{FF2B5EF4-FFF2-40B4-BE49-F238E27FC236}">
                <a16:creationId xmlns:a16="http://schemas.microsoft.com/office/drawing/2014/main" id="{EC312F2E-1311-9383-0F6D-E964E935DFC4}"/>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23D4A065-F986-2B4B-B891-D10088D63CE7}" type="slidenum">
              <a:rPr lang="en-US" altLang="en-US" sz="1800">
                <a:solidFill>
                  <a:srgbClr val="FFFFFF"/>
                </a:solidFill>
                <a:latin typeface="Times New Roman" panose="02020603050405020304" pitchFamily="18" charset="0"/>
              </a:rPr>
              <a:pPr eaLnBrk="1" hangingPunct="1">
                <a:spcBef>
                  <a:spcPct val="0"/>
                </a:spcBef>
                <a:buClrTx/>
                <a:buFontTx/>
                <a:buNone/>
              </a:pPr>
              <a:t>19</a:t>
            </a:fld>
            <a:endParaRPr lang="en-US" altLang="en-US" sz="1800">
              <a:solidFill>
                <a:srgbClr val="FFFFFF"/>
              </a:solidFill>
              <a:latin typeface="Times New Roman" panose="02020603050405020304" pitchFamily="18" charset="0"/>
            </a:endParaRPr>
          </a:p>
        </p:txBody>
      </p:sp>
      <p:sp>
        <p:nvSpPr>
          <p:cNvPr id="15364" name="Footer Placeholder 1">
            <a:extLst>
              <a:ext uri="{FF2B5EF4-FFF2-40B4-BE49-F238E27FC236}">
                <a16:creationId xmlns:a16="http://schemas.microsoft.com/office/drawing/2014/main" id="{3BEEFC60-EBC6-0C82-CE58-569CDDAD0449}"/>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898F0C1-75DD-1F8E-CCE7-66580AC26C38}"/>
              </a:ext>
            </a:extLst>
          </p:cNvPr>
          <p:cNvSpPr>
            <a:spLocks noGrp="1" noChangeArrowheads="1"/>
          </p:cNvSpPr>
          <p:nvPr>
            <p:ph type="ctrTitle"/>
          </p:nvPr>
        </p:nvSpPr>
        <p:spPr>
          <a:xfrm>
            <a:off x="241612" y="381146"/>
            <a:ext cx="8203575" cy="808983"/>
          </a:xfrm>
        </p:spPr>
        <p:txBody>
          <a:bodyPr>
            <a:normAutofit fontScale="90000"/>
          </a:bodyPr>
          <a:lstStyle/>
          <a:p>
            <a:pPr algn="ctr" eaLnBrk="1" fontAlgn="auto" hangingPunct="1">
              <a:spcAft>
                <a:spcPts val="0"/>
              </a:spcAft>
              <a:defRPr/>
            </a:pPr>
            <a:r>
              <a:rPr lang="en-US" altLang="ar-SA" sz="5400" dirty="0">
                <a:latin typeface="Times New Roman" pitchFamily="18" charset="0"/>
              </a:rPr>
              <a:t>MODULE  3B</a:t>
            </a:r>
          </a:p>
        </p:txBody>
      </p:sp>
      <p:sp>
        <p:nvSpPr>
          <p:cNvPr id="2053" name="Slide Number Placeholder 2">
            <a:extLst>
              <a:ext uri="{FF2B5EF4-FFF2-40B4-BE49-F238E27FC236}">
                <a16:creationId xmlns:a16="http://schemas.microsoft.com/office/drawing/2014/main" id="{4013D25A-1C14-3458-95F6-98BB4C3CD937}"/>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8D5C344C-2638-4C4E-A70F-FC01ED6240B0}" type="slidenum">
              <a:rPr lang="en-US" altLang="en-US" sz="1800">
                <a:solidFill>
                  <a:srgbClr val="FFFFFF"/>
                </a:solidFill>
                <a:latin typeface="Times New Roman" panose="02020603050405020304" pitchFamily="18" charset="0"/>
              </a:rPr>
              <a:pPr eaLnBrk="1" hangingPunct="1">
                <a:spcBef>
                  <a:spcPct val="0"/>
                </a:spcBef>
                <a:buClrTx/>
                <a:buFontTx/>
                <a:buNone/>
              </a:pPr>
              <a:t>2</a:t>
            </a:fld>
            <a:endParaRPr lang="en-US" altLang="en-US" sz="1800">
              <a:solidFill>
                <a:srgbClr val="FFFFFF"/>
              </a:solidFill>
              <a:latin typeface="Times New Roman" panose="02020603050405020304" pitchFamily="18" charset="0"/>
            </a:endParaRPr>
          </a:p>
        </p:txBody>
      </p:sp>
      <p:sp>
        <p:nvSpPr>
          <p:cNvPr id="2052" name="Footer Placeholder 1">
            <a:extLst>
              <a:ext uri="{FF2B5EF4-FFF2-40B4-BE49-F238E27FC236}">
                <a16:creationId xmlns:a16="http://schemas.microsoft.com/office/drawing/2014/main" id="{E979E1E5-7A49-EF86-BD1E-1C92171EFB7D}"/>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
        <p:nvSpPr>
          <p:cNvPr id="3" name="Subtitle 2">
            <a:extLst>
              <a:ext uri="{FF2B5EF4-FFF2-40B4-BE49-F238E27FC236}">
                <a16:creationId xmlns:a16="http://schemas.microsoft.com/office/drawing/2014/main" id="{E7FDF711-98AC-8F5F-6E26-34A391952500}"/>
              </a:ext>
            </a:extLst>
          </p:cNvPr>
          <p:cNvSpPr>
            <a:spLocks noGrp="1"/>
          </p:cNvSpPr>
          <p:nvPr>
            <p:ph type="subTitle" idx="1"/>
          </p:nvPr>
        </p:nvSpPr>
        <p:spPr>
          <a:xfrm>
            <a:off x="304799" y="1676400"/>
            <a:ext cx="4038600" cy="2194259"/>
          </a:xfrm>
        </p:spPr>
        <p:txBody>
          <a:bodyPr>
            <a:normAutofit/>
          </a:bodyPr>
          <a:lstStyle/>
          <a:p>
            <a:r>
              <a:rPr lang="en-US" altLang="ar-SA" sz="3600" b="1" dirty="0">
                <a:solidFill>
                  <a:srgbClr val="FFFF00"/>
                </a:solidFill>
                <a:latin typeface="Times New Roman" pitchFamily="18" charset="0"/>
              </a:rPr>
              <a:t>The Box-Jenkins Methodology for</a:t>
            </a:r>
          </a:p>
          <a:p>
            <a:r>
              <a:rPr lang="en-US" altLang="ar-SA" sz="3600" b="1" dirty="0">
                <a:solidFill>
                  <a:srgbClr val="FFFF00"/>
                </a:solidFill>
                <a:latin typeface="Times New Roman" pitchFamily="18" charset="0"/>
              </a:rPr>
              <a:t> ARIMA Models</a:t>
            </a:r>
            <a:endParaRPr lang="en-US" sz="3600" b="1" dirty="0">
              <a:solidFill>
                <a:srgbClr val="FFFF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C3E91D9-54F5-AEE1-D7D6-23D38339BDD9}"/>
              </a:ext>
            </a:extLst>
          </p:cNvPr>
          <p:cNvSpPr>
            <a:spLocks noGrp="1" noChangeArrowheads="1"/>
          </p:cNvSpPr>
          <p:nvPr>
            <p:ph type="title"/>
          </p:nvPr>
        </p:nvSpPr>
        <p:spPr/>
        <p:txBody>
          <a:bodyPr/>
          <a:lstStyle/>
          <a:p>
            <a:pPr eaLnBrk="1" fontAlgn="auto" hangingPunct="1">
              <a:spcAft>
                <a:spcPts val="0"/>
              </a:spcAft>
              <a:defRPr/>
            </a:pPr>
            <a:r>
              <a:rPr lang="en-US" altLang="ar-SA" sz="3600" dirty="0">
                <a:solidFill>
                  <a:srgbClr val="FF0000"/>
                </a:solidFill>
                <a:latin typeface="Times New Roman" pitchFamily="18" charset="0"/>
              </a:rPr>
              <a:t>Sampling distribution of autocorrelation</a:t>
            </a:r>
          </a:p>
        </p:txBody>
      </p:sp>
      <p:sp>
        <p:nvSpPr>
          <p:cNvPr id="16387" name="Rectangle 3">
            <a:extLst>
              <a:ext uri="{FF2B5EF4-FFF2-40B4-BE49-F238E27FC236}">
                <a16:creationId xmlns:a16="http://schemas.microsoft.com/office/drawing/2014/main" id="{CC08BCD2-34AC-2484-BB27-7737429D93FB}"/>
              </a:ext>
            </a:extLst>
          </p:cNvPr>
          <p:cNvSpPr>
            <a:spLocks noGrp="1" noChangeArrowheads="1"/>
          </p:cNvSpPr>
          <p:nvPr>
            <p:ph idx="1"/>
          </p:nvPr>
        </p:nvSpPr>
        <p:spPr/>
        <p:txBody>
          <a:bodyPr/>
          <a:lstStyle/>
          <a:p>
            <a:pPr eaLnBrk="1" hangingPunct="1">
              <a:lnSpc>
                <a:spcPct val="90000"/>
              </a:lnSpc>
            </a:pPr>
            <a:r>
              <a:rPr lang="en-US" altLang="ar-SA" sz="2800">
                <a:latin typeface="Times New Roman" panose="02020603050405020304" pitchFamily="18" charset="0"/>
              </a:rPr>
              <a:t>For example: </a:t>
            </a:r>
          </a:p>
          <a:p>
            <a:pPr lvl="1" eaLnBrk="1" hangingPunct="1">
              <a:lnSpc>
                <a:spcPct val="90000"/>
              </a:lnSpc>
            </a:pPr>
            <a:r>
              <a:rPr lang="en-US" altLang="ar-SA" sz="2400">
                <a:latin typeface="Times New Roman" panose="02020603050405020304" pitchFamily="18" charset="0"/>
              </a:rPr>
              <a:t>For our white noise series example, we expect 95% of all sample ACF to be within:</a:t>
            </a:r>
          </a:p>
          <a:p>
            <a:pPr lvl="1" eaLnBrk="1" hangingPunct="1">
              <a:lnSpc>
                <a:spcPct val="90000"/>
              </a:lnSpc>
            </a:pPr>
            <a:endParaRPr lang="en-US" altLang="ar-SA" sz="2400">
              <a:latin typeface="Times New Roman" panose="02020603050405020304" pitchFamily="18" charset="0"/>
            </a:endParaRPr>
          </a:p>
          <a:p>
            <a:pPr lvl="1" eaLnBrk="1" hangingPunct="1">
              <a:lnSpc>
                <a:spcPct val="90000"/>
              </a:lnSpc>
            </a:pPr>
            <a:endParaRPr lang="en-US" altLang="ar-SA" sz="2400">
              <a:latin typeface="Times New Roman" panose="02020603050405020304" pitchFamily="18" charset="0"/>
            </a:endParaRPr>
          </a:p>
          <a:p>
            <a:pPr lvl="1" eaLnBrk="1" hangingPunct="1">
              <a:lnSpc>
                <a:spcPct val="90000"/>
              </a:lnSpc>
            </a:pPr>
            <a:endParaRPr lang="en-US" altLang="ar-SA" sz="2400">
              <a:latin typeface="Times New Roman" panose="02020603050405020304" pitchFamily="18" charset="0"/>
            </a:endParaRPr>
          </a:p>
          <a:p>
            <a:pPr lvl="1" eaLnBrk="1" hangingPunct="1">
              <a:lnSpc>
                <a:spcPct val="90000"/>
              </a:lnSpc>
            </a:pPr>
            <a:r>
              <a:rPr lang="en-US" altLang="ar-SA" sz="2400">
                <a:latin typeface="Times New Roman" panose="02020603050405020304" pitchFamily="18" charset="0"/>
              </a:rPr>
              <a:t>If this is not the case then the series is not white noise.</a:t>
            </a:r>
          </a:p>
          <a:p>
            <a:pPr lvl="1" eaLnBrk="1" hangingPunct="1">
              <a:lnSpc>
                <a:spcPct val="90000"/>
              </a:lnSpc>
            </a:pPr>
            <a:r>
              <a:rPr lang="en-US" altLang="ar-SA" sz="2400">
                <a:latin typeface="Times New Roman" panose="02020603050405020304" pitchFamily="18" charset="0"/>
              </a:rPr>
              <a:t>The sampling distribution and standard error allow us to distinguish what is randomness or white noise from what is pattern.</a:t>
            </a:r>
          </a:p>
          <a:p>
            <a:pPr lvl="1" eaLnBrk="1" hangingPunct="1">
              <a:lnSpc>
                <a:spcPct val="90000"/>
              </a:lnSpc>
              <a:buFont typeface="Wingdings" pitchFamily="2" charset="2"/>
              <a:buNone/>
            </a:pPr>
            <a:r>
              <a:rPr lang="en-US" altLang="ar-SA" sz="2400">
                <a:latin typeface="Times New Roman" panose="02020603050405020304" pitchFamily="18" charset="0"/>
              </a:rPr>
              <a:t> </a:t>
            </a:r>
          </a:p>
          <a:p>
            <a:pPr lvl="2" eaLnBrk="1" hangingPunct="1">
              <a:lnSpc>
                <a:spcPct val="90000"/>
              </a:lnSpc>
              <a:buFont typeface="Wingdings" pitchFamily="2" charset="2"/>
              <a:buNone/>
            </a:pPr>
            <a:r>
              <a:rPr lang="en-US" altLang="ar-SA" sz="2000">
                <a:latin typeface="Times New Roman" panose="02020603050405020304" pitchFamily="18" charset="0"/>
              </a:rPr>
              <a:t> </a:t>
            </a:r>
          </a:p>
        </p:txBody>
      </p:sp>
      <p:sp>
        <p:nvSpPr>
          <p:cNvPr id="16390" name="Slide Number Placeholder 2">
            <a:extLst>
              <a:ext uri="{FF2B5EF4-FFF2-40B4-BE49-F238E27FC236}">
                <a16:creationId xmlns:a16="http://schemas.microsoft.com/office/drawing/2014/main" id="{3E21F795-5B80-AE01-B321-193C850B00E4}"/>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DEDFFB30-E413-5940-A3FB-614CFCADBC17}" type="slidenum">
              <a:rPr lang="en-US" altLang="en-US" sz="1800">
                <a:solidFill>
                  <a:srgbClr val="FFFFFF"/>
                </a:solidFill>
                <a:latin typeface="Times New Roman" panose="02020603050405020304" pitchFamily="18" charset="0"/>
              </a:rPr>
              <a:pPr eaLnBrk="1" hangingPunct="1">
                <a:spcBef>
                  <a:spcPct val="0"/>
                </a:spcBef>
                <a:buClrTx/>
                <a:buFontTx/>
                <a:buNone/>
              </a:pPr>
              <a:t>20</a:t>
            </a:fld>
            <a:endParaRPr lang="en-US" altLang="en-US" sz="1800">
              <a:solidFill>
                <a:srgbClr val="FFFFFF"/>
              </a:solidFill>
              <a:latin typeface="Times New Roman" panose="02020603050405020304" pitchFamily="18" charset="0"/>
            </a:endParaRPr>
          </a:p>
        </p:txBody>
      </p:sp>
      <p:sp>
        <p:nvSpPr>
          <p:cNvPr id="16389" name="Footer Placeholder 1">
            <a:extLst>
              <a:ext uri="{FF2B5EF4-FFF2-40B4-BE49-F238E27FC236}">
                <a16:creationId xmlns:a16="http://schemas.microsoft.com/office/drawing/2014/main" id="{48BF24D6-ACF3-5CCD-9DCF-BF29D716E320}"/>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16388" name="Object 4">
            <a:extLst>
              <a:ext uri="{FF2B5EF4-FFF2-40B4-BE49-F238E27FC236}">
                <a16:creationId xmlns:a16="http://schemas.microsoft.com/office/drawing/2014/main" id="{BB6F4CF5-7028-A322-F683-613B84999C33}"/>
              </a:ext>
            </a:extLst>
          </p:cNvPr>
          <p:cNvGraphicFramePr>
            <a:graphicFrameLocks noChangeAspect="1"/>
          </p:cNvGraphicFramePr>
          <p:nvPr/>
        </p:nvGraphicFramePr>
        <p:xfrm>
          <a:off x="2438400" y="2971800"/>
          <a:ext cx="3886200" cy="798513"/>
        </p:xfrm>
        <a:graphic>
          <a:graphicData uri="http://schemas.openxmlformats.org/presentationml/2006/ole">
            <mc:AlternateContent xmlns:mc="http://schemas.openxmlformats.org/markup-compatibility/2006">
              <mc:Choice xmlns:v="urn:schemas-microsoft-com:vml" Requires="v">
                <p:oleObj name="Equation" r:id="rId2" imgW="47104300" imgH="9652000" progId="Equation.3">
                  <p:embed/>
                </p:oleObj>
              </mc:Choice>
              <mc:Fallback>
                <p:oleObj name="Equation" r:id="rId2" imgW="47104300" imgH="9652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971800"/>
                        <a:ext cx="3886200" cy="798513"/>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D2046FA-1C57-67D4-F706-E8E1030F20E2}"/>
              </a:ext>
            </a:extLst>
          </p:cNvPr>
          <p:cNvSpPr>
            <a:spLocks noGrp="1" noChangeArrowheads="1"/>
          </p:cNvSpPr>
          <p:nvPr>
            <p:ph type="title"/>
          </p:nvPr>
        </p:nvSpPr>
        <p:spPr/>
        <p:txBody>
          <a:bodyPr/>
          <a:lstStyle/>
          <a:p>
            <a:pPr eaLnBrk="1" fontAlgn="auto" hangingPunct="1">
              <a:spcAft>
                <a:spcPts val="0"/>
              </a:spcAft>
              <a:defRPr/>
            </a:pPr>
            <a:r>
              <a:rPr lang="en-US" altLang="ar-SA" sz="3600" b="1" dirty="0">
                <a:solidFill>
                  <a:srgbClr val="FF0000"/>
                </a:solidFill>
                <a:latin typeface="Times New Roman" pitchFamily="18" charset="0"/>
              </a:rPr>
              <a:t>The Partial autocorrelation coefficient</a:t>
            </a:r>
          </a:p>
        </p:txBody>
      </p:sp>
      <p:sp>
        <p:nvSpPr>
          <p:cNvPr id="21507" name="Rectangle 3">
            <a:extLst>
              <a:ext uri="{FF2B5EF4-FFF2-40B4-BE49-F238E27FC236}">
                <a16:creationId xmlns:a16="http://schemas.microsoft.com/office/drawing/2014/main" id="{6F50E47A-E8A2-745C-9276-A5C8B872F2C8}"/>
              </a:ext>
            </a:extLst>
          </p:cNvPr>
          <p:cNvSpPr>
            <a:spLocks noGrp="1" noChangeArrowheads="1"/>
          </p:cNvSpPr>
          <p:nvPr>
            <p:ph idx="1"/>
          </p:nvPr>
        </p:nvSpPr>
        <p:spPr/>
        <p:txBody>
          <a:bodyPr/>
          <a:lstStyle/>
          <a:p>
            <a:pPr eaLnBrk="1" hangingPunct="1"/>
            <a:r>
              <a:rPr lang="en-US" altLang="ar-SA" sz="2800">
                <a:latin typeface="Times New Roman" panose="02020603050405020304" pitchFamily="18" charset="0"/>
              </a:rPr>
              <a:t>Partial autocorrelations measures the degree of association between y</a:t>
            </a:r>
            <a:r>
              <a:rPr lang="en-US" altLang="ar-SA" sz="2800" baseline="-25000">
                <a:latin typeface="Times New Roman" panose="02020603050405020304" pitchFamily="18" charset="0"/>
              </a:rPr>
              <a:t>t</a:t>
            </a:r>
            <a:r>
              <a:rPr lang="en-US" altLang="ar-SA" sz="2800">
                <a:latin typeface="Times New Roman" panose="02020603050405020304" pitchFamily="18" charset="0"/>
              </a:rPr>
              <a:t> and y</a:t>
            </a:r>
            <a:r>
              <a:rPr lang="en-US" altLang="ar-SA" sz="2800" baseline="-25000">
                <a:latin typeface="Times New Roman" panose="02020603050405020304" pitchFamily="18" charset="0"/>
              </a:rPr>
              <a:t>t-k</a:t>
            </a:r>
            <a:r>
              <a:rPr lang="en-US" altLang="ar-SA" sz="2800">
                <a:latin typeface="Times New Roman" panose="02020603050405020304" pitchFamily="18" charset="0"/>
              </a:rPr>
              <a:t>, when the effects of other time lags 1, 2, 3, …, k-1 are removed.</a:t>
            </a:r>
          </a:p>
          <a:p>
            <a:pPr eaLnBrk="1" hangingPunct="1"/>
            <a:r>
              <a:rPr lang="en-US" altLang="ar-SA" sz="2800">
                <a:latin typeface="Times New Roman" panose="02020603050405020304" pitchFamily="18" charset="0"/>
              </a:rPr>
              <a:t>The partial autocorrelation coefficient of order k is evaluated by regressing y</a:t>
            </a:r>
            <a:r>
              <a:rPr lang="en-US" altLang="ar-SA" sz="2800" baseline="-25000">
                <a:latin typeface="Times New Roman" panose="02020603050405020304" pitchFamily="18" charset="0"/>
              </a:rPr>
              <a:t>t</a:t>
            </a:r>
            <a:r>
              <a:rPr lang="en-US" altLang="ar-SA" sz="2800">
                <a:latin typeface="Times New Roman" panose="02020603050405020304" pitchFamily="18" charset="0"/>
              </a:rPr>
              <a:t> against y</a:t>
            </a:r>
            <a:r>
              <a:rPr lang="en-US" altLang="ar-SA" sz="2800" baseline="-25000">
                <a:latin typeface="Times New Roman" panose="02020603050405020304" pitchFamily="18" charset="0"/>
              </a:rPr>
              <a:t>t-1</a:t>
            </a:r>
            <a:r>
              <a:rPr lang="en-US" altLang="ar-SA" sz="2800">
                <a:latin typeface="Times New Roman" panose="02020603050405020304" pitchFamily="18" charset="0"/>
              </a:rPr>
              <a:t>,…y</a:t>
            </a:r>
            <a:r>
              <a:rPr lang="en-US" altLang="ar-SA" sz="2800" baseline="-25000">
                <a:latin typeface="Times New Roman" panose="02020603050405020304" pitchFamily="18" charset="0"/>
              </a:rPr>
              <a:t>t-k</a:t>
            </a:r>
            <a:r>
              <a:rPr lang="en-US" altLang="ar-SA" sz="2800">
                <a:latin typeface="Times New Roman" panose="02020603050405020304" pitchFamily="18" charset="0"/>
              </a:rPr>
              <a:t>:</a:t>
            </a:r>
          </a:p>
          <a:p>
            <a:pPr eaLnBrk="1" hangingPunct="1">
              <a:buFont typeface="Wingdings" pitchFamily="2" charset="2"/>
              <a:buNone/>
            </a:pPr>
            <a:r>
              <a:rPr lang="en-US" altLang="ar-SA" sz="2800">
                <a:latin typeface="Times New Roman" panose="02020603050405020304" pitchFamily="18" charset="0"/>
              </a:rPr>
              <a:t> </a:t>
            </a:r>
          </a:p>
          <a:p>
            <a:pPr eaLnBrk="1" hangingPunct="1">
              <a:buFont typeface="Wingdings" pitchFamily="2" charset="2"/>
              <a:buNone/>
            </a:pPr>
            <a:endParaRPr lang="en-US" altLang="ar-SA" sz="2800">
              <a:latin typeface="Times New Roman" panose="02020603050405020304" pitchFamily="18" charset="0"/>
              <a:sym typeface="Symbol" pitchFamily="2" charset="2"/>
            </a:endParaRPr>
          </a:p>
          <a:p>
            <a:pPr lvl="1" eaLnBrk="1" hangingPunct="1"/>
            <a:r>
              <a:rPr lang="en-US" altLang="ar-SA" sz="2400">
                <a:latin typeface="Times New Roman" panose="02020603050405020304" pitchFamily="18" charset="0"/>
                <a:sym typeface="Symbol" pitchFamily="2" charset="2"/>
              </a:rPr>
              <a:t></a:t>
            </a:r>
            <a:r>
              <a:rPr lang="en-US" altLang="ar-SA" sz="2400" baseline="-25000">
                <a:latin typeface="Times New Roman" panose="02020603050405020304" pitchFamily="18" charset="0"/>
                <a:sym typeface="Symbol" pitchFamily="2" charset="2"/>
              </a:rPr>
              <a:t>k</a:t>
            </a:r>
            <a:r>
              <a:rPr lang="en-US" altLang="ar-SA" sz="2400">
                <a:latin typeface="Times New Roman" panose="02020603050405020304" pitchFamily="18" charset="0"/>
                <a:sym typeface="Symbol" pitchFamily="2" charset="2"/>
              </a:rPr>
              <a:t> (partial autocorrelation coefficient of order k) is the estimated coefficient b</a:t>
            </a:r>
            <a:r>
              <a:rPr lang="en-US" altLang="ar-SA" sz="2400" baseline="-25000">
                <a:latin typeface="Times New Roman" panose="02020603050405020304" pitchFamily="18" charset="0"/>
                <a:sym typeface="Symbol" pitchFamily="2" charset="2"/>
              </a:rPr>
              <a:t>k</a:t>
            </a:r>
            <a:r>
              <a:rPr lang="en-US" altLang="ar-SA" sz="2400">
                <a:latin typeface="Times New Roman" panose="02020603050405020304" pitchFamily="18" charset="0"/>
                <a:sym typeface="Symbol" pitchFamily="2" charset="2"/>
              </a:rPr>
              <a:t>.</a:t>
            </a:r>
            <a:endParaRPr lang="en-US" altLang="ar-SA" sz="2400">
              <a:latin typeface="Times New Roman" panose="02020603050405020304" pitchFamily="18" charset="0"/>
            </a:endParaRPr>
          </a:p>
        </p:txBody>
      </p:sp>
      <p:sp>
        <p:nvSpPr>
          <p:cNvPr id="21510" name="Slide Number Placeholder 2">
            <a:extLst>
              <a:ext uri="{FF2B5EF4-FFF2-40B4-BE49-F238E27FC236}">
                <a16:creationId xmlns:a16="http://schemas.microsoft.com/office/drawing/2014/main" id="{DDC3F756-E3F0-4A25-1BFD-4E6F7F732E50}"/>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193E5337-F373-D94A-AB43-B2BCD3E96D38}" type="slidenum">
              <a:rPr lang="en-US" altLang="en-US" sz="1800">
                <a:solidFill>
                  <a:srgbClr val="FFFFFF"/>
                </a:solidFill>
                <a:latin typeface="Times New Roman" panose="02020603050405020304" pitchFamily="18" charset="0"/>
              </a:rPr>
              <a:pPr eaLnBrk="1" hangingPunct="1">
                <a:spcBef>
                  <a:spcPct val="0"/>
                </a:spcBef>
                <a:buClrTx/>
                <a:buFontTx/>
                <a:buNone/>
              </a:pPr>
              <a:t>21</a:t>
            </a:fld>
            <a:endParaRPr lang="en-US" altLang="en-US" sz="1800">
              <a:solidFill>
                <a:srgbClr val="FFFFFF"/>
              </a:solidFill>
              <a:latin typeface="Times New Roman" panose="02020603050405020304" pitchFamily="18" charset="0"/>
            </a:endParaRPr>
          </a:p>
        </p:txBody>
      </p:sp>
      <p:sp>
        <p:nvSpPr>
          <p:cNvPr id="21509" name="Footer Placeholder 1">
            <a:extLst>
              <a:ext uri="{FF2B5EF4-FFF2-40B4-BE49-F238E27FC236}">
                <a16:creationId xmlns:a16="http://schemas.microsoft.com/office/drawing/2014/main" id="{DADFD463-9632-6073-597B-B05F0FA05613}"/>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21508" name="Object 4">
            <a:extLst>
              <a:ext uri="{FF2B5EF4-FFF2-40B4-BE49-F238E27FC236}">
                <a16:creationId xmlns:a16="http://schemas.microsoft.com/office/drawing/2014/main" id="{F3B4FAE6-559D-AAE2-8454-6F38C1D872DE}"/>
              </a:ext>
            </a:extLst>
          </p:cNvPr>
          <p:cNvGraphicFramePr>
            <a:graphicFrameLocks noChangeAspect="1"/>
          </p:cNvGraphicFramePr>
          <p:nvPr/>
        </p:nvGraphicFramePr>
        <p:xfrm>
          <a:off x="1524000" y="4038600"/>
          <a:ext cx="5689600" cy="609600"/>
        </p:xfrm>
        <a:graphic>
          <a:graphicData uri="http://schemas.openxmlformats.org/presentationml/2006/ole">
            <mc:AlternateContent xmlns:mc="http://schemas.openxmlformats.org/markup-compatibility/2006">
              <mc:Choice xmlns:v="urn:schemas-microsoft-com:vml" Requires="v">
                <p:oleObj name="Equation" r:id="rId2" imgW="49149000" imgH="5270500" progId="Equation.3">
                  <p:embed/>
                </p:oleObj>
              </mc:Choice>
              <mc:Fallback>
                <p:oleObj name="Equation" r:id="rId2" imgW="49149000" imgH="52705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038600"/>
                        <a:ext cx="5689600" cy="6096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65BC1E8-09E5-C274-F216-A54E048571CE}"/>
              </a:ext>
            </a:extLst>
          </p:cNvPr>
          <p:cNvSpPr>
            <a:spLocks noGrp="1" noChangeArrowheads="1"/>
          </p:cNvSpPr>
          <p:nvPr>
            <p:ph type="title"/>
          </p:nvPr>
        </p:nvSpPr>
        <p:spPr/>
        <p:txBody>
          <a:bodyPr/>
          <a:lstStyle/>
          <a:p>
            <a:pPr eaLnBrk="1" fontAlgn="auto" hangingPunct="1">
              <a:spcAft>
                <a:spcPts val="0"/>
              </a:spcAft>
              <a:defRPr/>
            </a:pPr>
            <a:r>
              <a:rPr lang="en-US" altLang="ar-SA" sz="3600" b="1" dirty="0">
                <a:solidFill>
                  <a:srgbClr val="FF0000"/>
                </a:solidFill>
                <a:latin typeface="Times New Roman" pitchFamily="18" charset="0"/>
              </a:rPr>
              <a:t>The Partial autocorrelation coefficient</a:t>
            </a:r>
          </a:p>
        </p:txBody>
      </p:sp>
      <p:sp>
        <p:nvSpPr>
          <p:cNvPr id="22531" name="Rectangle 3">
            <a:extLst>
              <a:ext uri="{FF2B5EF4-FFF2-40B4-BE49-F238E27FC236}">
                <a16:creationId xmlns:a16="http://schemas.microsoft.com/office/drawing/2014/main" id="{84DE753A-8CC2-0E2E-87E3-C6236241B28C}"/>
              </a:ext>
            </a:extLst>
          </p:cNvPr>
          <p:cNvSpPr>
            <a:spLocks noGrp="1" noChangeArrowheads="1"/>
          </p:cNvSpPr>
          <p:nvPr>
            <p:ph idx="1"/>
          </p:nvPr>
        </p:nvSpPr>
        <p:spPr/>
        <p:txBody>
          <a:bodyPr/>
          <a:lstStyle/>
          <a:p>
            <a:pPr eaLnBrk="1" hangingPunct="1">
              <a:lnSpc>
                <a:spcPct val="90000"/>
              </a:lnSpc>
            </a:pPr>
            <a:r>
              <a:rPr lang="en-US" altLang="ar-SA" sz="2800" dirty="0">
                <a:latin typeface="Times New Roman" panose="02020603050405020304" pitchFamily="18" charset="0"/>
              </a:rPr>
              <a:t>The partial autocorrelation functions (PACF) should all be close to zero for a white noise series.</a:t>
            </a:r>
          </a:p>
          <a:p>
            <a:pPr eaLnBrk="1" hangingPunct="1">
              <a:lnSpc>
                <a:spcPct val="90000"/>
              </a:lnSpc>
            </a:pPr>
            <a:r>
              <a:rPr lang="en-US" altLang="ar-SA" sz="2800" dirty="0">
                <a:latin typeface="Times New Roman" panose="02020603050405020304" pitchFamily="18" charset="0"/>
              </a:rPr>
              <a:t>If the time series is white noise, the estimated PACF are approximately independent and normally distributed with a standard error 1/</a:t>
            </a:r>
            <a:r>
              <a:rPr lang="en-US" altLang="ar-SA" sz="2800" dirty="0">
                <a:latin typeface="Times New Roman" panose="02020603050405020304" pitchFamily="18" charset="0"/>
                <a:sym typeface="Symbol" pitchFamily="2" charset="2"/>
              </a:rPr>
              <a:t>n.</a:t>
            </a:r>
          </a:p>
          <a:p>
            <a:pPr eaLnBrk="1" hangingPunct="1">
              <a:lnSpc>
                <a:spcPct val="90000"/>
              </a:lnSpc>
            </a:pPr>
            <a:r>
              <a:rPr lang="en-US" altLang="ar-SA" sz="2800" dirty="0">
                <a:latin typeface="Times New Roman" panose="02020603050405020304" pitchFamily="18" charset="0"/>
              </a:rPr>
              <a:t>Therefore the same critical values of</a:t>
            </a:r>
          </a:p>
          <a:p>
            <a:pPr eaLnBrk="1" hangingPunct="1">
              <a:lnSpc>
                <a:spcPct val="90000"/>
              </a:lnSpc>
              <a:buFont typeface="Wingdings" pitchFamily="2" charset="2"/>
              <a:buNone/>
            </a:pPr>
            <a:r>
              <a:rPr lang="en-US" altLang="ar-SA" sz="2800" dirty="0">
                <a:latin typeface="Times New Roman" panose="02020603050405020304" pitchFamily="18" charset="0"/>
              </a:rPr>
              <a:t>  </a:t>
            </a:r>
          </a:p>
          <a:p>
            <a:pPr eaLnBrk="1" hangingPunct="1">
              <a:lnSpc>
                <a:spcPct val="90000"/>
              </a:lnSpc>
              <a:buFont typeface="Wingdings" pitchFamily="2" charset="2"/>
              <a:buNone/>
            </a:pPr>
            <a:endParaRPr lang="en-US" altLang="ar-SA" sz="2800" dirty="0">
              <a:latin typeface="Times New Roman" panose="02020603050405020304" pitchFamily="18" charset="0"/>
            </a:endParaRPr>
          </a:p>
          <a:p>
            <a:pPr eaLnBrk="1" hangingPunct="1">
              <a:lnSpc>
                <a:spcPct val="90000"/>
              </a:lnSpc>
              <a:buFont typeface="Wingdings" pitchFamily="2" charset="2"/>
              <a:buNone/>
            </a:pPr>
            <a:r>
              <a:rPr lang="en-US" altLang="ar-SA" sz="2800" dirty="0">
                <a:latin typeface="Times New Roman" panose="02020603050405020304" pitchFamily="18" charset="0"/>
              </a:rPr>
              <a:t>    	</a:t>
            </a:r>
            <a:r>
              <a:rPr lang="en-US" altLang="ar-SA" sz="2400" dirty="0">
                <a:latin typeface="Times New Roman" panose="02020603050405020304" pitchFamily="18" charset="0"/>
              </a:rPr>
              <a:t>Can be used  with PACF to assess if the data are white 	noise.</a:t>
            </a:r>
          </a:p>
        </p:txBody>
      </p:sp>
      <p:sp>
        <p:nvSpPr>
          <p:cNvPr id="22534" name="Slide Number Placeholder 2">
            <a:extLst>
              <a:ext uri="{FF2B5EF4-FFF2-40B4-BE49-F238E27FC236}">
                <a16:creationId xmlns:a16="http://schemas.microsoft.com/office/drawing/2014/main" id="{3011D261-E4B5-98BD-F7E1-9093B4DCF9A2}"/>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846739E9-AA3C-BA42-82B7-EAEAC714313F}" type="slidenum">
              <a:rPr lang="en-US" altLang="en-US" sz="1800">
                <a:solidFill>
                  <a:srgbClr val="FFFFFF"/>
                </a:solidFill>
                <a:latin typeface="Times New Roman" panose="02020603050405020304" pitchFamily="18" charset="0"/>
              </a:rPr>
              <a:pPr eaLnBrk="1" hangingPunct="1">
                <a:spcBef>
                  <a:spcPct val="0"/>
                </a:spcBef>
                <a:buClrTx/>
                <a:buFontTx/>
                <a:buNone/>
              </a:pPr>
              <a:t>22</a:t>
            </a:fld>
            <a:endParaRPr lang="en-US" altLang="en-US" sz="1800">
              <a:solidFill>
                <a:srgbClr val="FFFFFF"/>
              </a:solidFill>
              <a:latin typeface="Times New Roman" panose="02020603050405020304" pitchFamily="18" charset="0"/>
            </a:endParaRPr>
          </a:p>
        </p:txBody>
      </p:sp>
      <p:sp>
        <p:nvSpPr>
          <p:cNvPr id="22533" name="Footer Placeholder 1">
            <a:extLst>
              <a:ext uri="{FF2B5EF4-FFF2-40B4-BE49-F238E27FC236}">
                <a16:creationId xmlns:a16="http://schemas.microsoft.com/office/drawing/2014/main" id="{2D6A6AD7-E52E-6E7B-F98D-F0BF161A1AFB}"/>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22532" name="Object 4">
            <a:extLst>
              <a:ext uri="{FF2B5EF4-FFF2-40B4-BE49-F238E27FC236}">
                <a16:creationId xmlns:a16="http://schemas.microsoft.com/office/drawing/2014/main" id="{DDF2406E-D828-3A7C-7766-B6FEF7D93E04}"/>
              </a:ext>
            </a:extLst>
          </p:cNvPr>
          <p:cNvGraphicFramePr>
            <a:graphicFrameLocks noChangeAspect="1"/>
          </p:cNvGraphicFramePr>
          <p:nvPr>
            <p:extLst>
              <p:ext uri="{D42A27DB-BD31-4B8C-83A1-F6EECF244321}">
                <p14:modId xmlns:p14="http://schemas.microsoft.com/office/powerpoint/2010/main" val="4150008940"/>
              </p:ext>
            </p:extLst>
          </p:nvPr>
        </p:nvGraphicFramePr>
        <p:xfrm>
          <a:off x="3581400" y="4212397"/>
          <a:ext cx="1617663" cy="838200"/>
        </p:xfrm>
        <a:graphic>
          <a:graphicData uri="http://schemas.openxmlformats.org/presentationml/2006/ole">
            <mc:AlternateContent xmlns:mc="http://schemas.openxmlformats.org/markup-compatibility/2006">
              <mc:Choice xmlns:v="urn:schemas-microsoft-com:vml" Requires="v">
                <p:oleObj name="Equation" r:id="rId2" imgW="14922500" imgH="9652000" progId="Equation.3">
                  <p:embed/>
                </p:oleObj>
              </mc:Choice>
              <mc:Fallback>
                <p:oleObj name="Equation" r:id="rId2" imgW="14922500" imgH="9652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212397"/>
                        <a:ext cx="1617663" cy="8382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B633838-64DA-BA00-AB15-9D4DE16F8744}"/>
              </a:ext>
            </a:extLst>
          </p:cNvPr>
          <p:cNvSpPr>
            <a:spLocks noGrp="1" noChangeArrowheads="1"/>
          </p:cNvSpPr>
          <p:nvPr>
            <p:ph type="title"/>
          </p:nvPr>
        </p:nvSpPr>
        <p:spPr/>
        <p:txBody>
          <a:bodyPr/>
          <a:lstStyle/>
          <a:p>
            <a:pPr eaLnBrk="1" fontAlgn="auto" hangingPunct="1">
              <a:spcAft>
                <a:spcPts val="0"/>
              </a:spcAft>
              <a:defRPr/>
            </a:pPr>
            <a:r>
              <a:rPr lang="en-US" altLang="ar-SA" sz="3600">
                <a:latin typeface="Times New Roman" pitchFamily="18" charset="0"/>
              </a:rPr>
              <a:t>The Partial autocorrelation coefficient</a:t>
            </a:r>
          </a:p>
        </p:txBody>
      </p:sp>
      <p:sp>
        <p:nvSpPr>
          <p:cNvPr id="23555" name="Rectangle 4">
            <a:extLst>
              <a:ext uri="{FF2B5EF4-FFF2-40B4-BE49-F238E27FC236}">
                <a16:creationId xmlns:a16="http://schemas.microsoft.com/office/drawing/2014/main" id="{F35E3E13-9178-128D-D096-E3A355AA9F24}"/>
              </a:ext>
            </a:extLst>
          </p:cNvPr>
          <p:cNvSpPr>
            <a:spLocks noGrp="1" noChangeArrowheads="1"/>
          </p:cNvSpPr>
          <p:nvPr>
            <p:ph idx="1"/>
          </p:nvPr>
        </p:nvSpPr>
        <p:spPr>
          <a:xfrm>
            <a:off x="457200" y="1447800"/>
            <a:ext cx="7620000" cy="1371600"/>
          </a:xfrm>
        </p:spPr>
        <p:txBody>
          <a:bodyPr/>
          <a:lstStyle/>
          <a:p>
            <a:pPr eaLnBrk="1" hangingPunct="1"/>
            <a:r>
              <a:rPr lang="en-US" altLang="ar-SA" sz="2400">
                <a:latin typeface="Times New Roman" panose="02020603050405020304" pitchFamily="18" charset="0"/>
              </a:rPr>
              <a:t>It is usual to plot the partial autocorrelation function or PACF.</a:t>
            </a:r>
          </a:p>
          <a:p>
            <a:pPr eaLnBrk="1" hangingPunct="1"/>
            <a:r>
              <a:rPr lang="en-US" altLang="ar-SA" sz="2400">
                <a:latin typeface="Times New Roman" panose="02020603050405020304" pitchFamily="18" charset="0"/>
              </a:rPr>
              <a:t>The PACF plot of the white noise data looks like this.</a:t>
            </a:r>
            <a:r>
              <a:rPr lang="en-US" altLang="ar-SA" sz="2400"/>
              <a:t> </a:t>
            </a:r>
          </a:p>
        </p:txBody>
      </p:sp>
      <p:sp>
        <p:nvSpPr>
          <p:cNvPr id="23557" name="Slide Number Placeholder 2">
            <a:extLst>
              <a:ext uri="{FF2B5EF4-FFF2-40B4-BE49-F238E27FC236}">
                <a16:creationId xmlns:a16="http://schemas.microsoft.com/office/drawing/2014/main" id="{5A518179-5824-C360-C518-93CF2595EBCD}"/>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676A4684-9284-5542-B187-51A4B0332579}" type="slidenum">
              <a:rPr lang="en-US" altLang="en-US" sz="1800">
                <a:solidFill>
                  <a:srgbClr val="FFFFFF"/>
                </a:solidFill>
                <a:latin typeface="Times New Roman" panose="02020603050405020304" pitchFamily="18" charset="0"/>
              </a:rPr>
              <a:pPr eaLnBrk="1" hangingPunct="1">
                <a:spcBef>
                  <a:spcPct val="0"/>
                </a:spcBef>
                <a:buClrTx/>
                <a:buFontTx/>
                <a:buNone/>
              </a:pPr>
              <a:t>23</a:t>
            </a:fld>
            <a:endParaRPr lang="en-US" altLang="en-US" sz="1800">
              <a:solidFill>
                <a:srgbClr val="FFFFFF"/>
              </a:solidFill>
              <a:latin typeface="Times New Roman" panose="02020603050405020304" pitchFamily="18" charset="0"/>
            </a:endParaRPr>
          </a:p>
        </p:txBody>
      </p:sp>
      <p:sp>
        <p:nvSpPr>
          <p:cNvPr id="23556" name="Footer Placeholder 1">
            <a:extLst>
              <a:ext uri="{FF2B5EF4-FFF2-40B4-BE49-F238E27FC236}">
                <a16:creationId xmlns:a16="http://schemas.microsoft.com/office/drawing/2014/main" id="{885115E7-4678-F056-44ED-402CF4AD9A3B}"/>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23558" name="Object 1">
            <a:extLst>
              <a:ext uri="{FF2B5EF4-FFF2-40B4-BE49-F238E27FC236}">
                <a16:creationId xmlns:a16="http://schemas.microsoft.com/office/drawing/2014/main" id="{22103105-027F-AA10-D9C5-DA6FDC7C4E9B}"/>
              </a:ext>
            </a:extLst>
          </p:cNvPr>
          <p:cNvGraphicFramePr>
            <a:graphicFrameLocks noGrp="1" noChangeAspect="1"/>
          </p:cNvGraphicFramePr>
          <p:nvPr/>
        </p:nvGraphicFramePr>
        <p:xfrm>
          <a:off x="685800" y="2895600"/>
          <a:ext cx="7239000" cy="3352800"/>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895600"/>
                        <a:ext cx="7239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5738A04A-9F17-581C-FB63-8139A94012AB}"/>
              </a:ext>
            </a:extLst>
          </p:cNvPr>
          <p:cNvSpPr>
            <a:spLocks noGrp="1"/>
          </p:cNvSpPr>
          <p:nvPr>
            <p:ph type="title"/>
          </p:nvPr>
        </p:nvSpPr>
        <p:spPr/>
        <p:txBody>
          <a:bodyPr/>
          <a:lstStyle/>
          <a:p>
            <a:pPr eaLnBrk="1" fontAlgn="auto" hangingPunct="1">
              <a:spcAft>
                <a:spcPts val="0"/>
              </a:spcAft>
              <a:defRPr/>
            </a:pPr>
            <a:r>
              <a:rPr lang="en-US" altLang="ar-SA" sz="3600" dirty="0">
                <a:solidFill>
                  <a:srgbClr val="FF0000"/>
                </a:solidFill>
                <a:latin typeface="Times New Roman" pitchFamily="18" charset="0"/>
                <a:cs typeface="Times New Roman" pitchFamily="18" charset="0"/>
              </a:rPr>
              <a:t>Examining stationarity of time series data</a:t>
            </a:r>
          </a:p>
        </p:txBody>
      </p:sp>
      <p:sp>
        <p:nvSpPr>
          <p:cNvPr id="24579" name="Content Placeholder 2">
            <a:extLst>
              <a:ext uri="{FF2B5EF4-FFF2-40B4-BE49-F238E27FC236}">
                <a16:creationId xmlns:a16="http://schemas.microsoft.com/office/drawing/2014/main" id="{EB788201-A67F-A433-9CA5-E6E26E4313D6}"/>
              </a:ext>
            </a:extLst>
          </p:cNvPr>
          <p:cNvSpPr>
            <a:spLocks noGrp="1"/>
          </p:cNvSpPr>
          <p:nvPr>
            <p:ph idx="1"/>
          </p:nvPr>
        </p:nvSpPr>
        <p:spPr/>
        <p:txBody>
          <a:bodyPr/>
          <a:lstStyle/>
          <a:p>
            <a:pPr eaLnBrk="1" hangingPunct="1"/>
            <a:r>
              <a:rPr lang="en-US" altLang="ar-SA" sz="2800">
                <a:latin typeface="Times New Roman" panose="02020603050405020304" pitchFamily="18" charset="0"/>
              </a:rPr>
              <a:t>Stationarity means no growth or decline.</a:t>
            </a:r>
          </a:p>
          <a:p>
            <a:pPr eaLnBrk="1" hangingPunct="1"/>
            <a:r>
              <a:rPr lang="en-US" altLang="ar-SA" sz="2800">
                <a:latin typeface="Times New Roman" panose="02020603050405020304" pitchFamily="18" charset="0"/>
              </a:rPr>
              <a:t>Data  fluctuates around a constant mean independent of time and variance of the fluctuation remains constant over time.</a:t>
            </a:r>
          </a:p>
          <a:p>
            <a:pPr eaLnBrk="1" hangingPunct="1"/>
            <a:r>
              <a:rPr lang="en-US" altLang="ar-SA" sz="2800">
                <a:latin typeface="Times New Roman" panose="02020603050405020304" pitchFamily="18" charset="0"/>
              </a:rPr>
              <a:t>Stationarity can be assessed using a time series plot:</a:t>
            </a:r>
          </a:p>
          <a:p>
            <a:pPr lvl="2" eaLnBrk="1" hangingPunct="1"/>
            <a:r>
              <a:rPr lang="en-US" altLang="ar-SA" sz="2600">
                <a:latin typeface="Times New Roman" panose="02020603050405020304" pitchFamily="18" charset="0"/>
              </a:rPr>
              <a:t>Plot shows no change in the mean over time</a:t>
            </a:r>
          </a:p>
          <a:p>
            <a:pPr lvl="2" eaLnBrk="1" hangingPunct="1"/>
            <a:r>
              <a:rPr lang="en-US" altLang="ar-SA" sz="2600">
                <a:latin typeface="Times New Roman" panose="02020603050405020304" pitchFamily="18" charset="0"/>
              </a:rPr>
              <a:t>No obvious change in the variance over time. </a:t>
            </a:r>
          </a:p>
        </p:txBody>
      </p:sp>
      <p:sp>
        <p:nvSpPr>
          <p:cNvPr id="24581" name="Slide Number Placeholder 2">
            <a:extLst>
              <a:ext uri="{FF2B5EF4-FFF2-40B4-BE49-F238E27FC236}">
                <a16:creationId xmlns:a16="http://schemas.microsoft.com/office/drawing/2014/main" id="{71E82DB9-B1AB-E79C-595C-02582ABE1FCB}"/>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DCD1106B-1EC9-EF43-B3C2-2D27617593D1}" type="slidenum">
              <a:rPr lang="en-US" altLang="en-US" sz="1800">
                <a:solidFill>
                  <a:srgbClr val="FFFFFF"/>
                </a:solidFill>
                <a:latin typeface="Times New Roman" panose="02020603050405020304" pitchFamily="18" charset="0"/>
              </a:rPr>
              <a:pPr eaLnBrk="1" hangingPunct="1">
                <a:spcBef>
                  <a:spcPct val="0"/>
                </a:spcBef>
                <a:buClrTx/>
                <a:buFontTx/>
                <a:buNone/>
              </a:pPr>
              <a:t>24</a:t>
            </a:fld>
            <a:endParaRPr lang="en-US" altLang="en-US" sz="1800">
              <a:solidFill>
                <a:srgbClr val="FFFFFF"/>
              </a:solidFill>
              <a:latin typeface="Times New Roman" panose="02020603050405020304" pitchFamily="18" charset="0"/>
            </a:endParaRPr>
          </a:p>
        </p:txBody>
      </p:sp>
      <p:sp>
        <p:nvSpPr>
          <p:cNvPr id="24580" name="Footer Placeholder 1">
            <a:extLst>
              <a:ext uri="{FF2B5EF4-FFF2-40B4-BE49-F238E27FC236}">
                <a16:creationId xmlns:a16="http://schemas.microsoft.com/office/drawing/2014/main" id="{A6D88BF0-1560-020D-89A7-5EE837C61F3A}"/>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F195853-3C81-29C4-921D-D0DF620116FA}"/>
              </a:ext>
            </a:extLst>
          </p:cNvPr>
          <p:cNvSpPr>
            <a:spLocks noGrp="1"/>
          </p:cNvSpPr>
          <p:nvPr>
            <p:ph type="title"/>
          </p:nvPr>
        </p:nvSpPr>
        <p:spPr/>
        <p:txBody>
          <a:bodyPr>
            <a:normAutofit fontScale="90000"/>
          </a:bodyPr>
          <a:lstStyle/>
          <a:p>
            <a:pPr eaLnBrk="1" fontAlgn="auto" hangingPunct="1">
              <a:spcAft>
                <a:spcPts val="0"/>
              </a:spcAft>
              <a:defRPr/>
            </a:pPr>
            <a:r>
              <a:rPr lang="en-US" altLang="ar-SA" sz="3600" b="1" dirty="0">
                <a:solidFill>
                  <a:srgbClr val="FF0000"/>
                </a:solidFill>
                <a:latin typeface="Times New Roman" pitchFamily="18" charset="0"/>
                <a:cs typeface="Times New Roman" pitchFamily="18" charset="0"/>
              </a:rPr>
              <a:t>Examining stationarity of time series data</a:t>
            </a:r>
            <a:endParaRPr lang="en-US" altLang="ar-SA" sz="3600" b="1" dirty="0">
              <a:solidFill>
                <a:srgbClr val="FF0000"/>
              </a:solidFill>
            </a:endParaRPr>
          </a:p>
        </p:txBody>
      </p:sp>
      <p:sp>
        <p:nvSpPr>
          <p:cNvPr id="27651" name="Content Placeholder 2">
            <a:extLst>
              <a:ext uri="{FF2B5EF4-FFF2-40B4-BE49-F238E27FC236}">
                <a16:creationId xmlns:a16="http://schemas.microsoft.com/office/drawing/2014/main" id="{A0DD6897-25A3-1E47-8764-878188A8A74D}"/>
              </a:ext>
            </a:extLst>
          </p:cNvPr>
          <p:cNvSpPr>
            <a:spLocks noGrp="1"/>
          </p:cNvSpPr>
          <p:nvPr>
            <p:ph idx="1"/>
          </p:nvPr>
        </p:nvSpPr>
        <p:spPr>
          <a:xfrm>
            <a:off x="457200" y="1600200"/>
            <a:ext cx="7620000" cy="3429000"/>
          </a:xfrm>
        </p:spPr>
        <p:txBody>
          <a:bodyPr rtlCol="0">
            <a:normAutofit/>
          </a:bodyPr>
          <a:lstStyle/>
          <a:p>
            <a:pPr eaLnBrk="1" fontAlgn="auto" hangingPunct="1">
              <a:spcAft>
                <a:spcPts val="0"/>
              </a:spcAft>
              <a:defRPr/>
            </a:pPr>
            <a:r>
              <a:rPr lang="en-US" sz="2800" dirty="0">
                <a:latin typeface="Times New Roman" pitchFamily="18" charset="0"/>
                <a:cs typeface="Times New Roman" pitchFamily="18" charset="0"/>
              </a:rPr>
              <a:t>The autocorrelation plot can also show non-stationarity.</a:t>
            </a:r>
          </a:p>
          <a:p>
            <a:pPr marL="914400" lvl="1" indent="-514350" eaLnBrk="1" fontAlgn="auto" hangingPunct="1">
              <a:spcAft>
                <a:spcPts val="0"/>
              </a:spcAft>
              <a:defRPr/>
            </a:pPr>
            <a:r>
              <a:rPr lang="en-US" sz="2600" dirty="0">
                <a:latin typeface="Times New Roman" pitchFamily="18" charset="0"/>
                <a:cs typeface="Times New Roman" pitchFamily="18" charset="0"/>
              </a:rPr>
              <a:t>Significant autocorrelation for several time lags and slow decline in r</a:t>
            </a:r>
            <a:r>
              <a:rPr lang="en-US" sz="2600" baseline="-25000" dirty="0">
                <a:latin typeface="Times New Roman" pitchFamily="18" charset="0"/>
                <a:cs typeface="Times New Roman" pitchFamily="18" charset="0"/>
              </a:rPr>
              <a:t>k</a:t>
            </a:r>
            <a:r>
              <a:rPr lang="en-US" sz="2600" dirty="0">
                <a:latin typeface="Times New Roman" pitchFamily="18" charset="0"/>
                <a:cs typeface="Times New Roman" pitchFamily="18" charset="0"/>
              </a:rPr>
              <a:t> indicate non-stationarity. </a:t>
            </a:r>
          </a:p>
          <a:p>
            <a:pPr marL="514350" indent="-514350" eaLnBrk="1" fontAlgn="auto" hangingPunct="1">
              <a:spcAft>
                <a:spcPts val="0"/>
              </a:spcAft>
              <a:defRPr/>
            </a:pPr>
            <a:r>
              <a:rPr lang="en-US" sz="2800" dirty="0">
                <a:latin typeface="Times New Roman" pitchFamily="18" charset="0"/>
                <a:cs typeface="Times New Roman" pitchFamily="18" charset="0"/>
              </a:rPr>
              <a:t>The following graph shows the seasonally adjusted sales for Gap stores from 1985 to 2003.</a:t>
            </a:r>
          </a:p>
        </p:txBody>
      </p:sp>
      <p:sp>
        <p:nvSpPr>
          <p:cNvPr id="25605" name="Slide Number Placeholder 2">
            <a:extLst>
              <a:ext uri="{FF2B5EF4-FFF2-40B4-BE49-F238E27FC236}">
                <a16:creationId xmlns:a16="http://schemas.microsoft.com/office/drawing/2014/main" id="{3A302CB3-982A-8011-BF3B-DB21E2CA51ED}"/>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6FBD21BF-CAF4-9642-AAAF-601472E0C09C}" type="slidenum">
              <a:rPr lang="en-US" altLang="en-US" sz="1800">
                <a:solidFill>
                  <a:srgbClr val="FFFFFF"/>
                </a:solidFill>
                <a:latin typeface="Times New Roman" panose="02020603050405020304" pitchFamily="18" charset="0"/>
              </a:rPr>
              <a:pPr eaLnBrk="1" hangingPunct="1">
                <a:spcBef>
                  <a:spcPct val="0"/>
                </a:spcBef>
                <a:buClrTx/>
                <a:buFontTx/>
                <a:buNone/>
              </a:pPr>
              <a:t>25</a:t>
            </a:fld>
            <a:endParaRPr lang="en-US" altLang="en-US" sz="1800">
              <a:solidFill>
                <a:srgbClr val="FFFFFF"/>
              </a:solidFill>
              <a:latin typeface="Times New Roman" panose="02020603050405020304" pitchFamily="18" charset="0"/>
            </a:endParaRPr>
          </a:p>
        </p:txBody>
      </p:sp>
      <p:sp>
        <p:nvSpPr>
          <p:cNvPr id="25604" name="Footer Placeholder 1">
            <a:extLst>
              <a:ext uri="{FF2B5EF4-FFF2-40B4-BE49-F238E27FC236}">
                <a16:creationId xmlns:a16="http://schemas.microsoft.com/office/drawing/2014/main" id="{CB71A289-5D3B-0011-6EDF-33438A9A3735}"/>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F8A677F0-F48A-2153-63E7-B6E1BD17EAC5}"/>
              </a:ext>
            </a:extLst>
          </p:cNvPr>
          <p:cNvSpPr>
            <a:spLocks noGrp="1"/>
          </p:cNvSpPr>
          <p:nvPr>
            <p:ph type="title"/>
          </p:nvPr>
        </p:nvSpPr>
        <p:spPr>
          <a:xfrm>
            <a:off x="457200" y="274638"/>
            <a:ext cx="7620000" cy="868362"/>
          </a:xfrm>
        </p:spPr>
        <p:txBody>
          <a:bodyPr>
            <a:normAutofit fontScale="90000"/>
          </a:bodyPr>
          <a:lstStyle/>
          <a:p>
            <a:pPr eaLnBrk="1" fontAlgn="auto" hangingPunct="1">
              <a:spcAft>
                <a:spcPts val="0"/>
              </a:spcAft>
              <a:defRPr/>
            </a:pPr>
            <a:r>
              <a:rPr lang="en-US" altLang="ar-SA" sz="3600" dirty="0">
                <a:latin typeface="Times New Roman" pitchFamily="18" charset="0"/>
                <a:cs typeface="Times New Roman" pitchFamily="18" charset="0"/>
              </a:rPr>
              <a:t>Examining stationarity of time series data</a:t>
            </a:r>
            <a:endParaRPr lang="en-US" altLang="ar-SA" sz="3600" dirty="0"/>
          </a:p>
        </p:txBody>
      </p:sp>
      <p:pic>
        <p:nvPicPr>
          <p:cNvPr id="26627" name="Picture 2">
            <a:extLst>
              <a:ext uri="{FF2B5EF4-FFF2-40B4-BE49-F238E27FC236}">
                <a16:creationId xmlns:a16="http://schemas.microsoft.com/office/drawing/2014/main" id="{5093460E-7309-2B30-553B-2878044162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371600"/>
            <a:ext cx="7747000" cy="3810000"/>
          </a:xfrm>
          <a:noFill/>
        </p:spPr>
      </p:pic>
      <p:sp>
        <p:nvSpPr>
          <p:cNvPr id="26629" name="Slide Number Placeholder 2">
            <a:extLst>
              <a:ext uri="{FF2B5EF4-FFF2-40B4-BE49-F238E27FC236}">
                <a16:creationId xmlns:a16="http://schemas.microsoft.com/office/drawing/2014/main" id="{D186EA42-07CC-FF7E-6803-C457BD12B854}"/>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F6E910DD-D945-944C-BB11-1A8BB64B7864}" type="slidenum">
              <a:rPr lang="en-US" altLang="en-US" sz="1800">
                <a:solidFill>
                  <a:srgbClr val="FFFFFF"/>
                </a:solidFill>
                <a:latin typeface="Times New Roman" panose="02020603050405020304" pitchFamily="18" charset="0"/>
              </a:rPr>
              <a:pPr eaLnBrk="1" hangingPunct="1">
                <a:spcBef>
                  <a:spcPct val="0"/>
                </a:spcBef>
                <a:buClrTx/>
                <a:buFontTx/>
                <a:buNone/>
              </a:pPr>
              <a:t>26</a:t>
            </a:fld>
            <a:endParaRPr lang="en-US" altLang="en-US" sz="1800">
              <a:solidFill>
                <a:srgbClr val="FFFFFF"/>
              </a:solidFill>
              <a:latin typeface="Times New Roman" panose="02020603050405020304" pitchFamily="18" charset="0"/>
            </a:endParaRPr>
          </a:p>
        </p:txBody>
      </p:sp>
      <p:sp>
        <p:nvSpPr>
          <p:cNvPr id="26628" name="Footer Placeholder 1">
            <a:extLst>
              <a:ext uri="{FF2B5EF4-FFF2-40B4-BE49-F238E27FC236}">
                <a16:creationId xmlns:a16="http://schemas.microsoft.com/office/drawing/2014/main" id="{A2B1DDED-53A1-0C14-FC33-B4D2C9310769}"/>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
        <p:nvSpPr>
          <p:cNvPr id="26630" name="Rectangle 1">
            <a:extLst>
              <a:ext uri="{FF2B5EF4-FFF2-40B4-BE49-F238E27FC236}">
                <a16:creationId xmlns:a16="http://schemas.microsoft.com/office/drawing/2014/main" id="{9C340E36-4CED-B423-A8C8-833201E79BDB}"/>
              </a:ext>
            </a:extLst>
          </p:cNvPr>
          <p:cNvSpPr>
            <a:spLocks noChangeArrowheads="1"/>
          </p:cNvSpPr>
          <p:nvPr/>
        </p:nvSpPr>
        <p:spPr bwMode="auto">
          <a:xfrm>
            <a:off x="457200" y="5311775"/>
            <a:ext cx="7696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pPr>
            <a:r>
              <a:rPr lang="en-US" altLang="ar-SA" sz="2000">
                <a:latin typeface="Times New Roman" panose="02020603050405020304" pitchFamily="18" charset="0"/>
              </a:rPr>
              <a:t>The time series plot shows that it is </a:t>
            </a:r>
            <a:r>
              <a:rPr lang="en-US" altLang="ar-SA" sz="2000" b="1">
                <a:solidFill>
                  <a:srgbClr val="C00000"/>
                </a:solidFill>
                <a:latin typeface="Times New Roman" panose="02020603050405020304" pitchFamily="18" charset="0"/>
              </a:rPr>
              <a:t>non-stationary</a:t>
            </a:r>
            <a:r>
              <a:rPr lang="en-US" altLang="ar-SA" sz="2000">
                <a:latin typeface="Times New Roman" panose="02020603050405020304" pitchFamily="18" charset="0"/>
              </a:rPr>
              <a:t> in the mean.</a:t>
            </a:r>
          </a:p>
          <a:p>
            <a:pPr eaLnBrk="1" hangingPunct="1">
              <a:spcBef>
                <a:spcPct val="0"/>
              </a:spcBef>
              <a:buClrTx/>
            </a:pPr>
            <a:r>
              <a:rPr lang="en-US" altLang="ar-SA" sz="2000">
                <a:latin typeface="Times New Roman" panose="02020603050405020304" pitchFamily="18" charset="0"/>
              </a:rPr>
              <a:t>The next slide shows the ACF plot for this data series.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5ACE19AA-4F20-46D1-09CD-4740D665F566}"/>
              </a:ext>
            </a:extLst>
          </p:cNvPr>
          <p:cNvSpPr>
            <a:spLocks noGrp="1"/>
          </p:cNvSpPr>
          <p:nvPr>
            <p:ph type="title"/>
          </p:nvPr>
        </p:nvSpPr>
        <p:spPr/>
        <p:txBody>
          <a:bodyPr/>
          <a:lstStyle/>
          <a:p>
            <a:pPr eaLnBrk="1" fontAlgn="auto" hangingPunct="1">
              <a:spcAft>
                <a:spcPts val="0"/>
              </a:spcAft>
              <a:defRPr/>
            </a:pPr>
            <a:r>
              <a:rPr lang="en-US" altLang="ar-SA" sz="3600" dirty="0">
                <a:latin typeface="Times New Roman" pitchFamily="18" charset="0"/>
                <a:cs typeface="Times New Roman" pitchFamily="18" charset="0"/>
              </a:rPr>
              <a:t>Examining stationarity of time series data</a:t>
            </a:r>
            <a:endParaRPr lang="en-US" altLang="ar-SA" sz="3600" dirty="0"/>
          </a:p>
        </p:txBody>
      </p:sp>
      <p:pic>
        <p:nvPicPr>
          <p:cNvPr id="27651" name="Picture 2">
            <a:extLst>
              <a:ext uri="{FF2B5EF4-FFF2-40B4-BE49-F238E27FC236}">
                <a16:creationId xmlns:a16="http://schemas.microsoft.com/office/drawing/2014/main" id="{BC6EA1A9-BC26-BF20-E0F1-1EA6EF4414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524000"/>
            <a:ext cx="8001000" cy="3352800"/>
          </a:xfrm>
          <a:noFill/>
        </p:spPr>
      </p:pic>
      <p:sp>
        <p:nvSpPr>
          <p:cNvPr id="27653" name="Slide Number Placeholder 2">
            <a:extLst>
              <a:ext uri="{FF2B5EF4-FFF2-40B4-BE49-F238E27FC236}">
                <a16:creationId xmlns:a16="http://schemas.microsoft.com/office/drawing/2014/main" id="{E69119F2-A24F-23D7-60B8-F25FEDFC9A31}"/>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FF395B4E-34FB-2C4F-9DB1-F5C2CCC875C9}" type="slidenum">
              <a:rPr lang="en-US" altLang="en-US" sz="1800">
                <a:solidFill>
                  <a:srgbClr val="FFFFFF"/>
                </a:solidFill>
                <a:latin typeface="Times New Roman" panose="02020603050405020304" pitchFamily="18" charset="0"/>
              </a:rPr>
              <a:pPr eaLnBrk="1" hangingPunct="1">
                <a:spcBef>
                  <a:spcPct val="0"/>
                </a:spcBef>
                <a:buClrTx/>
                <a:buFontTx/>
                <a:buNone/>
              </a:pPr>
              <a:t>27</a:t>
            </a:fld>
            <a:endParaRPr lang="en-US" altLang="en-US" sz="1800">
              <a:solidFill>
                <a:srgbClr val="FFFFFF"/>
              </a:solidFill>
              <a:latin typeface="Times New Roman" panose="02020603050405020304" pitchFamily="18" charset="0"/>
            </a:endParaRPr>
          </a:p>
        </p:txBody>
      </p:sp>
      <p:sp>
        <p:nvSpPr>
          <p:cNvPr id="27652" name="Footer Placeholder 1">
            <a:extLst>
              <a:ext uri="{FF2B5EF4-FFF2-40B4-BE49-F238E27FC236}">
                <a16:creationId xmlns:a16="http://schemas.microsoft.com/office/drawing/2014/main" id="{70AB522E-053B-811D-9925-AA83DCD7743B}"/>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
        <p:nvSpPr>
          <p:cNvPr id="27654" name="Rectangle 1">
            <a:extLst>
              <a:ext uri="{FF2B5EF4-FFF2-40B4-BE49-F238E27FC236}">
                <a16:creationId xmlns:a16="http://schemas.microsoft.com/office/drawing/2014/main" id="{FEC0D69C-2317-D1AB-C798-7C683B86FFE3}"/>
              </a:ext>
            </a:extLst>
          </p:cNvPr>
          <p:cNvSpPr>
            <a:spLocks noChangeArrowheads="1"/>
          </p:cNvSpPr>
          <p:nvPr/>
        </p:nvSpPr>
        <p:spPr bwMode="auto">
          <a:xfrm>
            <a:off x="304800" y="5000625"/>
            <a:ext cx="8001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800100" indent="-34290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pPr>
            <a:r>
              <a:rPr lang="en-US" altLang="ar-SA" sz="2000">
                <a:latin typeface="Times New Roman" panose="02020603050405020304" pitchFamily="18" charset="0"/>
              </a:rPr>
              <a:t>The ACF also shows a pattern typical for a non-stationary series:</a:t>
            </a:r>
          </a:p>
          <a:p>
            <a:pPr lvl="1" eaLnBrk="1" hangingPunct="1">
              <a:spcBef>
                <a:spcPct val="0"/>
              </a:spcBef>
              <a:buClrTx/>
              <a:buFont typeface="Times New Roman" panose="02020603050405020304" pitchFamily="18" charset="0"/>
              <a:buChar char="-"/>
            </a:pPr>
            <a:r>
              <a:rPr lang="en-US" altLang="ar-SA">
                <a:latin typeface="Times New Roman" panose="02020603050405020304" pitchFamily="18" charset="0"/>
              </a:rPr>
              <a:t>Large significant ACF for the first 7 time lag</a:t>
            </a:r>
          </a:p>
          <a:p>
            <a:pPr lvl="1" eaLnBrk="1" hangingPunct="1">
              <a:spcBef>
                <a:spcPct val="0"/>
              </a:spcBef>
              <a:buClrTx/>
              <a:buFont typeface="Times New Roman" panose="02020603050405020304" pitchFamily="18" charset="0"/>
              <a:buChar char="-"/>
            </a:pPr>
            <a:r>
              <a:rPr lang="en-US" altLang="ar-SA">
                <a:latin typeface="Times New Roman" panose="02020603050405020304" pitchFamily="18" charset="0"/>
              </a:rPr>
              <a:t>Slow decrease in the size of the autocorrelations. </a:t>
            </a:r>
          </a:p>
          <a:p>
            <a:pPr eaLnBrk="1" hangingPunct="1">
              <a:spcBef>
                <a:spcPct val="0"/>
              </a:spcBef>
              <a:buClrTx/>
            </a:pPr>
            <a:r>
              <a:rPr lang="en-US" altLang="ar-SA" sz="2000">
                <a:latin typeface="Times New Roman" panose="02020603050405020304" pitchFamily="18" charset="0"/>
              </a:rPr>
              <a:t>The PACF is shown in the next slide.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BCD7A9EA-D7E5-44A0-1DC7-7266C1B152BA}"/>
              </a:ext>
            </a:extLst>
          </p:cNvPr>
          <p:cNvSpPr>
            <a:spLocks noGrp="1"/>
          </p:cNvSpPr>
          <p:nvPr>
            <p:ph type="title"/>
          </p:nvPr>
        </p:nvSpPr>
        <p:spPr/>
        <p:txBody>
          <a:bodyPr/>
          <a:lstStyle/>
          <a:p>
            <a:pPr eaLnBrk="1" fontAlgn="auto" hangingPunct="1">
              <a:spcAft>
                <a:spcPts val="0"/>
              </a:spcAft>
              <a:defRPr/>
            </a:pPr>
            <a:r>
              <a:rPr lang="en-US" altLang="ar-SA" sz="3600" dirty="0">
                <a:latin typeface="Times New Roman" pitchFamily="18" charset="0"/>
                <a:cs typeface="Times New Roman" pitchFamily="18" charset="0"/>
              </a:rPr>
              <a:t>Examining stationarity of time series data</a:t>
            </a:r>
            <a:endParaRPr lang="en-US" altLang="ar-SA" sz="3600" dirty="0"/>
          </a:p>
        </p:txBody>
      </p:sp>
      <p:pic>
        <p:nvPicPr>
          <p:cNvPr id="28675" name="Picture 2">
            <a:extLst>
              <a:ext uri="{FF2B5EF4-FFF2-40B4-BE49-F238E27FC236}">
                <a16:creationId xmlns:a16="http://schemas.microsoft.com/office/drawing/2014/main" id="{D99C85E9-7E72-DE48-39C5-57FE526EC3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30213" y="1752600"/>
            <a:ext cx="7875587" cy="3200400"/>
          </a:xfrm>
          <a:noFill/>
        </p:spPr>
      </p:pic>
      <p:sp>
        <p:nvSpPr>
          <p:cNvPr id="28677" name="Slide Number Placeholder 2">
            <a:extLst>
              <a:ext uri="{FF2B5EF4-FFF2-40B4-BE49-F238E27FC236}">
                <a16:creationId xmlns:a16="http://schemas.microsoft.com/office/drawing/2014/main" id="{B1970CCD-A373-0D29-A71E-844F27F0AE73}"/>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2A516D59-D7E9-5E44-8DF8-857F8331297E}" type="slidenum">
              <a:rPr lang="en-US" altLang="en-US" sz="1800">
                <a:solidFill>
                  <a:srgbClr val="FFFFFF"/>
                </a:solidFill>
                <a:latin typeface="Times New Roman" panose="02020603050405020304" pitchFamily="18" charset="0"/>
              </a:rPr>
              <a:pPr eaLnBrk="1" hangingPunct="1">
                <a:spcBef>
                  <a:spcPct val="0"/>
                </a:spcBef>
                <a:buClrTx/>
                <a:buFontTx/>
                <a:buNone/>
              </a:pPr>
              <a:t>28</a:t>
            </a:fld>
            <a:endParaRPr lang="en-US" altLang="en-US" sz="1800">
              <a:solidFill>
                <a:srgbClr val="FFFFFF"/>
              </a:solidFill>
              <a:latin typeface="Times New Roman" panose="02020603050405020304" pitchFamily="18" charset="0"/>
            </a:endParaRPr>
          </a:p>
        </p:txBody>
      </p:sp>
      <p:sp>
        <p:nvSpPr>
          <p:cNvPr id="28676" name="Footer Placeholder 1">
            <a:extLst>
              <a:ext uri="{FF2B5EF4-FFF2-40B4-BE49-F238E27FC236}">
                <a16:creationId xmlns:a16="http://schemas.microsoft.com/office/drawing/2014/main" id="{D5CA7EA7-BDD3-059D-4394-5CD19F2626B0}"/>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
        <p:nvSpPr>
          <p:cNvPr id="28678" name="Rectangle 1">
            <a:extLst>
              <a:ext uri="{FF2B5EF4-FFF2-40B4-BE49-F238E27FC236}">
                <a16:creationId xmlns:a16="http://schemas.microsoft.com/office/drawing/2014/main" id="{366A082B-F34D-13DB-76F0-FF2A193E860E}"/>
              </a:ext>
            </a:extLst>
          </p:cNvPr>
          <p:cNvSpPr>
            <a:spLocks noChangeArrowheads="1"/>
          </p:cNvSpPr>
          <p:nvPr/>
        </p:nvSpPr>
        <p:spPr bwMode="auto">
          <a:xfrm>
            <a:off x="457200" y="5080000"/>
            <a:ext cx="7848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ar-SA" sz="2000">
                <a:latin typeface="Times New Roman" panose="02020603050405020304" pitchFamily="18" charset="0"/>
              </a:rPr>
              <a:t>This is also typical of a non-stationary series. Partial autocorrelation at time lag 1 is close to one and the partial autocorrelation for the time lag 2 through 18 are close to zero</a:t>
            </a:r>
            <a:endParaRPr lang="en-US" altLang="en-US" sz="180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1C47F99-CFE0-E2AE-6E62-3C4513ECBDF8}"/>
              </a:ext>
            </a:extLst>
          </p:cNvPr>
          <p:cNvSpPr>
            <a:spLocks noGrp="1"/>
          </p:cNvSpPr>
          <p:nvPr>
            <p:ph type="title"/>
          </p:nvPr>
        </p:nvSpPr>
        <p:spPr/>
        <p:txBody>
          <a:bodyPr/>
          <a:lstStyle/>
          <a:p>
            <a:pPr eaLnBrk="1" fontAlgn="auto" hangingPunct="1">
              <a:spcAft>
                <a:spcPts val="0"/>
              </a:spcAft>
              <a:defRPr/>
            </a:pPr>
            <a:r>
              <a:rPr lang="en-US" altLang="ar-SA" sz="3600" dirty="0">
                <a:solidFill>
                  <a:srgbClr val="FF0000"/>
                </a:solidFill>
                <a:latin typeface="Times New Roman" pitchFamily="18" charset="0"/>
                <a:cs typeface="Times New Roman" pitchFamily="18" charset="0"/>
              </a:rPr>
              <a:t>Removing non-stationarity in time series</a:t>
            </a:r>
          </a:p>
        </p:txBody>
      </p:sp>
      <p:sp>
        <p:nvSpPr>
          <p:cNvPr id="29699" name="Content Placeholder 2">
            <a:extLst>
              <a:ext uri="{FF2B5EF4-FFF2-40B4-BE49-F238E27FC236}">
                <a16:creationId xmlns:a16="http://schemas.microsoft.com/office/drawing/2014/main" id="{A6C6130F-34A2-10AC-12DE-E51E30733603}"/>
              </a:ext>
            </a:extLst>
          </p:cNvPr>
          <p:cNvSpPr>
            <a:spLocks noGrp="1"/>
          </p:cNvSpPr>
          <p:nvPr>
            <p:ph idx="1"/>
          </p:nvPr>
        </p:nvSpPr>
        <p:spPr/>
        <p:txBody>
          <a:bodyPr/>
          <a:lstStyle/>
          <a:p>
            <a:pPr eaLnBrk="1" hangingPunct="1"/>
            <a:r>
              <a:rPr lang="en-US" altLang="ar-SA" sz="2800">
                <a:latin typeface="Times New Roman" panose="02020603050405020304" pitchFamily="18" charset="0"/>
              </a:rPr>
              <a:t>The non-stationary pattern in a time series data needs to be removed in order that other correlation structure present in the series can be seen before proceeding with model building.</a:t>
            </a:r>
          </a:p>
          <a:p>
            <a:pPr eaLnBrk="1" hangingPunct="1"/>
            <a:r>
              <a:rPr lang="en-US" altLang="ar-SA" sz="2800">
                <a:latin typeface="Times New Roman" panose="02020603050405020304" pitchFamily="18" charset="0"/>
              </a:rPr>
              <a:t>One way of removing non-stationarity is through the method of differencing.</a:t>
            </a:r>
          </a:p>
        </p:txBody>
      </p:sp>
      <p:sp>
        <p:nvSpPr>
          <p:cNvPr id="29701" name="Slide Number Placeholder 2">
            <a:extLst>
              <a:ext uri="{FF2B5EF4-FFF2-40B4-BE49-F238E27FC236}">
                <a16:creationId xmlns:a16="http://schemas.microsoft.com/office/drawing/2014/main" id="{AA78C80A-AFD3-5637-8D4B-E2DFF181196D}"/>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6A003F73-B2D8-EB49-B8B7-557A3FC11263}" type="slidenum">
              <a:rPr lang="en-US" altLang="en-US" sz="1800">
                <a:solidFill>
                  <a:srgbClr val="FFFFFF"/>
                </a:solidFill>
                <a:latin typeface="Times New Roman" panose="02020603050405020304" pitchFamily="18" charset="0"/>
              </a:rPr>
              <a:pPr eaLnBrk="1" hangingPunct="1">
                <a:spcBef>
                  <a:spcPct val="0"/>
                </a:spcBef>
                <a:buClrTx/>
                <a:buFontTx/>
                <a:buNone/>
              </a:pPr>
              <a:t>29</a:t>
            </a:fld>
            <a:endParaRPr lang="en-US" altLang="en-US" sz="1800">
              <a:solidFill>
                <a:srgbClr val="FFFFFF"/>
              </a:solidFill>
              <a:latin typeface="Times New Roman" panose="02020603050405020304" pitchFamily="18" charset="0"/>
            </a:endParaRPr>
          </a:p>
        </p:txBody>
      </p:sp>
      <p:sp>
        <p:nvSpPr>
          <p:cNvPr id="29700" name="Footer Placeholder 1">
            <a:extLst>
              <a:ext uri="{FF2B5EF4-FFF2-40B4-BE49-F238E27FC236}">
                <a16:creationId xmlns:a16="http://schemas.microsoft.com/office/drawing/2014/main" id="{AE39BD84-3C15-AE07-26BE-F4D1C211A0BA}"/>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0A929C8-E2C4-14B2-8B71-13F15E778F38}"/>
              </a:ext>
            </a:extLst>
          </p:cNvPr>
          <p:cNvSpPr>
            <a:spLocks noGrp="1" noChangeArrowheads="1"/>
          </p:cNvSpPr>
          <p:nvPr>
            <p:ph type="title"/>
          </p:nvPr>
        </p:nvSpPr>
        <p:spPr/>
        <p:txBody>
          <a:bodyPr/>
          <a:lstStyle/>
          <a:p>
            <a:pPr eaLnBrk="1" fontAlgn="auto" hangingPunct="1">
              <a:spcAft>
                <a:spcPts val="0"/>
              </a:spcAft>
              <a:defRPr/>
            </a:pPr>
            <a:r>
              <a:rPr lang="en-US" altLang="ar-SA" sz="4400" dirty="0">
                <a:latin typeface="Times New Roman" pitchFamily="18" charset="0"/>
              </a:rPr>
              <a:t>Introduction</a:t>
            </a:r>
          </a:p>
        </p:txBody>
      </p:sp>
      <p:sp>
        <p:nvSpPr>
          <p:cNvPr id="3075" name="Rectangle 3">
            <a:extLst>
              <a:ext uri="{FF2B5EF4-FFF2-40B4-BE49-F238E27FC236}">
                <a16:creationId xmlns:a16="http://schemas.microsoft.com/office/drawing/2014/main" id="{9ED2CB3D-C894-0B4F-B2E3-BE3B33F0A975}"/>
              </a:ext>
            </a:extLst>
          </p:cNvPr>
          <p:cNvSpPr>
            <a:spLocks noGrp="1" noChangeArrowheads="1"/>
          </p:cNvSpPr>
          <p:nvPr>
            <p:ph idx="1"/>
          </p:nvPr>
        </p:nvSpPr>
        <p:spPr/>
        <p:txBody>
          <a:bodyPr/>
          <a:lstStyle/>
          <a:p>
            <a:pPr eaLnBrk="1" hangingPunct="1">
              <a:lnSpc>
                <a:spcPct val="90000"/>
              </a:lnSpc>
            </a:pPr>
            <a:r>
              <a:rPr lang="en-US" altLang="ar-SA" sz="2800">
                <a:latin typeface="Times New Roman" panose="02020603050405020304" pitchFamily="18" charset="0"/>
              </a:rPr>
              <a:t>Autoregressive Integrated Moving Average models (ARIMA models) were popularized by George Box and Gwilym Jenkins in the early 1970s.</a:t>
            </a:r>
          </a:p>
          <a:p>
            <a:pPr eaLnBrk="1" hangingPunct="1">
              <a:lnSpc>
                <a:spcPct val="90000"/>
              </a:lnSpc>
            </a:pPr>
            <a:r>
              <a:rPr lang="en-US" altLang="ar-SA" sz="2800">
                <a:latin typeface="Times New Roman" panose="02020603050405020304" pitchFamily="18" charset="0"/>
              </a:rPr>
              <a:t>ARIMA models are a class of </a:t>
            </a:r>
            <a:r>
              <a:rPr lang="en-US" altLang="ar-SA" sz="2800">
                <a:solidFill>
                  <a:srgbClr val="C00000"/>
                </a:solidFill>
                <a:latin typeface="Times New Roman" panose="02020603050405020304" pitchFamily="18" charset="0"/>
              </a:rPr>
              <a:t>linear models</a:t>
            </a:r>
            <a:r>
              <a:rPr lang="en-US" altLang="ar-SA" sz="2800">
                <a:solidFill>
                  <a:srgbClr val="FF0000"/>
                </a:solidFill>
                <a:latin typeface="Times New Roman" panose="02020603050405020304" pitchFamily="18" charset="0"/>
              </a:rPr>
              <a:t> </a:t>
            </a:r>
            <a:r>
              <a:rPr lang="en-US" altLang="ar-SA" sz="2800">
                <a:latin typeface="Times New Roman" panose="02020603050405020304" pitchFamily="18" charset="0"/>
              </a:rPr>
              <a:t>that is capable of representing </a:t>
            </a:r>
            <a:r>
              <a:rPr lang="en-US" altLang="ar-SA" sz="2800" i="1" u="sng">
                <a:latin typeface="Times New Roman" panose="02020603050405020304" pitchFamily="18" charset="0"/>
              </a:rPr>
              <a:t>stationary as well as non-stationary time series</a:t>
            </a:r>
            <a:r>
              <a:rPr lang="en-US" altLang="ar-SA" sz="2800">
                <a:latin typeface="Times New Roman" panose="02020603050405020304" pitchFamily="18" charset="0"/>
              </a:rPr>
              <a:t>.</a:t>
            </a:r>
          </a:p>
          <a:p>
            <a:pPr eaLnBrk="1" hangingPunct="1">
              <a:lnSpc>
                <a:spcPct val="90000"/>
              </a:lnSpc>
            </a:pPr>
            <a:r>
              <a:rPr lang="en-US" altLang="ar-SA" sz="2800">
                <a:latin typeface="Times New Roman" panose="02020603050405020304" pitchFamily="18" charset="0"/>
              </a:rPr>
              <a:t>ARIMA models </a:t>
            </a:r>
            <a:r>
              <a:rPr lang="en-US" altLang="ar-SA" sz="2800" i="1" u="sng">
                <a:latin typeface="Times New Roman" panose="02020603050405020304" pitchFamily="18" charset="0"/>
              </a:rPr>
              <a:t>do not involve independent variables</a:t>
            </a:r>
            <a:r>
              <a:rPr lang="en-US" altLang="ar-SA" sz="2800">
                <a:latin typeface="Times New Roman" panose="02020603050405020304" pitchFamily="18" charset="0"/>
              </a:rPr>
              <a:t> in their construction. They make use of the information in the series itself to generate forecasts.</a:t>
            </a:r>
          </a:p>
          <a:p>
            <a:pPr eaLnBrk="1" hangingPunct="1">
              <a:lnSpc>
                <a:spcPct val="90000"/>
              </a:lnSpc>
              <a:buFont typeface="Wingdings" pitchFamily="2" charset="2"/>
              <a:buNone/>
            </a:pPr>
            <a:endParaRPr lang="en-US" altLang="ar-SA" sz="2800">
              <a:latin typeface="Times New Roman" panose="02020603050405020304" pitchFamily="18" charset="0"/>
            </a:endParaRPr>
          </a:p>
          <a:p>
            <a:pPr eaLnBrk="1" hangingPunct="1">
              <a:lnSpc>
                <a:spcPct val="90000"/>
              </a:lnSpc>
            </a:pPr>
            <a:endParaRPr lang="en-US" altLang="ar-SA" sz="2800">
              <a:latin typeface="Times New Roman" panose="02020603050405020304" pitchFamily="18" charset="0"/>
            </a:endParaRPr>
          </a:p>
        </p:txBody>
      </p:sp>
      <p:sp>
        <p:nvSpPr>
          <p:cNvPr id="3077" name="Slide Number Placeholder 2">
            <a:extLst>
              <a:ext uri="{FF2B5EF4-FFF2-40B4-BE49-F238E27FC236}">
                <a16:creationId xmlns:a16="http://schemas.microsoft.com/office/drawing/2014/main" id="{13961E29-75FD-4CF5-CD47-FBC75E356BCE}"/>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15BB0583-5BFD-774E-BF97-6E9C8A78A26E}" type="slidenum">
              <a:rPr lang="en-US" altLang="en-US" sz="1800">
                <a:solidFill>
                  <a:srgbClr val="FFFFFF"/>
                </a:solidFill>
                <a:latin typeface="Times New Roman" panose="02020603050405020304" pitchFamily="18" charset="0"/>
              </a:rPr>
              <a:pPr eaLnBrk="1" hangingPunct="1">
                <a:spcBef>
                  <a:spcPct val="0"/>
                </a:spcBef>
                <a:buClrTx/>
                <a:buFontTx/>
                <a:buNone/>
              </a:pPr>
              <a:t>3</a:t>
            </a:fld>
            <a:endParaRPr lang="en-US" altLang="en-US" sz="1800">
              <a:solidFill>
                <a:srgbClr val="FFFFFF"/>
              </a:solidFill>
              <a:latin typeface="Times New Roman" panose="02020603050405020304" pitchFamily="18" charset="0"/>
            </a:endParaRPr>
          </a:p>
        </p:txBody>
      </p:sp>
      <p:sp>
        <p:nvSpPr>
          <p:cNvPr id="3076" name="Footer Placeholder 1">
            <a:extLst>
              <a:ext uri="{FF2B5EF4-FFF2-40B4-BE49-F238E27FC236}">
                <a16:creationId xmlns:a16="http://schemas.microsoft.com/office/drawing/2014/main" id="{EC5FE404-EBD2-FB45-A191-C4FEDD5DA8F5}"/>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59AF8D0-F3AF-D8AA-073B-32B58A0EA88C}"/>
              </a:ext>
            </a:extLst>
          </p:cNvPr>
          <p:cNvSpPr>
            <a:spLocks noGrp="1"/>
          </p:cNvSpPr>
          <p:nvPr>
            <p:ph type="title"/>
          </p:nvPr>
        </p:nvSpPr>
        <p:spPr/>
        <p:txBody>
          <a:bodyPr/>
          <a:lstStyle/>
          <a:p>
            <a:pPr eaLnBrk="1" fontAlgn="auto" hangingPunct="1">
              <a:spcAft>
                <a:spcPts val="0"/>
              </a:spcAft>
              <a:defRPr/>
            </a:pPr>
            <a:r>
              <a:rPr lang="en-US" altLang="ar-SA" sz="3600">
                <a:latin typeface="Times New Roman" pitchFamily="18" charset="0"/>
                <a:cs typeface="Times New Roman" pitchFamily="18" charset="0"/>
              </a:rPr>
              <a:t>Removing non-stationarity in time series</a:t>
            </a:r>
            <a:endParaRPr lang="en-US" altLang="ar-SA" sz="3600"/>
          </a:p>
        </p:txBody>
      </p:sp>
      <p:sp>
        <p:nvSpPr>
          <p:cNvPr id="30723" name="Content Placeholder 2">
            <a:extLst>
              <a:ext uri="{FF2B5EF4-FFF2-40B4-BE49-F238E27FC236}">
                <a16:creationId xmlns:a16="http://schemas.microsoft.com/office/drawing/2014/main" id="{98370DD3-7685-D936-3948-A8D39F612DA6}"/>
              </a:ext>
            </a:extLst>
          </p:cNvPr>
          <p:cNvSpPr>
            <a:spLocks noGrp="1"/>
          </p:cNvSpPr>
          <p:nvPr>
            <p:ph idx="1"/>
          </p:nvPr>
        </p:nvSpPr>
        <p:spPr/>
        <p:txBody>
          <a:bodyPr/>
          <a:lstStyle/>
          <a:p>
            <a:pPr eaLnBrk="1" hangingPunct="1"/>
            <a:r>
              <a:rPr lang="en-US" altLang="ar-SA" sz="2400">
                <a:latin typeface="Times New Roman" panose="02020603050405020304" pitchFamily="18" charset="0"/>
              </a:rPr>
              <a:t>The differenced series is defined as:</a:t>
            </a:r>
          </a:p>
          <a:p>
            <a:pPr eaLnBrk="1" hangingPunct="1"/>
            <a:endParaRPr lang="en-US" altLang="ar-SA" sz="2400">
              <a:latin typeface="Times New Roman" panose="02020603050405020304" pitchFamily="18" charset="0"/>
            </a:endParaRPr>
          </a:p>
          <a:p>
            <a:pPr eaLnBrk="1" hangingPunct="1"/>
            <a:endParaRPr lang="en-US" altLang="ar-SA" sz="2400">
              <a:latin typeface="Times New Roman" panose="02020603050405020304" pitchFamily="18" charset="0"/>
            </a:endParaRPr>
          </a:p>
          <a:p>
            <a:pPr eaLnBrk="1" hangingPunct="1"/>
            <a:endParaRPr lang="en-US" altLang="ar-SA" sz="2400">
              <a:latin typeface="Times New Roman" panose="02020603050405020304" pitchFamily="18" charset="0"/>
            </a:endParaRPr>
          </a:p>
          <a:p>
            <a:pPr eaLnBrk="1" hangingPunct="1"/>
            <a:r>
              <a:rPr lang="en-US" altLang="ar-SA" sz="2400">
                <a:latin typeface="Times New Roman" panose="02020603050405020304" pitchFamily="18" charset="0"/>
              </a:rPr>
              <a:t>The following two slides shows the time series plot and the ACF plot of the monthly S&amp;P 500 composite index from 1979 to 1997.  </a:t>
            </a:r>
          </a:p>
          <a:p>
            <a:pPr eaLnBrk="1" hangingPunct="1"/>
            <a:endParaRPr lang="en-US" altLang="ar-SA" sz="2400">
              <a:latin typeface="Times New Roman" panose="02020603050405020304" pitchFamily="18" charset="0"/>
            </a:endParaRPr>
          </a:p>
          <a:p>
            <a:pPr eaLnBrk="1" hangingPunct="1"/>
            <a:endParaRPr lang="en-US" altLang="ar-SA" sz="2400">
              <a:latin typeface="Times New Roman" panose="02020603050405020304" pitchFamily="18" charset="0"/>
            </a:endParaRPr>
          </a:p>
          <a:p>
            <a:pPr eaLnBrk="1" hangingPunct="1">
              <a:buFont typeface="Wingdings" pitchFamily="2" charset="2"/>
              <a:buNone/>
            </a:pPr>
            <a:r>
              <a:rPr lang="en-US" altLang="ar-SA" sz="2400">
                <a:latin typeface="Times New Roman" panose="02020603050405020304" pitchFamily="18" charset="0"/>
              </a:rPr>
              <a:t>		</a:t>
            </a:r>
          </a:p>
        </p:txBody>
      </p:sp>
      <p:sp>
        <p:nvSpPr>
          <p:cNvPr id="30726" name="Slide Number Placeholder 2">
            <a:extLst>
              <a:ext uri="{FF2B5EF4-FFF2-40B4-BE49-F238E27FC236}">
                <a16:creationId xmlns:a16="http://schemas.microsoft.com/office/drawing/2014/main" id="{502D9D5C-DC91-5326-8089-09657E7F55EA}"/>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ED728C2B-0C9B-B444-BA27-074B9E1C062F}" type="slidenum">
              <a:rPr lang="en-US" altLang="en-US" sz="1800">
                <a:solidFill>
                  <a:srgbClr val="FFFFFF"/>
                </a:solidFill>
                <a:latin typeface="Times New Roman" panose="02020603050405020304" pitchFamily="18" charset="0"/>
              </a:rPr>
              <a:pPr eaLnBrk="1" hangingPunct="1">
                <a:spcBef>
                  <a:spcPct val="0"/>
                </a:spcBef>
                <a:buClrTx/>
                <a:buFontTx/>
                <a:buNone/>
              </a:pPr>
              <a:t>30</a:t>
            </a:fld>
            <a:endParaRPr lang="en-US" altLang="en-US" sz="1800">
              <a:solidFill>
                <a:srgbClr val="FFFFFF"/>
              </a:solidFill>
              <a:latin typeface="Times New Roman" panose="02020603050405020304" pitchFamily="18" charset="0"/>
            </a:endParaRPr>
          </a:p>
        </p:txBody>
      </p:sp>
      <p:sp>
        <p:nvSpPr>
          <p:cNvPr id="30725" name="Footer Placeholder 1">
            <a:extLst>
              <a:ext uri="{FF2B5EF4-FFF2-40B4-BE49-F238E27FC236}">
                <a16:creationId xmlns:a16="http://schemas.microsoft.com/office/drawing/2014/main" id="{AC6FB4FF-1850-1805-C906-E7D3199353D8}"/>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30724" name="Object 2">
            <a:extLst>
              <a:ext uri="{FF2B5EF4-FFF2-40B4-BE49-F238E27FC236}">
                <a16:creationId xmlns:a16="http://schemas.microsoft.com/office/drawing/2014/main" id="{BBD37F73-E072-7619-8D02-74D2405A1539}"/>
              </a:ext>
            </a:extLst>
          </p:cNvPr>
          <p:cNvGraphicFramePr>
            <a:graphicFrameLocks noChangeAspect="1"/>
          </p:cNvGraphicFramePr>
          <p:nvPr/>
        </p:nvGraphicFramePr>
        <p:xfrm>
          <a:off x="2438400" y="2286000"/>
          <a:ext cx="2667000" cy="762000"/>
        </p:xfrm>
        <a:graphic>
          <a:graphicData uri="http://schemas.openxmlformats.org/presentationml/2006/ole">
            <mc:AlternateContent xmlns:mc="http://schemas.openxmlformats.org/markup-compatibility/2006">
              <mc:Choice xmlns:v="urn:schemas-microsoft-com:vml" Requires="v">
                <p:oleObj name="Equation" r:id="rId2" imgW="18427700" imgH="5270500" progId="Equation.3">
                  <p:embed/>
                </p:oleObj>
              </mc:Choice>
              <mc:Fallback>
                <p:oleObj name="Equation" r:id="rId2" imgW="18427700" imgH="52705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286000"/>
                        <a:ext cx="2667000" cy="7620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0EA362AC-F195-7147-97FB-3DC1FD0A9C13}"/>
              </a:ext>
            </a:extLst>
          </p:cNvPr>
          <p:cNvSpPr>
            <a:spLocks noGrp="1"/>
          </p:cNvSpPr>
          <p:nvPr>
            <p:ph type="title"/>
          </p:nvPr>
        </p:nvSpPr>
        <p:spPr/>
        <p:txBody>
          <a:bodyPr/>
          <a:lstStyle/>
          <a:p>
            <a:pPr eaLnBrk="1" fontAlgn="auto" hangingPunct="1">
              <a:spcAft>
                <a:spcPts val="0"/>
              </a:spcAft>
              <a:defRPr/>
            </a:pPr>
            <a:r>
              <a:rPr lang="en-US" altLang="ar-SA" sz="3600">
                <a:latin typeface="Times New Roman" pitchFamily="18" charset="0"/>
                <a:cs typeface="Times New Roman" pitchFamily="18" charset="0"/>
              </a:rPr>
              <a:t>Removing non-stationarity in time series</a:t>
            </a:r>
            <a:endParaRPr lang="en-US" altLang="ar-SA" sz="3600"/>
          </a:p>
        </p:txBody>
      </p:sp>
      <p:pic>
        <p:nvPicPr>
          <p:cNvPr id="31747" name="Picture 2">
            <a:extLst>
              <a:ext uri="{FF2B5EF4-FFF2-40B4-BE49-F238E27FC236}">
                <a16:creationId xmlns:a16="http://schemas.microsoft.com/office/drawing/2014/main" id="{74730573-A18F-2BA0-E009-B899ED55DA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752600"/>
            <a:ext cx="7620000" cy="4267200"/>
          </a:xfrm>
          <a:noFill/>
        </p:spPr>
      </p:pic>
      <p:sp>
        <p:nvSpPr>
          <p:cNvPr id="31749" name="Slide Number Placeholder 2">
            <a:extLst>
              <a:ext uri="{FF2B5EF4-FFF2-40B4-BE49-F238E27FC236}">
                <a16:creationId xmlns:a16="http://schemas.microsoft.com/office/drawing/2014/main" id="{35BB30BF-51D0-3EE3-E659-0A8507BCA2A3}"/>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268E827C-65B4-404F-B0AE-B39527A60294}" type="slidenum">
              <a:rPr lang="en-US" altLang="en-US" sz="1800">
                <a:solidFill>
                  <a:srgbClr val="FFFFFF"/>
                </a:solidFill>
                <a:latin typeface="Times New Roman" panose="02020603050405020304" pitchFamily="18" charset="0"/>
              </a:rPr>
              <a:pPr eaLnBrk="1" hangingPunct="1">
                <a:spcBef>
                  <a:spcPct val="0"/>
                </a:spcBef>
                <a:buClrTx/>
                <a:buFontTx/>
                <a:buNone/>
              </a:pPr>
              <a:t>31</a:t>
            </a:fld>
            <a:endParaRPr lang="en-US" altLang="en-US" sz="1800">
              <a:solidFill>
                <a:srgbClr val="FFFFFF"/>
              </a:solidFill>
              <a:latin typeface="Times New Roman" panose="02020603050405020304" pitchFamily="18" charset="0"/>
            </a:endParaRPr>
          </a:p>
        </p:txBody>
      </p:sp>
      <p:sp>
        <p:nvSpPr>
          <p:cNvPr id="31748" name="Footer Placeholder 1">
            <a:extLst>
              <a:ext uri="{FF2B5EF4-FFF2-40B4-BE49-F238E27FC236}">
                <a16:creationId xmlns:a16="http://schemas.microsoft.com/office/drawing/2014/main" id="{A65DADB0-3C06-BF7C-D3C4-702A66787656}"/>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00EE5874-C91C-5D67-9DEC-D98B50C75133}"/>
              </a:ext>
            </a:extLst>
          </p:cNvPr>
          <p:cNvSpPr>
            <a:spLocks noGrp="1"/>
          </p:cNvSpPr>
          <p:nvPr>
            <p:ph type="title"/>
          </p:nvPr>
        </p:nvSpPr>
        <p:spPr/>
        <p:txBody>
          <a:bodyPr/>
          <a:lstStyle/>
          <a:p>
            <a:pPr eaLnBrk="1" fontAlgn="auto" hangingPunct="1">
              <a:spcAft>
                <a:spcPts val="0"/>
              </a:spcAft>
              <a:defRPr/>
            </a:pPr>
            <a:r>
              <a:rPr lang="en-US" altLang="ar-SA" sz="3600">
                <a:latin typeface="Times New Roman" pitchFamily="18" charset="0"/>
                <a:cs typeface="Times New Roman" pitchFamily="18" charset="0"/>
              </a:rPr>
              <a:t>Removing non-stationarity in time series</a:t>
            </a:r>
            <a:endParaRPr lang="en-US" altLang="ar-SA" sz="3600"/>
          </a:p>
        </p:txBody>
      </p:sp>
      <p:pic>
        <p:nvPicPr>
          <p:cNvPr id="32771" name="Picture 2">
            <a:extLst>
              <a:ext uri="{FF2B5EF4-FFF2-40B4-BE49-F238E27FC236}">
                <a16:creationId xmlns:a16="http://schemas.microsoft.com/office/drawing/2014/main" id="{7FEF6D98-AC36-FBD6-B29B-FD4D670609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905000"/>
            <a:ext cx="7620000" cy="3810000"/>
          </a:xfrm>
          <a:noFill/>
        </p:spPr>
      </p:pic>
      <p:sp>
        <p:nvSpPr>
          <p:cNvPr id="32773" name="Slide Number Placeholder 2">
            <a:extLst>
              <a:ext uri="{FF2B5EF4-FFF2-40B4-BE49-F238E27FC236}">
                <a16:creationId xmlns:a16="http://schemas.microsoft.com/office/drawing/2014/main" id="{9A65AE57-454A-0848-DAC4-6D65E8CB1305}"/>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A915D16A-46C2-6241-A4D9-3389B9BE23E5}" type="slidenum">
              <a:rPr lang="en-US" altLang="en-US" sz="1800">
                <a:solidFill>
                  <a:srgbClr val="FFFFFF"/>
                </a:solidFill>
                <a:latin typeface="Times New Roman" panose="02020603050405020304" pitchFamily="18" charset="0"/>
              </a:rPr>
              <a:pPr eaLnBrk="1" hangingPunct="1">
                <a:spcBef>
                  <a:spcPct val="0"/>
                </a:spcBef>
                <a:buClrTx/>
                <a:buFontTx/>
                <a:buNone/>
              </a:pPr>
              <a:t>32</a:t>
            </a:fld>
            <a:endParaRPr lang="en-US" altLang="en-US" sz="1800">
              <a:solidFill>
                <a:srgbClr val="FFFFFF"/>
              </a:solidFill>
              <a:latin typeface="Times New Roman" panose="02020603050405020304" pitchFamily="18" charset="0"/>
            </a:endParaRPr>
          </a:p>
        </p:txBody>
      </p:sp>
      <p:sp>
        <p:nvSpPr>
          <p:cNvPr id="32772" name="Footer Placeholder 1">
            <a:extLst>
              <a:ext uri="{FF2B5EF4-FFF2-40B4-BE49-F238E27FC236}">
                <a16:creationId xmlns:a16="http://schemas.microsoft.com/office/drawing/2014/main" id="{8E5173A7-7A09-594E-D6A1-F25B8434045D}"/>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7752AB04-54D9-F662-78B6-CF9567A94A1F}"/>
              </a:ext>
            </a:extLst>
          </p:cNvPr>
          <p:cNvSpPr>
            <a:spLocks noGrp="1"/>
          </p:cNvSpPr>
          <p:nvPr>
            <p:ph type="title"/>
          </p:nvPr>
        </p:nvSpPr>
        <p:spPr/>
        <p:txBody>
          <a:bodyPr/>
          <a:lstStyle/>
          <a:p>
            <a:pPr eaLnBrk="1" fontAlgn="auto" hangingPunct="1">
              <a:spcAft>
                <a:spcPts val="0"/>
              </a:spcAft>
              <a:defRPr/>
            </a:pPr>
            <a:r>
              <a:rPr lang="en-US" altLang="ar-SA" sz="3600">
                <a:latin typeface="Times New Roman" pitchFamily="18" charset="0"/>
                <a:cs typeface="Times New Roman" pitchFamily="18" charset="0"/>
              </a:rPr>
              <a:t>Removing non-stationarity in time series</a:t>
            </a:r>
            <a:endParaRPr lang="en-US" altLang="ar-SA" sz="3600"/>
          </a:p>
        </p:txBody>
      </p:sp>
      <p:pic>
        <p:nvPicPr>
          <p:cNvPr id="33795" name="Picture 2">
            <a:extLst>
              <a:ext uri="{FF2B5EF4-FFF2-40B4-BE49-F238E27FC236}">
                <a16:creationId xmlns:a16="http://schemas.microsoft.com/office/drawing/2014/main" id="{84B3DF24-92C5-DBFB-50FF-790D3F5FB6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914400" y="1601787"/>
            <a:ext cx="7315200" cy="4876800"/>
          </a:xfrm>
          <a:noFill/>
        </p:spPr>
      </p:pic>
      <p:sp>
        <p:nvSpPr>
          <p:cNvPr id="33797" name="Slide Number Placeholder 2">
            <a:extLst>
              <a:ext uri="{FF2B5EF4-FFF2-40B4-BE49-F238E27FC236}">
                <a16:creationId xmlns:a16="http://schemas.microsoft.com/office/drawing/2014/main" id="{D22EBDED-824B-07FF-F604-90CC57E9400F}"/>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E1D83B94-2B54-2E48-8977-9EAC99301AC1}" type="slidenum">
              <a:rPr lang="en-US" altLang="en-US" sz="1800">
                <a:solidFill>
                  <a:srgbClr val="FFFFFF"/>
                </a:solidFill>
                <a:latin typeface="Times New Roman" panose="02020603050405020304" pitchFamily="18" charset="0"/>
              </a:rPr>
              <a:pPr eaLnBrk="1" hangingPunct="1">
                <a:spcBef>
                  <a:spcPct val="0"/>
                </a:spcBef>
                <a:buClrTx/>
                <a:buFontTx/>
                <a:buNone/>
              </a:pPr>
              <a:t>33</a:t>
            </a:fld>
            <a:endParaRPr lang="en-US" altLang="en-US" sz="1800">
              <a:solidFill>
                <a:srgbClr val="FFFFFF"/>
              </a:solidFill>
              <a:latin typeface="Times New Roman" panose="02020603050405020304" pitchFamily="18" charset="0"/>
            </a:endParaRPr>
          </a:p>
        </p:txBody>
      </p:sp>
      <p:sp>
        <p:nvSpPr>
          <p:cNvPr id="33796" name="Footer Placeholder 1">
            <a:extLst>
              <a:ext uri="{FF2B5EF4-FFF2-40B4-BE49-F238E27FC236}">
                <a16:creationId xmlns:a16="http://schemas.microsoft.com/office/drawing/2014/main" id="{D79CAE66-4100-D633-E1D2-9CC6B9A2F1CF}"/>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452962F5-CA4A-519F-652A-5754B23A529D}"/>
              </a:ext>
            </a:extLst>
          </p:cNvPr>
          <p:cNvSpPr>
            <a:spLocks noGrp="1"/>
          </p:cNvSpPr>
          <p:nvPr>
            <p:ph type="title"/>
          </p:nvPr>
        </p:nvSpPr>
        <p:spPr/>
        <p:txBody>
          <a:bodyPr/>
          <a:lstStyle/>
          <a:p>
            <a:pPr eaLnBrk="1" fontAlgn="auto" hangingPunct="1">
              <a:spcAft>
                <a:spcPts val="0"/>
              </a:spcAft>
              <a:defRPr/>
            </a:pPr>
            <a:r>
              <a:rPr lang="en-US" altLang="ar-SA" sz="3600">
                <a:latin typeface="Times New Roman" pitchFamily="18" charset="0"/>
                <a:cs typeface="Times New Roman" pitchFamily="18" charset="0"/>
              </a:rPr>
              <a:t>Removing non-stationarity in time series</a:t>
            </a:r>
            <a:endParaRPr lang="en-US" altLang="ar-SA" sz="3600"/>
          </a:p>
        </p:txBody>
      </p:sp>
      <p:sp>
        <p:nvSpPr>
          <p:cNvPr id="34819" name="Content Placeholder 2">
            <a:extLst>
              <a:ext uri="{FF2B5EF4-FFF2-40B4-BE49-F238E27FC236}">
                <a16:creationId xmlns:a16="http://schemas.microsoft.com/office/drawing/2014/main" id="{DF756357-D9B6-CAC7-9B65-43BB3A6820CE}"/>
              </a:ext>
            </a:extLst>
          </p:cNvPr>
          <p:cNvSpPr>
            <a:spLocks noGrp="1"/>
          </p:cNvSpPr>
          <p:nvPr>
            <p:ph idx="1"/>
          </p:nvPr>
        </p:nvSpPr>
        <p:spPr/>
        <p:txBody>
          <a:bodyPr/>
          <a:lstStyle/>
          <a:p>
            <a:pPr eaLnBrk="1" hangingPunct="1"/>
            <a:r>
              <a:rPr lang="en-US" altLang="ar-SA" sz="2800">
                <a:latin typeface="Times New Roman" panose="02020603050405020304" pitchFamily="18" charset="0"/>
              </a:rPr>
              <a:t>The time plot shows that it is not stationary in the mean.</a:t>
            </a:r>
          </a:p>
          <a:p>
            <a:pPr eaLnBrk="1" hangingPunct="1"/>
            <a:r>
              <a:rPr lang="en-US" altLang="ar-SA" sz="2800">
                <a:latin typeface="Times New Roman" panose="02020603050405020304" pitchFamily="18" charset="0"/>
              </a:rPr>
              <a:t>The ACF and PACF plot also display a pattern typical for non-stationary pattern.</a:t>
            </a:r>
          </a:p>
          <a:p>
            <a:pPr eaLnBrk="1" hangingPunct="1"/>
            <a:r>
              <a:rPr lang="en-US" altLang="ar-SA" sz="2800">
                <a:latin typeface="Times New Roman" panose="02020603050405020304" pitchFamily="18" charset="0"/>
              </a:rPr>
              <a:t>Taking the first difference of the S&amp; P 500 composite index data represents the monthly changes in the S&amp;P 500 composite index. </a:t>
            </a:r>
          </a:p>
        </p:txBody>
      </p:sp>
      <p:sp>
        <p:nvSpPr>
          <p:cNvPr id="34821" name="Slide Number Placeholder 2">
            <a:extLst>
              <a:ext uri="{FF2B5EF4-FFF2-40B4-BE49-F238E27FC236}">
                <a16:creationId xmlns:a16="http://schemas.microsoft.com/office/drawing/2014/main" id="{2F5EE0F7-91AA-CCD2-B259-809BA5619ED9}"/>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50ECCACB-9E89-234B-8570-4F494AB72F1A}" type="slidenum">
              <a:rPr lang="en-US" altLang="en-US" sz="1800">
                <a:solidFill>
                  <a:srgbClr val="FFFFFF"/>
                </a:solidFill>
                <a:latin typeface="Times New Roman" panose="02020603050405020304" pitchFamily="18" charset="0"/>
              </a:rPr>
              <a:pPr eaLnBrk="1" hangingPunct="1">
                <a:spcBef>
                  <a:spcPct val="0"/>
                </a:spcBef>
                <a:buClrTx/>
                <a:buFontTx/>
                <a:buNone/>
              </a:pPr>
              <a:t>34</a:t>
            </a:fld>
            <a:endParaRPr lang="en-US" altLang="en-US" sz="1800">
              <a:solidFill>
                <a:srgbClr val="FFFFFF"/>
              </a:solidFill>
              <a:latin typeface="Times New Roman" panose="02020603050405020304" pitchFamily="18" charset="0"/>
            </a:endParaRPr>
          </a:p>
        </p:txBody>
      </p:sp>
      <p:sp>
        <p:nvSpPr>
          <p:cNvPr id="34820" name="Footer Placeholder 1">
            <a:extLst>
              <a:ext uri="{FF2B5EF4-FFF2-40B4-BE49-F238E27FC236}">
                <a16:creationId xmlns:a16="http://schemas.microsoft.com/office/drawing/2014/main" id="{59E75E61-B5A0-6EF9-3A02-CCF02BEA16CB}"/>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FF160E0-0247-94F4-2960-9C071A487EF9}"/>
              </a:ext>
            </a:extLst>
          </p:cNvPr>
          <p:cNvSpPr>
            <a:spLocks noGrp="1"/>
          </p:cNvSpPr>
          <p:nvPr>
            <p:ph type="title"/>
          </p:nvPr>
        </p:nvSpPr>
        <p:spPr/>
        <p:txBody>
          <a:bodyPr/>
          <a:lstStyle/>
          <a:p>
            <a:pPr eaLnBrk="1" fontAlgn="auto" hangingPunct="1">
              <a:spcAft>
                <a:spcPts val="0"/>
              </a:spcAft>
              <a:defRPr/>
            </a:pPr>
            <a:r>
              <a:rPr lang="en-US" altLang="ar-SA" sz="3600">
                <a:latin typeface="Times New Roman" pitchFamily="18" charset="0"/>
                <a:cs typeface="Times New Roman" pitchFamily="18" charset="0"/>
              </a:rPr>
              <a:t>Removing non-stationarity in time series</a:t>
            </a:r>
            <a:endParaRPr lang="en-US" altLang="ar-SA" sz="3600"/>
          </a:p>
        </p:txBody>
      </p:sp>
      <p:sp>
        <p:nvSpPr>
          <p:cNvPr id="35843" name="Content Placeholder 2">
            <a:extLst>
              <a:ext uri="{FF2B5EF4-FFF2-40B4-BE49-F238E27FC236}">
                <a16:creationId xmlns:a16="http://schemas.microsoft.com/office/drawing/2014/main" id="{C761A6A2-B0C6-1378-07D2-936222FF5995}"/>
              </a:ext>
            </a:extLst>
          </p:cNvPr>
          <p:cNvSpPr>
            <a:spLocks noGrp="1"/>
          </p:cNvSpPr>
          <p:nvPr>
            <p:ph idx="1"/>
          </p:nvPr>
        </p:nvSpPr>
        <p:spPr/>
        <p:txBody>
          <a:bodyPr/>
          <a:lstStyle/>
          <a:p>
            <a:pPr eaLnBrk="1" hangingPunct="1"/>
            <a:r>
              <a:rPr lang="en-US" altLang="ar-SA" sz="2800">
                <a:latin typeface="Times New Roman" panose="02020603050405020304" pitchFamily="18" charset="0"/>
              </a:rPr>
              <a:t>The time series plot and the ACF and PACF plots indicate that the first difference has removed the growth in the time series  data.</a:t>
            </a:r>
          </a:p>
          <a:p>
            <a:pPr eaLnBrk="1" hangingPunct="1"/>
            <a:r>
              <a:rPr lang="en-US" altLang="ar-SA" sz="2800">
                <a:latin typeface="Times New Roman" panose="02020603050405020304" pitchFamily="18" charset="0"/>
              </a:rPr>
              <a:t>The series looks just like a white noise with almost no autocorrelation or partial autocorrelation outside the 95% limits.</a:t>
            </a:r>
          </a:p>
        </p:txBody>
      </p:sp>
      <p:sp>
        <p:nvSpPr>
          <p:cNvPr id="35845" name="Slide Number Placeholder 2">
            <a:extLst>
              <a:ext uri="{FF2B5EF4-FFF2-40B4-BE49-F238E27FC236}">
                <a16:creationId xmlns:a16="http://schemas.microsoft.com/office/drawing/2014/main" id="{8404621E-E5E7-2CD5-CAC3-E33F891D6E67}"/>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E4DB73B0-F2B5-2347-8CA9-F2CACAD8F85E}" type="slidenum">
              <a:rPr lang="en-US" altLang="en-US" sz="1800">
                <a:solidFill>
                  <a:srgbClr val="FFFFFF"/>
                </a:solidFill>
                <a:latin typeface="Times New Roman" panose="02020603050405020304" pitchFamily="18" charset="0"/>
              </a:rPr>
              <a:pPr eaLnBrk="1" hangingPunct="1">
                <a:spcBef>
                  <a:spcPct val="0"/>
                </a:spcBef>
                <a:buClrTx/>
                <a:buFontTx/>
                <a:buNone/>
              </a:pPr>
              <a:t>35</a:t>
            </a:fld>
            <a:endParaRPr lang="en-US" altLang="en-US" sz="1800">
              <a:solidFill>
                <a:srgbClr val="FFFFFF"/>
              </a:solidFill>
              <a:latin typeface="Times New Roman" panose="02020603050405020304" pitchFamily="18" charset="0"/>
            </a:endParaRPr>
          </a:p>
        </p:txBody>
      </p:sp>
      <p:sp>
        <p:nvSpPr>
          <p:cNvPr id="35844" name="Footer Placeholder 1">
            <a:extLst>
              <a:ext uri="{FF2B5EF4-FFF2-40B4-BE49-F238E27FC236}">
                <a16:creationId xmlns:a16="http://schemas.microsoft.com/office/drawing/2014/main" id="{812F7905-9A14-0177-9B77-80E03D208CEA}"/>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8B5F857F-7892-0A3B-E98A-B3AB6F719749}"/>
              </a:ext>
            </a:extLst>
          </p:cNvPr>
          <p:cNvSpPr>
            <a:spLocks noGrp="1"/>
          </p:cNvSpPr>
          <p:nvPr>
            <p:ph type="title"/>
          </p:nvPr>
        </p:nvSpPr>
        <p:spPr/>
        <p:txBody>
          <a:bodyPr/>
          <a:lstStyle/>
          <a:p>
            <a:pPr eaLnBrk="1" fontAlgn="auto" hangingPunct="1">
              <a:spcAft>
                <a:spcPts val="0"/>
              </a:spcAft>
              <a:defRPr/>
            </a:pPr>
            <a:r>
              <a:rPr lang="en-US" altLang="ar-SA" sz="3600">
                <a:latin typeface="Times New Roman" pitchFamily="18" charset="0"/>
                <a:cs typeface="Times New Roman" pitchFamily="18" charset="0"/>
              </a:rPr>
              <a:t>Removing non-stationarity in time series</a:t>
            </a:r>
            <a:endParaRPr lang="en-US" altLang="ar-SA" sz="3600"/>
          </a:p>
        </p:txBody>
      </p:sp>
      <p:pic>
        <p:nvPicPr>
          <p:cNvPr id="36867" name="Picture 2">
            <a:extLst>
              <a:ext uri="{FF2B5EF4-FFF2-40B4-BE49-F238E27FC236}">
                <a16:creationId xmlns:a16="http://schemas.microsoft.com/office/drawing/2014/main" id="{9DF0C1E8-21FD-3563-BC5F-571BDCBDB7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98463" y="1752600"/>
            <a:ext cx="7602537" cy="4572000"/>
          </a:xfrm>
          <a:noFill/>
        </p:spPr>
      </p:pic>
      <p:sp>
        <p:nvSpPr>
          <p:cNvPr id="36869" name="Slide Number Placeholder 2">
            <a:extLst>
              <a:ext uri="{FF2B5EF4-FFF2-40B4-BE49-F238E27FC236}">
                <a16:creationId xmlns:a16="http://schemas.microsoft.com/office/drawing/2014/main" id="{7C3E2743-B542-013E-255F-965182FA129E}"/>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36EEF762-10D2-1D49-BA9A-4B54CE822884}" type="slidenum">
              <a:rPr lang="en-US" altLang="en-US" sz="1800">
                <a:solidFill>
                  <a:srgbClr val="FFFFFF"/>
                </a:solidFill>
                <a:latin typeface="Times New Roman" panose="02020603050405020304" pitchFamily="18" charset="0"/>
              </a:rPr>
              <a:pPr eaLnBrk="1" hangingPunct="1">
                <a:spcBef>
                  <a:spcPct val="0"/>
                </a:spcBef>
                <a:buClrTx/>
                <a:buFontTx/>
                <a:buNone/>
              </a:pPr>
              <a:t>36</a:t>
            </a:fld>
            <a:endParaRPr lang="en-US" altLang="en-US" sz="1800">
              <a:solidFill>
                <a:srgbClr val="FFFFFF"/>
              </a:solidFill>
              <a:latin typeface="Times New Roman" panose="02020603050405020304" pitchFamily="18" charset="0"/>
            </a:endParaRPr>
          </a:p>
        </p:txBody>
      </p:sp>
      <p:sp>
        <p:nvSpPr>
          <p:cNvPr id="36868" name="Footer Placeholder 1">
            <a:extLst>
              <a:ext uri="{FF2B5EF4-FFF2-40B4-BE49-F238E27FC236}">
                <a16:creationId xmlns:a16="http://schemas.microsoft.com/office/drawing/2014/main" id="{0EE158F5-23A3-3C81-EECE-B98C5F68A842}"/>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8253915-AF92-8BD7-41BC-278BF15F061D}"/>
              </a:ext>
            </a:extLst>
          </p:cNvPr>
          <p:cNvSpPr>
            <a:spLocks noGrp="1"/>
          </p:cNvSpPr>
          <p:nvPr>
            <p:ph type="title"/>
          </p:nvPr>
        </p:nvSpPr>
        <p:spPr/>
        <p:txBody>
          <a:bodyPr/>
          <a:lstStyle/>
          <a:p>
            <a:pPr eaLnBrk="1" fontAlgn="auto" hangingPunct="1">
              <a:spcAft>
                <a:spcPts val="0"/>
              </a:spcAft>
              <a:defRPr/>
            </a:pPr>
            <a:r>
              <a:rPr lang="en-US" altLang="ar-SA" sz="3600">
                <a:latin typeface="Times New Roman" pitchFamily="18" charset="0"/>
                <a:cs typeface="Times New Roman" pitchFamily="18" charset="0"/>
              </a:rPr>
              <a:t>Removing non-stationarity in time series</a:t>
            </a:r>
            <a:endParaRPr lang="en-US" altLang="ar-SA" sz="3600"/>
          </a:p>
        </p:txBody>
      </p:sp>
      <p:pic>
        <p:nvPicPr>
          <p:cNvPr id="37891" name="Picture 2">
            <a:extLst>
              <a:ext uri="{FF2B5EF4-FFF2-40B4-BE49-F238E27FC236}">
                <a16:creationId xmlns:a16="http://schemas.microsoft.com/office/drawing/2014/main" id="{1AAE9D96-DE75-EACF-0133-5F653BA97C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6388" y="1828800"/>
            <a:ext cx="7770812" cy="4267200"/>
          </a:xfrm>
          <a:noFill/>
        </p:spPr>
      </p:pic>
      <p:sp>
        <p:nvSpPr>
          <p:cNvPr id="37893" name="Slide Number Placeholder 2">
            <a:extLst>
              <a:ext uri="{FF2B5EF4-FFF2-40B4-BE49-F238E27FC236}">
                <a16:creationId xmlns:a16="http://schemas.microsoft.com/office/drawing/2014/main" id="{4E36F45D-022A-BBC1-0F6B-EBFE7A7692B5}"/>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4589457B-43D6-B24A-A791-D79227A36C6C}" type="slidenum">
              <a:rPr lang="en-US" altLang="en-US" sz="1800">
                <a:solidFill>
                  <a:srgbClr val="FFFFFF"/>
                </a:solidFill>
                <a:latin typeface="Times New Roman" panose="02020603050405020304" pitchFamily="18" charset="0"/>
              </a:rPr>
              <a:pPr eaLnBrk="1" hangingPunct="1">
                <a:spcBef>
                  <a:spcPct val="0"/>
                </a:spcBef>
                <a:buClrTx/>
                <a:buFontTx/>
                <a:buNone/>
              </a:pPr>
              <a:t>37</a:t>
            </a:fld>
            <a:endParaRPr lang="en-US" altLang="en-US" sz="1800">
              <a:solidFill>
                <a:srgbClr val="FFFFFF"/>
              </a:solidFill>
              <a:latin typeface="Times New Roman" panose="02020603050405020304" pitchFamily="18" charset="0"/>
            </a:endParaRPr>
          </a:p>
        </p:txBody>
      </p:sp>
      <p:sp>
        <p:nvSpPr>
          <p:cNvPr id="37892" name="Footer Placeholder 1">
            <a:extLst>
              <a:ext uri="{FF2B5EF4-FFF2-40B4-BE49-F238E27FC236}">
                <a16:creationId xmlns:a16="http://schemas.microsoft.com/office/drawing/2014/main" id="{8439CA7C-75E2-CF3F-3950-5CEB983DB193}"/>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DA8892DA-0D0A-E584-21FF-FCB3774EDDC5}"/>
              </a:ext>
            </a:extLst>
          </p:cNvPr>
          <p:cNvSpPr>
            <a:spLocks noGrp="1"/>
          </p:cNvSpPr>
          <p:nvPr>
            <p:ph type="title"/>
          </p:nvPr>
        </p:nvSpPr>
        <p:spPr>
          <a:xfrm>
            <a:off x="457200" y="304800"/>
            <a:ext cx="7620000" cy="1143000"/>
          </a:xfrm>
        </p:spPr>
        <p:txBody>
          <a:bodyPr>
            <a:normAutofit fontScale="90000"/>
          </a:bodyPr>
          <a:lstStyle/>
          <a:p>
            <a:pPr eaLnBrk="1" fontAlgn="auto" hangingPunct="1">
              <a:spcAft>
                <a:spcPts val="0"/>
              </a:spcAft>
              <a:defRPr/>
            </a:pPr>
            <a:r>
              <a:rPr lang="en-US" altLang="ar-SA" sz="3600">
                <a:latin typeface="Times New Roman" pitchFamily="18" charset="0"/>
                <a:cs typeface="Times New Roman" pitchFamily="18" charset="0"/>
              </a:rPr>
              <a:t>Removing non-stationarity in time series</a:t>
            </a:r>
            <a:endParaRPr lang="en-US" altLang="ar-SA" sz="3600"/>
          </a:p>
        </p:txBody>
      </p:sp>
      <p:pic>
        <p:nvPicPr>
          <p:cNvPr id="38915" name="Picture 2">
            <a:extLst>
              <a:ext uri="{FF2B5EF4-FFF2-40B4-BE49-F238E27FC236}">
                <a16:creationId xmlns:a16="http://schemas.microsoft.com/office/drawing/2014/main" id="{6520E7EE-E026-9FFC-0407-C538EBA9D7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676400"/>
            <a:ext cx="7696200" cy="3276600"/>
          </a:xfrm>
          <a:noFill/>
        </p:spPr>
      </p:pic>
      <p:sp>
        <p:nvSpPr>
          <p:cNvPr id="38917" name="Slide Number Placeholder 2">
            <a:extLst>
              <a:ext uri="{FF2B5EF4-FFF2-40B4-BE49-F238E27FC236}">
                <a16:creationId xmlns:a16="http://schemas.microsoft.com/office/drawing/2014/main" id="{D48444BB-1585-0647-04ED-4EA08A876835}"/>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2560FF77-41A6-874A-A33B-E8EBC51D9EF0}" type="slidenum">
              <a:rPr lang="en-US" altLang="en-US" sz="1800">
                <a:solidFill>
                  <a:srgbClr val="FFFFFF"/>
                </a:solidFill>
                <a:latin typeface="Times New Roman" panose="02020603050405020304" pitchFamily="18" charset="0"/>
              </a:rPr>
              <a:pPr eaLnBrk="1" hangingPunct="1">
                <a:spcBef>
                  <a:spcPct val="0"/>
                </a:spcBef>
                <a:buClrTx/>
                <a:buFontTx/>
                <a:buNone/>
              </a:pPr>
              <a:t>38</a:t>
            </a:fld>
            <a:endParaRPr lang="en-US" altLang="en-US" sz="1800">
              <a:solidFill>
                <a:srgbClr val="FFFFFF"/>
              </a:solidFill>
              <a:latin typeface="Times New Roman" panose="02020603050405020304" pitchFamily="18" charset="0"/>
            </a:endParaRPr>
          </a:p>
        </p:txBody>
      </p:sp>
      <p:sp>
        <p:nvSpPr>
          <p:cNvPr id="38916" name="Footer Placeholder 1">
            <a:extLst>
              <a:ext uri="{FF2B5EF4-FFF2-40B4-BE49-F238E27FC236}">
                <a16:creationId xmlns:a16="http://schemas.microsoft.com/office/drawing/2014/main" id="{4229E9E8-74C2-E213-555A-EDEE2D49DFA4}"/>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
        <p:nvSpPr>
          <p:cNvPr id="38918" name="Rectangle 3">
            <a:extLst>
              <a:ext uri="{FF2B5EF4-FFF2-40B4-BE49-F238E27FC236}">
                <a16:creationId xmlns:a16="http://schemas.microsoft.com/office/drawing/2014/main" id="{A0321ED6-4653-2FB5-8082-F23AB591D2F4}"/>
              </a:ext>
            </a:extLst>
          </p:cNvPr>
          <p:cNvSpPr>
            <a:spLocks noChangeArrowheads="1"/>
          </p:cNvSpPr>
          <p:nvPr/>
        </p:nvSpPr>
        <p:spPr bwMode="auto">
          <a:xfrm>
            <a:off x="533400" y="5029200"/>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ar-SA" sz="2000">
                <a:latin typeface="Times New Roman" panose="02020603050405020304" pitchFamily="18" charset="0"/>
              </a:rPr>
              <a:t>Note that the ACF and PACF at lag 1 is outside the limits, but it is acceptable to have about 5% of spikes fall a short distance  beyond the limit due to chance.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38BAB38B-F10D-9253-2E9D-98023DEDD9EA}"/>
              </a:ext>
            </a:extLst>
          </p:cNvPr>
          <p:cNvSpPr>
            <a:spLocks noGrp="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Random Walk</a:t>
            </a:r>
          </a:p>
        </p:txBody>
      </p:sp>
      <p:sp>
        <p:nvSpPr>
          <p:cNvPr id="39939" name="Content Placeholder 2">
            <a:extLst>
              <a:ext uri="{FF2B5EF4-FFF2-40B4-BE49-F238E27FC236}">
                <a16:creationId xmlns:a16="http://schemas.microsoft.com/office/drawing/2014/main" id="{627E4A94-6411-0CF4-F1DA-22B6EB1D1628}"/>
              </a:ext>
            </a:extLst>
          </p:cNvPr>
          <p:cNvSpPr>
            <a:spLocks noGrp="1"/>
          </p:cNvSpPr>
          <p:nvPr>
            <p:ph idx="1"/>
          </p:nvPr>
        </p:nvSpPr>
        <p:spPr/>
        <p:txBody>
          <a:bodyPr/>
          <a:lstStyle/>
          <a:p>
            <a:pPr eaLnBrk="1" hangingPunct="1"/>
            <a:r>
              <a:rPr lang="en-US" altLang="ar-SA" sz="2800">
                <a:latin typeface="Times New Roman" panose="02020603050405020304" pitchFamily="18" charset="0"/>
              </a:rPr>
              <a:t>Let y</a:t>
            </a:r>
            <a:r>
              <a:rPr lang="en-US" altLang="ar-SA" sz="2800" baseline="-25000">
                <a:latin typeface="Times New Roman" panose="02020603050405020304" pitchFamily="18" charset="0"/>
              </a:rPr>
              <a:t>t</a:t>
            </a:r>
            <a:r>
              <a:rPr lang="en-US" altLang="ar-SA" sz="2800">
                <a:latin typeface="Times New Roman" panose="02020603050405020304" pitchFamily="18" charset="0"/>
              </a:rPr>
              <a:t> denote the S&amp;P 500 composite index, then the time series plot of differenced S&amp;P 500 composite index suggests that a suitable model for the data might be</a:t>
            </a:r>
          </a:p>
          <a:p>
            <a:pPr eaLnBrk="1" hangingPunct="1"/>
            <a:endParaRPr lang="en-US" altLang="ar-SA" sz="2800">
              <a:latin typeface="Times New Roman" panose="02020603050405020304" pitchFamily="18" charset="0"/>
            </a:endParaRPr>
          </a:p>
          <a:p>
            <a:pPr eaLnBrk="1" hangingPunct="1"/>
            <a:endParaRPr lang="en-US" altLang="ar-SA" sz="2800">
              <a:latin typeface="Times New Roman" panose="02020603050405020304" pitchFamily="18" charset="0"/>
            </a:endParaRPr>
          </a:p>
          <a:p>
            <a:pPr eaLnBrk="1" hangingPunct="1"/>
            <a:endParaRPr lang="en-US" altLang="ar-SA" sz="2800">
              <a:latin typeface="Times New Roman" panose="02020603050405020304" pitchFamily="18" charset="0"/>
            </a:endParaRPr>
          </a:p>
          <a:p>
            <a:pPr lvl="1" eaLnBrk="1" hangingPunct="1"/>
            <a:r>
              <a:rPr lang="en-US" altLang="ar-SA" sz="2400">
                <a:latin typeface="Times New Roman" panose="02020603050405020304" pitchFamily="18" charset="0"/>
              </a:rPr>
              <a:t>Where e</a:t>
            </a:r>
            <a:r>
              <a:rPr lang="en-US" altLang="ar-SA" sz="2400" baseline="-25000">
                <a:latin typeface="Times New Roman" panose="02020603050405020304" pitchFamily="18" charset="0"/>
              </a:rPr>
              <a:t>t </a:t>
            </a:r>
            <a:r>
              <a:rPr lang="en-US" altLang="ar-SA" sz="2400">
                <a:latin typeface="Times New Roman" panose="02020603050405020304" pitchFamily="18" charset="0"/>
              </a:rPr>
              <a:t>is white noise.</a:t>
            </a:r>
          </a:p>
          <a:p>
            <a:pPr eaLnBrk="1" hangingPunct="1">
              <a:buFont typeface="Wingdings" pitchFamily="2" charset="2"/>
              <a:buNone/>
            </a:pPr>
            <a:r>
              <a:rPr lang="en-US" altLang="ar-SA" sz="2800">
                <a:latin typeface="Times New Roman" panose="02020603050405020304" pitchFamily="18" charset="0"/>
              </a:rPr>
              <a:t>	 </a:t>
            </a:r>
          </a:p>
        </p:txBody>
      </p:sp>
      <p:sp>
        <p:nvSpPr>
          <p:cNvPr id="39942" name="Slide Number Placeholder 2">
            <a:extLst>
              <a:ext uri="{FF2B5EF4-FFF2-40B4-BE49-F238E27FC236}">
                <a16:creationId xmlns:a16="http://schemas.microsoft.com/office/drawing/2014/main" id="{3DA91A05-90B5-DEEC-913E-25DFF60D7839}"/>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19629515-B816-4743-AD9E-37E8F922B3F4}" type="slidenum">
              <a:rPr lang="en-US" altLang="en-US" sz="1800">
                <a:solidFill>
                  <a:srgbClr val="FFFFFF"/>
                </a:solidFill>
                <a:latin typeface="Times New Roman" panose="02020603050405020304" pitchFamily="18" charset="0"/>
              </a:rPr>
              <a:pPr eaLnBrk="1" hangingPunct="1">
                <a:spcBef>
                  <a:spcPct val="0"/>
                </a:spcBef>
                <a:buClrTx/>
                <a:buFontTx/>
                <a:buNone/>
              </a:pPr>
              <a:t>39</a:t>
            </a:fld>
            <a:endParaRPr lang="en-US" altLang="en-US" sz="1800">
              <a:solidFill>
                <a:srgbClr val="FFFFFF"/>
              </a:solidFill>
              <a:latin typeface="Times New Roman" panose="02020603050405020304" pitchFamily="18" charset="0"/>
            </a:endParaRPr>
          </a:p>
        </p:txBody>
      </p:sp>
      <p:sp>
        <p:nvSpPr>
          <p:cNvPr id="39941" name="Footer Placeholder 1">
            <a:extLst>
              <a:ext uri="{FF2B5EF4-FFF2-40B4-BE49-F238E27FC236}">
                <a16:creationId xmlns:a16="http://schemas.microsoft.com/office/drawing/2014/main" id="{5AC47E6F-1931-F865-D01A-A30B200B6AE8}"/>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39940" name="Object 2">
            <a:extLst>
              <a:ext uri="{FF2B5EF4-FFF2-40B4-BE49-F238E27FC236}">
                <a16:creationId xmlns:a16="http://schemas.microsoft.com/office/drawing/2014/main" id="{1C716493-824C-46CF-93BC-BD56F252D32B}"/>
              </a:ext>
            </a:extLst>
          </p:cNvPr>
          <p:cNvGraphicFramePr>
            <a:graphicFrameLocks noChangeAspect="1"/>
          </p:cNvGraphicFramePr>
          <p:nvPr/>
        </p:nvGraphicFramePr>
        <p:xfrm>
          <a:off x="2438400" y="3657600"/>
          <a:ext cx="4130675" cy="838200"/>
        </p:xfrm>
        <a:graphic>
          <a:graphicData uri="http://schemas.openxmlformats.org/presentationml/2006/ole">
            <mc:AlternateContent xmlns:mc="http://schemas.openxmlformats.org/markup-compatibility/2006">
              <mc:Choice xmlns:v="urn:schemas-microsoft-com:vml" Requires="v">
                <p:oleObj name="Equation" r:id="rId2" imgW="17843500" imgH="5270500" progId="Equation.3">
                  <p:embed/>
                </p:oleObj>
              </mc:Choice>
              <mc:Fallback>
                <p:oleObj name="Equation" r:id="rId2" imgW="17843500" imgH="52705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657600"/>
                        <a:ext cx="4130675" cy="8382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9503FAA-C9EE-5FF1-18E4-9936BE3D2B11}"/>
              </a:ext>
            </a:extLst>
          </p:cNvPr>
          <p:cNvSpPr>
            <a:spLocks noGrp="1" noChangeArrowheads="1"/>
          </p:cNvSpPr>
          <p:nvPr>
            <p:ph type="title"/>
          </p:nvPr>
        </p:nvSpPr>
        <p:spPr/>
        <p:txBody>
          <a:bodyPr/>
          <a:lstStyle/>
          <a:p>
            <a:pPr eaLnBrk="1" fontAlgn="auto" hangingPunct="1">
              <a:spcAft>
                <a:spcPts val="0"/>
              </a:spcAft>
              <a:defRPr/>
            </a:pPr>
            <a:r>
              <a:rPr lang="en-US" altLang="ar-SA" sz="4400" dirty="0">
                <a:latin typeface="Times New Roman" pitchFamily="18" charset="0"/>
              </a:rPr>
              <a:t>Introduction</a:t>
            </a:r>
          </a:p>
        </p:txBody>
      </p:sp>
      <p:sp>
        <p:nvSpPr>
          <p:cNvPr id="4099" name="Rectangle 3">
            <a:extLst>
              <a:ext uri="{FF2B5EF4-FFF2-40B4-BE49-F238E27FC236}">
                <a16:creationId xmlns:a16="http://schemas.microsoft.com/office/drawing/2014/main" id="{6CB33BFF-0266-4422-624D-8E1CC3E5DDB4}"/>
              </a:ext>
            </a:extLst>
          </p:cNvPr>
          <p:cNvSpPr>
            <a:spLocks noGrp="1" noChangeArrowheads="1"/>
          </p:cNvSpPr>
          <p:nvPr>
            <p:ph idx="1"/>
          </p:nvPr>
        </p:nvSpPr>
        <p:spPr/>
        <p:txBody>
          <a:bodyPr/>
          <a:lstStyle/>
          <a:p>
            <a:pPr eaLnBrk="1" hangingPunct="1">
              <a:lnSpc>
                <a:spcPct val="90000"/>
              </a:lnSpc>
            </a:pPr>
            <a:r>
              <a:rPr lang="en-US" altLang="ar-SA" sz="2800">
                <a:latin typeface="Times New Roman" panose="02020603050405020304" pitchFamily="18" charset="0"/>
              </a:rPr>
              <a:t>ARIMA models rely heavily on </a:t>
            </a:r>
            <a:r>
              <a:rPr lang="en-US" altLang="ar-SA" sz="2800">
                <a:solidFill>
                  <a:srgbClr val="C00000"/>
                </a:solidFill>
                <a:latin typeface="Times New Roman" panose="02020603050405020304" pitchFamily="18" charset="0"/>
              </a:rPr>
              <a:t>autocorrelation </a:t>
            </a:r>
            <a:r>
              <a:rPr lang="en-US" altLang="ar-SA" sz="2800">
                <a:latin typeface="Times New Roman" panose="02020603050405020304" pitchFamily="18" charset="0"/>
              </a:rPr>
              <a:t>patterns in the data.</a:t>
            </a:r>
          </a:p>
          <a:p>
            <a:pPr eaLnBrk="1" hangingPunct="1">
              <a:lnSpc>
                <a:spcPct val="90000"/>
              </a:lnSpc>
            </a:pPr>
            <a:r>
              <a:rPr lang="en-US" altLang="ar-SA" sz="2800">
                <a:latin typeface="Times New Roman" panose="02020603050405020304" pitchFamily="18" charset="0"/>
              </a:rPr>
              <a:t>ARIMA methodology of forecasting is different from most methods because it </a:t>
            </a:r>
            <a:r>
              <a:rPr lang="en-US" altLang="ar-SA" sz="2800" u="sng">
                <a:latin typeface="Times New Roman" panose="02020603050405020304" pitchFamily="18" charset="0"/>
              </a:rPr>
              <a:t>does not assume any particular pattern in the historical data of the series to be forecast</a:t>
            </a:r>
            <a:r>
              <a:rPr lang="en-US" altLang="ar-SA" sz="2800">
                <a:latin typeface="Times New Roman" panose="02020603050405020304" pitchFamily="18" charset="0"/>
              </a:rPr>
              <a:t>.</a:t>
            </a:r>
          </a:p>
          <a:p>
            <a:pPr eaLnBrk="1" hangingPunct="1">
              <a:lnSpc>
                <a:spcPct val="90000"/>
              </a:lnSpc>
            </a:pPr>
            <a:r>
              <a:rPr lang="en-US" altLang="ar-SA" sz="2800">
                <a:latin typeface="Times New Roman" panose="02020603050405020304" pitchFamily="18" charset="0"/>
              </a:rPr>
              <a:t>It uses an interactive approach of identifying a possible model from a general class of models.</a:t>
            </a:r>
          </a:p>
          <a:p>
            <a:pPr eaLnBrk="1" hangingPunct="1">
              <a:lnSpc>
                <a:spcPct val="90000"/>
              </a:lnSpc>
            </a:pPr>
            <a:r>
              <a:rPr lang="en-US" altLang="ar-SA" sz="2800">
                <a:latin typeface="Times New Roman" panose="02020603050405020304" pitchFamily="18" charset="0"/>
              </a:rPr>
              <a:t>The chosen model is then checked against the historical data to see if it accurately describe the series.</a:t>
            </a:r>
          </a:p>
        </p:txBody>
      </p:sp>
      <p:sp>
        <p:nvSpPr>
          <p:cNvPr id="4101" name="Slide Number Placeholder 2">
            <a:extLst>
              <a:ext uri="{FF2B5EF4-FFF2-40B4-BE49-F238E27FC236}">
                <a16:creationId xmlns:a16="http://schemas.microsoft.com/office/drawing/2014/main" id="{53699A1A-8978-B0FA-62EB-13C186AD600E}"/>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009646CD-7EE7-E643-BEDE-87D0189C2FEC}" type="slidenum">
              <a:rPr lang="en-US" altLang="en-US" sz="1800">
                <a:solidFill>
                  <a:srgbClr val="FFFFFF"/>
                </a:solidFill>
                <a:latin typeface="Times New Roman" panose="02020603050405020304" pitchFamily="18" charset="0"/>
              </a:rPr>
              <a:pPr eaLnBrk="1" hangingPunct="1">
                <a:spcBef>
                  <a:spcPct val="0"/>
                </a:spcBef>
                <a:buClrTx/>
                <a:buFontTx/>
                <a:buNone/>
              </a:pPr>
              <a:t>4</a:t>
            </a:fld>
            <a:endParaRPr lang="en-US" altLang="en-US" sz="1800">
              <a:solidFill>
                <a:srgbClr val="FFFFFF"/>
              </a:solidFill>
              <a:latin typeface="Times New Roman" panose="02020603050405020304" pitchFamily="18" charset="0"/>
            </a:endParaRPr>
          </a:p>
        </p:txBody>
      </p:sp>
      <p:sp>
        <p:nvSpPr>
          <p:cNvPr id="4100" name="Footer Placeholder 1">
            <a:extLst>
              <a:ext uri="{FF2B5EF4-FFF2-40B4-BE49-F238E27FC236}">
                <a16:creationId xmlns:a16="http://schemas.microsoft.com/office/drawing/2014/main" id="{4AFDF49C-7E11-981A-F71D-0A3CDC4CDE26}"/>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31B63B7F-23BE-1104-92D5-332D744AFAD5}"/>
              </a:ext>
            </a:extLst>
          </p:cNvPr>
          <p:cNvSpPr>
            <a:spLocks noGrp="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Random Walk</a:t>
            </a:r>
          </a:p>
        </p:txBody>
      </p:sp>
      <p:sp>
        <p:nvSpPr>
          <p:cNvPr id="40963" name="Content Placeholder 2">
            <a:extLst>
              <a:ext uri="{FF2B5EF4-FFF2-40B4-BE49-F238E27FC236}">
                <a16:creationId xmlns:a16="http://schemas.microsoft.com/office/drawing/2014/main" id="{D926FAF1-3BC3-C89D-85A5-0A48D340943D}"/>
              </a:ext>
            </a:extLst>
          </p:cNvPr>
          <p:cNvSpPr>
            <a:spLocks noGrp="1"/>
          </p:cNvSpPr>
          <p:nvPr>
            <p:ph idx="1"/>
          </p:nvPr>
        </p:nvSpPr>
        <p:spPr/>
        <p:txBody>
          <a:bodyPr>
            <a:normAutofit fontScale="92500" lnSpcReduction="20000"/>
          </a:bodyPr>
          <a:lstStyle/>
          <a:p>
            <a:pPr eaLnBrk="1" hangingPunct="1"/>
            <a:r>
              <a:rPr lang="en-US" altLang="ar-SA">
                <a:latin typeface="Times New Roman" panose="02020603050405020304" pitchFamily="18" charset="0"/>
              </a:rPr>
              <a:t>The equation in the previous slide can be rewritten as</a:t>
            </a:r>
          </a:p>
          <a:p>
            <a:pPr eaLnBrk="1" hangingPunct="1"/>
            <a:endParaRPr lang="en-US" altLang="ar-SA">
              <a:latin typeface="Times New Roman" panose="02020603050405020304" pitchFamily="18" charset="0"/>
            </a:endParaRPr>
          </a:p>
          <a:p>
            <a:pPr eaLnBrk="1" hangingPunct="1"/>
            <a:endParaRPr lang="en-US" altLang="ar-SA">
              <a:latin typeface="Times New Roman" panose="02020603050405020304" pitchFamily="18" charset="0"/>
            </a:endParaRPr>
          </a:p>
          <a:p>
            <a:pPr eaLnBrk="1" hangingPunct="1"/>
            <a:endParaRPr lang="en-US" altLang="ar-SA">
              <a:latin typeface="Times New Roman" panose="02020603050405020304" pitchFamily="18" charset="0"/>
            </a:endParaRPr>
          </a:p>
          <a:p>
            <a:pPr eaLnBrk="1" hangingPunct="1"/>
            <a:r>
              <a:rPr lang="en-US" altLang="ar-SA">
                <a:latin typeface="Times New Roman" panose="02020603050405020304" pitchFamily="18" charset="0"/>
              </a:rPr>
              <a:t>This model is known as “</a:t>
            </a:r>
            <a:r>
              <a:rPr lang="en-US" altLang="ar-SA">
                <a:solidFill>
                  <a:srgbClr val="C00000"/>
                </a:solidFill>
                <a:latin typeface="Times New Roman" panose="02020603050405020304" pitchFamily="18" charset="0"/>
              </a:rPr>
              <a:t>random walk</a:t>
            </a:r>
            <a:r>
              <a:rPr lang="en-US" altLang="ar-SA">
                <a:latin typeface="Times New Roman" panose="02020603050405020304" pitchFamily="18" charset="0"/>
              </a:rPr>
              <a:t>” model and it is widely used for </a:t>
            </a:r>
            <a:r>
              <a:rPr lang="en-US" altLang="ar-SA" i="1">
                <a:latin typeface="Times New Roman" panose="02020603050405020304" pitchFamily="18" charset="0"/>
              </a:rPr>
              <a:t>non-stationary</a:t>
            </a:r>
            <a:r>
              <a:rPr lang="en-US" altLang="ar-SA">
                <a:latin typeface="Times New Roman" panose="02020603050405020304" pitchFamily="18" charset="0"/>
              </a:rPr>
              <a:t> data.</a:t>
            </a:r>
          </a:p>
          <a:p>
            <a:pPr eaLnBrk="1" hangingPunct="1">
              <a:buClr>
                <a:srgbClr val="4E67C8"/>
              </a:buClr>
            </a:pPr>
            <a:r>
              <a:rPr lang="en-US" altLang="ar-SA">
                <a:solidFill>
                  <a:srgbClr val="000000"/>
                </a:solidFill>
                <a:latin typeface="Times New Roman" panose="02020603050405020304" pitchFamily="18" charset="0"/>
              </a:rPr>
              <a:t>Random walks typically have long periods of apparent trends up or down which can suddenly change direction unpredictably</a:t>
            </a:r>
          </a:p>
          <a:p>
            <a:pPr eaLnBrk="1" hangingPunct="1">
              <a:buClr>
                <a:srgbClr val="4E67C8"/>
              </a:buClr>
            </a:pPr>
            <a:r>
              <a:rPr lang="en-US" altLang="ar-SA">
                <a:solidFill>
                  <a:srgbClr val="000000"/>
                </a:solidFill>
                <a:latin typeface="Times New Roman" panose="02020603050405020304" pitchFamily="18" charset="0"/>
              </a:rPr>
              <a:t>They are commonly used in analyzing economic and stock price series.</a:t>
            </a:r>
          </a:p>
          <a:p>
            <a:pPr eaLnBrk="1" hangingPunct="1">
              <a:buFont typeface="Wingdings" pitchFamily="2" charset="2"/>
              <a:buNone/>
            </a:pPr>
            <a:r>
              <a:rPr lang="en-US" altLang="ar-SA">
                <a:latin typeface="Times New Roman" panose="02020603050405020304" pitchFamily="18" charset="0"/>
              </a:rPr>
              <a:t>	</a:t>
            </a:r>
          </a:p>
          <a:p>
            <a:pPr eaLnBrk="1" hangingPunct="1"/>
            <a:endParaRPr lang="en-US" altLang="ar-SA"/>
          </a:p>
        </p:txBody>
      </p:sp>
      <p:sp>
        <p:nvSpPr>
          <p:cNvPr id="40966" name="Slide Number Placeholder 2">
            <a:extLst>
              <a:ext uri="{FF2B5EF4-FFF2-40B4-BE49-F238E27FC236}">
                <a16:creationId xmlns:a16="http://schemas.microsoft.com/office/drawing/2014/main" id="{859121C3-2E85-F6EE-2A80-17D4298389FA}"/>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9AB02F4D-36C8-EF46-A6B3-1CD7EB0BCDD0}" type="slidenum">
              <a:rPr lang="en-US" altLang="en-US" sz="1800">
                <a:solidFill>
                  <a:srgbClr val="FFFFFF"/>
                </a:solidFill>
                <a:latin typeface="Times New Roman" panose="02020603050405020304" pitchFamily="18" charset="0"/>
              </a:rPr>
              <a:pPr eaLnBrk="1" hangingPunct="1">
                <a:spcBef>
                  <a:spcPct val="0"/>
                </a:spcBef>
                <a:buClrTx/>
                <a:buFontTx/>
                <a:buNone/>
              </a:pPr>
              <a:t>40</a:t>
            </a:fld>
            <a:endParaRPr lang="en-US" altLang="en-US" sz="1800">
              <a:solidFill>
                <a:srgbClr val="FFFFFF"/>
              </a:solidFill>
              <a:latin typeface="Times New Roman" panose="02020603050405020304" pitchFamily="18" charset="0"/>
            </a:endParaRPr>
          </a:p>
        </p:txBody>
      </p:sp>
      <p:sp>
        <p:nvSpPr>
          <p:cNvPr id="40965" name="Footer Placeholder 1">
            <a:extLst>
              <a:ext uri="{FF2B5EF4-FFF2-40B4-BE49-F238E27FC236}">
                <a16:creationId xmlns:a16="http://schemas.microsoft.com/office/drawing/2014/main" id="{3999AFE9-D649-3523-D5EA-7C8DE68F0B4D}"/>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40964" name="Object 2">
            <a:extLst>
              <a:ext uri="{FF2B5EF4-FFF2-40B4-BE49-F238E27FC236}">
                <a16:creationId xmlns:a16="http://schemas.microsoft.com/office/drawing/2014/main" id="{07C0E3F8-03EF-4F36-3059-05D50572031F}"/>
              </a:ext>
            </a:extLst>
          </p:cNvPr>
          <p:cNvGraphicFramePr>
            <a:graphicFrameLocks noChangeAspect="1"/>
          </p:cNvGraphicFramePr>
          <p:nvPr/>
        </p:nvGraphicFramePr>
        <p:xfrm>
          <a:off x="2667000" y="2133600"/>
          <a:ext cx="3098800" cy="914400"/>
        </p:xfrm>
        <a:graphic>
          <a:graphicData uri="http://schemas.openxmlformats.org/presentationml/2006/ole">
            <mc:AlternateContent xmlns:mc="http://schemas.openxmlformats.org/markup-compatibility/2006">
              <mc:Choice xmlns:v="urn:schemas-microsoft-com:vml" Requires="v">
                <p:oleObj name="Equation" r:id="rId2" imgW="17843500" imgH="5270500" progId="Equation.3">
                  <p:embed/>
                </p:oleObj>
              </mc:Choice>
              <mc:Fallback>
                <p:oleObj name="Equation" r:id="rId2" imgW="17843500" imgH="52705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133600"/>
                        <a:ext cx="3098800" cy="9144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F4171AFA-B5A0-7940-B911-FB3A510A64DE}"/>
              </a:ext>
            </a:extLst>
          </p:cNvPr>
          <p:cNvSpPr>
            <a:spLocks noGrp="1"/>
          </p:cNvSpPr>
          <p:nvPr>
            <p:ph type="title"/>
          </p:nvPr>
        </p:nvSpPr>
        <p:spPr/>
        <p:txBody>
          <a:bodyPr/>
          <a:lstStyle/>
          <a:p>
            <a:pPr eaLnBrk="1" fontAlgn="auto" hangingPunct="1">
              <a:spcAft>
                <a:spcPts val="0"/>
              </a:spcAft>
              <a:defRPr/>
            </a:pPr>
            <a:r>
              <a:rPr lang="en-US" altLang="ar-SA" sz="3600" b="1" dirty="0">
                <a:latin typeface="Times New Roman" pitchFamily="18" charset="0"/>
                <a:cs typeface="Times New Roman" pitchFamily="18" charset="0"/>
              </a:rPr>
              <a:t>Removing non-stationarity in time series</a:t>
            </a:r>
            <a:endParaRPr lang="en-US" altLang="ar-SA" sz="3600" b="1" dirty="0"/>
          </a:p>
        </p:txBody>
      </p:sp>
      <p:sp>
        <p:nvSpPr>
          <p:cNvPr id="41987" name="Content Placeholder 2">
            <a:extLst>
              <a:ext uri="{FF2B5EF4-FFF2-40B4-BE49-F238E27FC236}">
                <a16:creationId xmlns:a16="http://schemas.microsoft.com/office/drawing/2014/main" id="{AAC89E8E-BE6C-26CE-3377-8D219BD0E994}"/>
              </a:ext>
            </a:extLst>
          </p:cNvPr>
          <p:cNvSpPr>
            <a:spLocks noGrp="1"/>
          </p:cNvSpPr>
          <p:nvPr>
            <p:ph idx="1"/>
          </p:nvPr>
        </p:nvSpPr>
        <p:spPr/>
        <p:txBody>
          <a:bodyPr/>
          <a:lstStyle/>
          <a:p>
            <a:pPr eaLnBrk="1" hangingPunct="1"/>
            <a:r>
              <a:rPr lang="en-US" altLang="ar-SA" sz="2400">
                <a:latin typeface="Times New Roman" panose="02020603050405020304" pitchFamily="18" charset="0"/>
              </a:rPr>
              <a:t>Taking first differencing is a very useful tool for removing non-statioanarity, but sometimes the differenced data will not appear stationary and it may be necessary to difference the data a second time. </a:t>
            </a:r>
          </a:p>
          <a:p>
            <a:pPr eaLnBrk="1" hangingPunct="1"/>
            <a:r>
              <a:rPr lang="en-US" altLang="ar-SA" sz="2400">
                <a:latin typeface="Times New Roman" panose="02020603050405020304" pitchFamily="18" charset="0"/>
              </a:rPr>
              <a:t>The series of second order difference is defined:</a:t>
            </a:r>
          </a:p>
          <a:p>
            <a:pPr eaLnBrk="1" hangingPunct="1"/>
            <a:endParaRPr lang="en-US" altLang="ar-SA" sz="2400">
              <a:latin typeface="Times New Roman" panose="02020603050405020304" pitchFamily="18" charset="0"/>
            </a:endParaRPr>
          </a:p>
          <a:p>
            <a:pPr eaLnBrk="1" hangingPunct="1"/>
            <a:endParaRPr lang="en-US" altLang="ar-SA" sz="2400"/>
          </a:p>
          <a:p>
            <a:pPr eaLnBrk="1" hangingPunct="1"/>
            <a:endParaRPr lang="en-US" altLang="ar-SA" sz="2400">
              <a:latin typeface="Times New Roman" panose="02020603050405020304" pitchFamily="18" charset="0"/>
            </a:endParaRPr>
          </a:p>
          <a:p>
            <a:pPr eaLnBrk="1" hangingPunct="1"/>
            <a:r>
              <a:rPr lang="en-US" altLang="ar-SA" sz="2400">
                <a:latin typeface="Times New Roman" panose="02020603050405020304" pitchFamily="18" charset="0"/>
              </a:rPr>
              <a:t>In practice, it is almost never necessary to go beyond second order differences.</a:t>
            </a:r>
          </a:p>
          <a:p>
            <a:pPr eaLnBrk="1" hangingPunct="1"/>
            <a:endParaRPr lang="en-US" altLang="ar-SA" sz="2400"/>
          </a:p>
        </p:txBody>
      </p:sp>
      <p:sp>
        <p:nvSpPr>
          <p:cNvPr id="41989" name="Slide Number Placeholder 2">
            <a:extLst>
              <a:ext uri="{FF2B5EF4-FFF2-40B4-BE49-F238E27FC236}">
                <a16:creationId xmlns:a16="http://schemas.microsoft.com/office/drawing/2014/main" id="{439669B2-DEEA-E177-7C94-DE25EBA19CC9}"/>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5536E575-A6FC-2445-B033-307A39686725}" type="slidenum">
              <a:rPr lang="en-US" altLang="en-US" sz="1800">
                <a:solidFill>
                  <a:srgbClr val="FFFFFF"/>
                </a:solidFill>
                <a:latin typeface="Times New Roman" panose="02020603050405020304" pitchFamily="18" charset="0"/>
              </a:rPr>
              <a:pPr eaLnBrk="1" hangingPunct="1">
                <a:spcBef>
                  <a:spcPct val="0"/>
                </a:spcBef>
                <a:buClrTx/>
                <a:buFontTx/>
                <a:buNone/>
              </a:pPr>
              <a:t>41</a:t>
            </a:fld>
            <a:endParaRPr lang="en-US" altLang="en-US" sz="1800">
              <a:solidFill>
                <a:srgbClr val="FFFFFF"/>
              </a:solidFill>
              <a:latin typeface="Times New Roman" panose="02020603050405020304" pitchFamily="18" charset="0"/>
            </a:endParaRPr>
          </a:p>
        </p:txBody>
      </p:sp>
      <p:sp>
        <p:nvSpPr>
          <p:cNvPr id="41988" name="Footer Placeholder 1">
            <a:extLst>
              <a:ext uri="{FF2B5EF4-FFF2-40B4-BE49-F238E27FC236}">
                <a16:creationId xmlns:a16="http://schemas.microsoft.com/office/drawing/2014/main" id="{89CAB15E-94C0-73FE-CD0C-01AD8236525F}"/>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41990" name="Object 3">
            <a:extLst>
              <a:ext uri="{FF2B5EF4-FFF2-40B4-BE49-F238E27FC236}">
                <a16:creationId xmlns:a16="http://schemas.microsoft.com/office/drawing/2014/main" id="{A3D772A0-8DE5-AC9D-EB32-B6DBB90FA001}"/>
              </a:ext>
            </a:extLst>
          </p:cNvPr>
          <p:cNvGraphicFramePr>
            <a:graphicFrameLocks noChangeAspect="1"/>
          </p:cNvGraphicFramePr>
          <p:nvPr/>
        </p:nvGraphicFramePr>
        <p:xfrm>
          <a:off x="990600" y="3886200"/>
          <a:ext cx="6851650" cy="609600"/>
        </p:xfrm>
        <a:graphic>
          <a:graphicData uri="http://schemas.openxmlformats.org/presentationml/2006/ole">
            <mc:AlternateContent xmlns:mc="http://schemas.openxmlformats.org/markup-compatibility/2006">
              <mc:Choice xmlns:v="urn:schemas-microsoft-com:vml" Requires="v">
                <p:oleObj name="Equation" r:id="rId2" imgW="78994000" imgH="5270500" progId="Equation.3">
                  <p:embed/>
                </p:oleObj>
              </mc:Choice>
              <mc:Fallback>
                <p:oleObj name="Equation" r:id="rId2" imgW="78994000" imgH="52705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886200"/>
                        <a:ext cx="6851650" cy="6096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692B-715A-3D6A-AACD-9575F51F0976}"/>
              </a:ext>
            </a:extLst>
          </p:cNvPr>
          <p:cNvSpPr>
            <a:spLocks noGrp="1"/>
          </p:cNvSpPr>
          <p:nvPr>
            <p:ph type="title"/>
          </p:nvPr>
        </p:nvSpPr>
        <p:spPr>
          <a:xfrm>
            <a:off x="304800" y="65414"/>
            <a:ext cx="8246070" cy="784893"/>
          </a:xfrm>
        </p:spPr>
        <p:txBody>
          <a:bodyPr/>
          <a:lstStyle/>
          <a:p>
            <a:r>
              <a:rPr lang="en-US" b="1" dirty="0"/>
              <a:t>Differencing</a:t>
            </a:r>
          </a:p>
        </p:txBody>
      </p:sp>
      <p:sp>
        <p:nvSpPr>
          <p:cNvPr id="3" name="Content Placeholder 2">
            <a:extLst>
              <a:ext uri="{FF2B5EF4-FFF2-40B4-BE49-F238E27FC236}">
                <a16:creationId xmlns:a16="http://schemas.microsoft.com/office/drawing/2014/main" id="{0FF5A161-7FB0-3856-A7EA-818BFA76E04E}"/>
              </a:ext>
            </a:extLst>
          </p:cNvPr>
          <p:cNvSpPr>
            <a:spLocks noGrp="1"/>
          </p:cNvSpPr>
          <p:nvPr>
            <p:ph idx="1"/>
          </p:nvPr>
        </p:nvSpPr>
        <p:spPr>
          <a:xfrm>
            <a:off x="464234" y="926436"/>
            <a:ext cx="8451166" cy="5632790"/>
          </a:xfrm>
          <a:solidFill>
            <a:schemeClr val="accent1">
              <a:lumMod val="40000"/>
              <a:lumOff val="60000"/>
            </a:schemeClr>
          </a:solidFill>
        </p:spPr>
        <p:txBody>
          <a:bodyPr>
            <a:noAutofit/>
          </a:bodyPr>
          <a:lstStyle/>
          <a:p>
            <a:pPr algn="just"/>
            <a:r>
              <a:rPr lang="en-IN" sz="2300" b="0" i="0" dirty="0">
                <a:solidFill>
                  <a:srgbClr val="222222"/>
                </a:solidFill>
                <a:effectLst/>
                <a:latin typeface="Lato" panose="020F0502020204030203" pitchFamily="34" charset="0"/>
              </a:rPr>
              <a:t>In this method, we compute the difference of consecutive terms in the series. </a:t>
            </a:r>
          </a:p>
          <a:p>
            <a:pPr algn="just"/>
            <a:r>
              <a:rPr lang="en-IN" sz="2300" b="0" i="0" dirty="0">
                <a:solidFill>
                  <a:srgbClr val="222222"/>
                </a:solidFill>
                <a:effectLst/>
                <a:latin typeface="Lato" panose="020F0502020204030203" pitchFamily="34" charset="0"/>
              </a:rPr>
              <a:t>Differencing is typically performed to get rid of the varying mean. </a:t>
            </a:r>
          </a:p>
          <a:p>
            <a:pPr algn="just"/>
            <a:r>
              <a:rPr lang="en-IN" sz="2300" b="0" i="0" dirty="0">
                <a:solidFill>
                  <a:srgbClr val="222222"/>
                </a:solidFill>
                <a:effectLst/>
                <a:latin typeface="Lato" panose="020F0502020204030203" pitchFamily="34" charset="0"/>
              </a:rPr>
              <a:t>Mathematically, differencing can be written as:</a:t>
            </a:r>
          </a:p>
          <a:p>
            <a:pPr lvl="1"/>
            <a:r>
              <a:rPr lang="en-IN" sz="2300" b="1" i="0" dirty="0" err="1">
                <a:solidFill>
                  <a:srgbClr val="FF0000"/>
                </a:solidFill>
                <a:effectLst/>
                <a:latin typeface="Lato" panose="020F0502020204030203" pitchFamily="34" charset="0"/>
              </a:rPr>
              <a:t>y</a:t>
            </a:r>
            <a:r>
              <a:rPr lang="en-IN" sz="2300" b="1" i="0" baseline="-25000" dirty="0" err="1">
                <a:solidFill>
                  <a:srgbClr val="FF0000"/>
                </a:solidFill>
                <a:effectLst/>
                <a:latin typeface="Lato" panose="020F0502020204030203" pitchFamily="34" charset="0"/>
              </a:rPr>
              <a:t>t</a:t>
            </a:r>
            <a:r>
              <a:rPr lang="en-IN" sz="2300" b="1" i="0" baseline="30000" dirty="0">
                <a:solidFill>
                  <a:srgbClr val="FF0000"/>
                </a:solidFill>
                <a:effectLst/>
                <a:latin typeface="Lato" panose="020F0502020204030203" pitchFamily="34" charset="0"/>
              </a:rPr>
              <a:t>‘</a:t>
            </a:r>
            <a:r>
              <a:rPr lang="en-IN" sz="2300" b="1" i="0" dirty="0">
                <a:solidFill>
                  <a:srgbClr val="FF0000"/>
                </a:solidFill>
                <a:effectLst/>
                <a:latin typeface="Lato" panose="020F0502020204030203" pitchFamily="34" charset="0"/>
              </a:rPr>
              <a:t> = </a:t>
            </a:r>
            <a:r>
              <a:rPr lang="en-IN" sz="2300" b="1" i="0" dirty="0" err="1">
                <a:solidFill>
                  <a:srgbClr val="FF0000"/>
                </a:solidFill>
                <a:effectLst/>
                <a:latin typeface="Lato" panose="020F0502020204030203" pitchFamily="34" charset="0"/>
              </a:rPr>
              <a:t>y</a:t>
            </a:r>
            <a:r>
              <a:rPr lang="en-IN" sz="2300" b="1" i="0" baseline="-25000" dirty="0" err="1">
                <a:solidFill>
                  <a:srgbClr val="FF0000"/>
                </a:solidFill>
                <a:effectLst/>
                <a:latin typeface="Lato" panose="020F0502020204030203" pitchFamily="34" charset="0"/>
              </a:rPr>
              <a:t>t</a:t>
            </a:r>
            <a:r>
              <a:rPr lang="en-IN" sz="2300" b="1" i="0" dirty="0">
                <a:solidFill>
                  <a:srgbClr val="FF0000"/>
                </a:solidFill>
                <a:effectLst/>
                <a:latin typeface="Lato" panose="020F0502020204030203" pitchFamily="34" charset="0"/>
              </a:rPr>
              <a:t> – y</a:t>
            </a:r>
            <a:r>
              <a:rPr lang="en-IN" sz="2300" b="1" i="0" baseline="-25000" dirty="0">
                <a:solidFill>
                  <a:srgbClr val="FF0000"/>
                </a:solidFill>
                <a:effectLst/>
                <a:latin typeface="Lato" panose="020F0502020204030203" pitchFamily="34" charset="0"/>
              </a:rPr>
              <a:t>(t-1)</a:t>
            </a:r>
            <a:r>
              <a:rPr lang="en-IN" sz="2300" b="1" baseline="-25000" dirty="0">
                <a:solidFill>
                  <a:srgbClr val="FF0000"/>
                </a:solidFill>
                <a:latin typeface="Lato" panose="020F0502020204030203" pitchFamily="34" charset="0"/>
              </a:rPr>
              <a:t>                     </a:t>
            </a:r>
            <a:r>
              <a:rPr lang="en-IN" sz="2300" b="0" i="1" dirty="0">
                <a:solidFill>
                  <a:srgbClr val="222222"/>
                </a:solidFill>
                <a:effectLst/>
                <a:latin typeface="Lato" panose="020F0502020204030203" pitchFamily="34" charset="0"/>
              </a:rPr>
              <a:t>where </a:t>
            </a:r>
            <a:r>
              <a:rPr lang="en-IN" sz="2300" b="0" i="1" dirty="0" err="1">
                <a:solidFill>
                  <a:srgbClr val="222222"/>
                </a:solidFill>
                <a:effectLst/>
                <a:latin typeface="Lato" panose="020F0502020204030203" pitchFamily="34" charset="0"/>
              </a:rPr>
              <a:t>y</a:t>
            </a:r>
            <a:r>
              <a:rPr lang="en-IN" sz="2300" b="0" i="1" baseline="-25000" dirty="0" err="1">
                <a:solidFill>
                  <a:srgbClr val="222222"/>
                </a:solidFill>
                <a:effectLst/>
                <a:latin typeface="Lato" panose="020F0502020204030203" pitchFamily="34" charset="0"/>
              </a:rPr>
              <a:t>t</a:t>
            </a:r>
            <a:r>
              <a:rPr lang="en-IN" sz="2300" b="0" i="1" dirty="0">
                <a:solidFill>
                  <a:srgbClr val="222222"/>
                </a:solidFill>
                <a:effectLst/>
                <a:latin typeface="Lato" panose="020F0502020204030203" pitchFamily="34" charset="0"/>
              </a:rPr>
              <a:t> is the value at a time t</a:t>
            </a:r>
          </a:p>
          <a:p>
            <a:pPr algn="just"/>
            <a:r>
              <a:rPr lang="en-IN" sz="2300" b="0" i="0" dirty="0">
                <a:solidFill>
                  <a:srgbClr val="222222"/>
                </a:solidFill>
                <a:effectLst/>
                <a:latin typeface="Lato" panose="020F0502020204030203" pitchFamily="34" charset="0"/>
              </a:rPr>
              <a:t>In seasonal differencing, instead of calculating the difference between consecutive values, we calculate the difference between an observation and a previous observation from the same season. </a:t>
            </a:r>
          </a:p>
          <a:p>
            <a:pPr algn="just"/>
            <a:r>
              <a:rPr lang="en-IN" sz="2300" b="0" i="0" dirty="0">
                <a:solidFill>
                  <a:srgbClr val="222222"/>
                </a:solidFill>
                <a:effectLst/>
                <a:latin typeface="Lato" panose="020F0502020204030203" pitchFamily="34" charset="0"/>
              </a:rPr>
              <a:t>For example, an observation taken on a Monday will be subtracted from an observation taken on the previous Monday. Mathematically it can be written as:</a:t>
            </a:r>
          </a:p>
          <a:p>
            <a:pPr lvl="1"/>
            <a:r>
              <a:rPr lang="en-IN" sz="2300" b="1" i="0" dirty="0" err="1">
                <a:solidFill>
                  <a:srgbClr val="FF0000"/>
                </a:solidFill>
                <a:effectLst/>
                <a:latin typeface="Lato" panose="020F0502020204030203" pitchFamily="34" charset="0"/>
              </a:rPr>
              <a:t>y</a:t>
            </a:r>
            <a:r>
              <a:rPr lang="en-IN" sz="2300" b="1" i="0" baseline="-25000" dirty="0" err="1">
                <a:solidFill>
                  <a:srgbClr val="FF0000"/>
                </a:solidFill>
                <a:effectLst/>
                <a:latin typeface="Lato" panose="020F0502020204030203" pitchFamily="34" charset="0"/>
              </a:rPr>
              <a:t>t</a:t>
            </a:r>
            <a:r>
              <a:rPr lang="en-IN" sz="2300" b="1" i="0" baseline="30000" dirty="0">
                <a:solidFill>
                  <a:srgbClr val="FF0000"/>
                </a:solidFill>
                <a:effectLst/>
                <a:latin typeface="Lato" panose="020F0502020204030203" pitchFamily="34" charset="0"/>
              </a:rPr>
              <a:t>‘</a:t>
            </a:r>
            <a:r>
              <a:rPr lang="en-IN" sz="2300" b="1" i="0" dirty="0">
                <a:solidFill>
                  <a:srgbClr val="FF0000"/>
                </a:solidFill>
                <a:effectLst/>
                <a:latin typeface="Lato" panose="020F0502020204030203" pitchFamily="34" charset="0"/>
              </a:rPr>
              <a:t> = </a:t>
            </a:r>
            <a:r>
              <a:rPr lang="en-IN" sz="2300" b="1" i="0" dirty="0" err="1">
                <a:solidFill>
                  <a:srgbClr val="FF0000"/>
                </a:solidFill>
                <a:effectLst/>
                <a:latin typeface="Lato" panose="020F0502020204030203" pitchFamily="34" charset="0"/>
              </a:rPr>
              <a:t>y</a:t>
            </a:r>
            <a:r>
              <a:rPr lang="en-IN" sz="2300" b="1" i="0" baseline="-25000" dirty="0" err="1">
                <a:solidFill>
                  <a:srgbClr val="FF0000"/>
                </a:solidFill>
                <a:effectLst/>
                <a:latin typeface="Lato" panose="020F0502020204030203" pitchFamily="34" charset="0"/>
              </a:rPr>
              <a:t>t</a:t>
            </a:r>
            <a:r>
              <a:rPr lang="en-IN" sz="2300" b="1" i="0" dirty="0">
                <a:solidFill>
                  <a:srgbClr val="FF0000"/>
                </a:solidFill>
                <a:effectLst/>
                <a:latin typeface="Lato" panose="020F0502020204030203" pitchFamily="34" charset="0"/>
              </a:rPr>
              <a:t> – y</a:t>
            </a:r>
            <a:r>
              <a:rPr lang="en-IN" sz="2300" b="1" i="0" baseline="-25000" dirty="0">
                <a:solidFill>
                  <a:srgbClr val="FF0000"/>
                </a:solidFill>
                <a:effectLst/>
                <a:latin typeface="Lato" panose="020F0502020204030203" pitchFamily="34" charset="0"/>
              </a:rPr>
              <a:t>(t-n)</a:t>
            </a:r>
            <a:r>
              <a:rPr lang="en-IN" sz="2300" b="1" baseline="-25000" dirty="0">
                <a:solidFill>
                  <a:srgbClr val="FF0000"/>
                </a:solidFill>
                <a:latin typeface="Lato" panose="020F0502020204030203" pitchFamily="34" charset="0"/>
              </a:rPr>
              <a:t>                       </a:t>
            </a:r>
            <a:r>
              <a:rPr lang="en-IN" sz="2300" b="1" dirty="0">
                <a:solidFill>
                  <a:srgbClr val="FF0000"/>
                </a:solidFill>
              </a:rPr>
              <a:t>n=7</a:t>
            </a:r>
            <a:br>
              <a:rPr lang="en-IN" sz="2300" dirty="0"/>
            </a:br>
            <a:endParaRPr lang="en-US" sz="2300" dirty="0"/>
          </a:p>
        </p:txBody>
      </p:sp>
      <p:sp>
        <p:nvSpPr>
          <p:cNvPr id="4" name="Slide Number Placeholder 3">
            <a:extLst>
              <a:ext uri="{FF2B5EF4-FFF2-40B4-BE49-F238E27FC236}">
                <a16:creationId xmlns:a16="http://schemas.microsoft.com/office/drawing/2014/main" id="{66274D58-06E9-09EC-CE00-8CBC89D585F2}"/>
              </a:ext>
            </a:extLst>
          </p:cNvPr>
          <p:cNvSpPr>
            <a:spLocks noGrp="1"/>
          </p:cNvSpPr>
          <p:nvPr>
            <p:ph type="sldNum" sz="quarter" idx="12"/>
          </p:nvPr>
        </p:nvSpPr>
        <p:spPr/>
        <p:txBody>
          <a:bodyPr/>
          <a:lstStyle/>
          <a:p>
            <a:fld id="{6780973C-A8D7-4C47-9BDC-18926C6F18DD}" type="slidenum">
              <a:rPr lang="en-US" altLang="en-US" smtClean="0"/>
              <a:pPr/>
              <a:t>42</a:t>
            </a:fld>
            <a:endParaRPr lang="en-US" altLang="en-US"/>
          </a:p>
        </p:txBody>
      </p:sp>
    </p:spTree>
    <p:extLst>
      <p:ext uri="{BB962C8B-B14F-4D97-AF65-F5344CB8AC3E}">
        <p14:creationId xmlns:p14="http://schemas.microsoft.com/office/powerpoint/2010/main" val="299813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E10502D4-8AC8-BA65-247E-EA5D7BC1E030}"/>
              </a:ext>
            </a:extLst>
          </p:cNvPr>
          <p:cNvSpPr>
            <a:spLocks noGrp="1"/>
          </p:cNvSpPr>
          <p:nvPr>
            <p:ph type="title"/>
          </p:nvPr>
        </p:nvSpPr>
        <p:spPr>
          <a:xfrm>
            <a:off x="448965" y="429765"/>
            <a:ext cx="8246070" cy="1018035"/>
          </a:xfrm>
        </p:spPr>
        <p:txBody>
          <a:bodyPr/>
          <a:lstStyle/>
          <a:p>
            <a:pPr eaLnBrk="1" fontAlgn="auto" hangingPunct="1">
              <a:spcAft>
                <a:spcPts val="0"/>
              </a:spcAft>
              <a:defRPr/>
            </a:pPr>
            <a:r>
              <a:rPr lang="en-US" altLang="ar-SA" sz="4000" b="1" dirty="0">
                <a:solidFill>
                  <a:srgbClr val="FF0000"/>
                </a:solidFill>
                <a:latin typeface="Times New Roman" pitchFamily="18" charset="0"/>
                <a:cs typeface="Times New Roman" pitchFamily="18" charset="0"/>
              </a:rPr>
              <a:t>Seasonal differencing</a:t>
            </a:r>
          </a:p>
        </p:txBody>
      </p:sp>
      <p:sp>
        <p:nvSpPr>
          <p:cNvPr id="43011" name="Content Placeholder 2">
            <a:extLst>
              <a:ext uri="{FF2B5EF4-FFF2-40B4-BE49-F238E27FC236}">
                <a16:creationId xmlns:a16="http://schemas.microsoft.com/office/drawing/2014/main" id="{46AD8180-ABB9-33A3-4E86-26115D3C11F8}"/>
              </a:ext>
            </a:extLst>
          </p:cNvPr>
          <p:cNvSpPr>
            <a:spLocks noGrp="1"/>
          </p:cNvSpPr>
          <p:nvPr>
            <p:ph idx="1"/>
          </p:nvPr>
        </p:nvSpPr>
        <p:spPr/>
        <p:txBody>
          <a:bodyPr/>
          <a:lstStyle/>
          <a:p>
            <a:pPr eaLnBrk="1" hangingPunct="1"/>
            <a:r>
              <a:rPr lang="en-US" altLang="ar-SA" sz="2800">
                <a:latin typeface="Times New Roman" panose="02020603050405020304" pitchFamily="18" charset="0"/>
              </a:rPr>
              <a:t>With seasonal data which is not stationary, it is appropriate to take seasonal differences.</a:t>
            </a:r>
          </a:p>
          <a:p>
            <a:pPr eaLnBrk="1" hangingPunct="1"/>
            <a:r>
              <a:rPr lang="en-US" altLang="ar-SA" sz="2800">
                <a:latin typeface="Times New Roman" panose="02020603050405020304" pitchFamily="18" charset="0"/>
              </a:rPr>
              <a:t>A seasonal difference is the difference between an observation and the corresponding observation from the previous year.</a:t>
            </a:r>
          </a:p>
          <a:p>
            <a:pPr lvl="1" eaLnBrk="1" hangingPunct="1"/>
            <a:endParaRPr lang="en-US" altLang="ar-SA" sz="2800">
              <a:latin typeface="Times New Roman" panose="02020603050405020304" pitchFamily="18" charset="0"/>
            </a:endParaRPr>
          </a:p>
          <a:p>
            <a:pPr lvl="1" eaLnBrk="1" hangingPunct="1"/>
            <a:endParaRPr lang="en-US" altLang="ar-SA" sz="2800">
              <a:latin typeface="Times New Roman" panose="02020603050405020304" pitchFamily="18" charset="0"/>
            </a:endParaRPr>
          </a:p>
          <a:p>
            <a:pPr lvl="2" eaLnBrk="1" hangingPunct="1"/>
            <a:endParaRPr lang="en-US" altLang="ar-SA" sz="2400">
              <a:latin typeface="Times New Roman" panose="02020603050405020304" pitchFamily="18" charset="0"/>
            </a:endParaRPr>
          </a:p>
          <a:p>
            <a:pPr lvl="2" eaLnBrk="1" hangingPunct="1"/>
            <a:r>
              <a:rPr lang="en-US" altLang="ar-SA" sz="2400">
                <a:latin typeface="Times New Roman" panose="02020603050405020304" pitchFamily="18" charset="0"/>
              </a:rPr>
              <a:t>Where </a:t>
            </a:r>
            <a:r>
              <a:rPr lang="en-US" altLang="ar-SA" sz="2400" i="1">
                <a:latin typeface="Times New Roman" panose="02020603050405020304" pitchFamily="18" charset="0"/>
              </a:rPr>
              <a:t>s</a:t>
            </a:r>
            <a:r>
              <a:rPr lang="en-US" altLang="ar-SA" sz="2400">
                <a:latin typeface="Times New Roman" panose="02020603050405020304" pitchFamily="18" charset="0"/>
              </a:rPr>
              <a:t> is the length of the season</a:t>
            </a:r>
          </a:p>
          <a:p>
            <a:pPr eaLnBrk="1" hangingPunct="1">
              <a:buFont typeface="Wingdings" pitchFamily="2" charset="2"/>
              <a:buNone/>
            </a:pPr>
            <a:endParaRPr lang="en-US" altLang="ar-SA" sz="2800">
              <a:latin typeface="Times New Roman" panose="02020603050405020304" pitchFamily="18" charset="0"/>
            </a:endParaRPr>
          </a:p>
        </p:txBody>
      </p:sp>
      <p:sp>
        <p:nvSpPr>
          <p:cNvPr id="43014" name="Slide Number Placeholder 2">
            <a:extLst>
              <a:ext uri="{FF2B5EF4-FFF2-40B4-BE49-F238E27FC236}">
                <a16:creationId xmlns:a16="http://schemas.microsoft.com/office/drawing/2014/main" id="{9CBEE3A4-0DA0-EE04-1F5D-504FF4E3696A}"/>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63120250-3953-2047-9825-642CCEAFAA81}" type="slidenum">
              <a:rPr lang="en-US" altLang="en-US" sz="1800">
                <a:solidFill>
                  <a:srgbClr val="FFFFFF"/>
                </a:solidFill>
                <a:latin typeface="Times New Roman" panose="02020603050405020304" pitchFamily="18" charset="0"/>
              </a:rPr>
              <a:pPr eaLnBrk="1" hangingPunct="1">
                <a:spcBef>
                  <a:spcPct val="0"/>
                </a:spcBef>
                <a:buClrTx/>
                <a:buFontTx/>
                <a:buNone/>
              </a:pPr>
              <a:t>43</a:t>
            </a:fld>
            <a:endParaRPr lang="en-US" altLang="en-US" sz="1800">
              <a:solidFill>
                <a:srgbClr val="FFFFFF"/>
              </a:solidFill>
              <a:latin typeface="Times New Roman" panose="02020603050405020304" pitchFamily="18" charset="0"/>
            </a:endParaRPr>
          </a:p>
        </p:txBody>
      </p:sp>
      <p:sp>
        <p:nvSpPr>
          <p:cNvPr id="43013" name="Footer Placeholder 1">
            <a:extLst>
              <a:ext uri="{FF2B5EF4-FFF2-40B4-BE49-F238E27FC236}">
                <a16:creationId xmlns:a16="http://schemas.microsoft.com/office/drawing/2014/main" id="{F9C3D9E8-6C1F-27A2-5FAA-F86C96A320A8}"/>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43012" name="Object 2">
            <a:extLst>
              <a:ext uri="{FF2B5EF4-FFF2-40B4-BE49-F238E27FC236}">
                <a16:creationId xmlns:a16="http://schemas.microsoft.com/office/drawing/2014/main" id="{5AEB37F8-F014-5649-4BE9-8832DF206F6E}"/>
              </a:ext>
            </a:extLst>
          </p:cNvPr>
          <p:cNvGraphicFramePr>
            <a:graphicFrameLocks noChangeAspect="1"/>
          </p:cNvGraphicFramePr>
          <p:nvPr/>
        </p:nvGraphicFramePr>
        <p:xfrm>
          <a:off x="2514600" y="4267200"/>
          <a:ext cx="2668588" cy="762000"/>
        </p:xfrm>
        <a:graphic>
          <a:graphicData uri="http://schemas.openxmlformats.org/presentationml/2006/ole">
            <mc:AlternateContent xmlns:mc="http://schemas.openxmlformats.org/markup-compatibility/2006">
              <mc:Choice xmlns:v="urn:schemas-microsoft-com:vml" Requires="v">
                <p:oleObj name="Equation" r:id="rId2" imgW="18427700" imgH="5270500" progId="Equation.3">
                  <p:embed/>
                </p:oleObj>
              </mc:Choice>
              <mc:Fallback>
                <p:oleObj name="Equation" r:id="rId2" imgW="18427700" imgH="52705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267200"/>
                        <a:ext cx="2668588" cy="7620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A2FD2DF1-3D19-5E72-B2AA-E57C5F241C37}"/>
              </a:ext>
            </a:extLst>
          </p:cNvPr>
          <p:cNvSpPr>
            <a:spLocks noGrp="1"/>
          </p:cNvSpPr>
          <p:nvPr>
            <p:ph type="title"/>
          </p:nvPr>
        </p:nvSpPr>
        <p:spPr/>
        <p:txBody>
          <a:bodyPr/>
          <a:lstStyle/>
          <a:p>
            <a:pPr eaLnBrk="1" fontAlgn="auto" hangingPunct="1">
              <a:spcAft>
                <a:spcPts val="0"/>
              </a:spcAft>
              <a:defRPr/>
            </a:pPr>
            <a:r>
              <a:rPr lang="en-US" altLang="ar-SA" sz="4000" b="1" dirty="0">
                <a:solidFill>
                  <a:srgbClr val="FF0000"/>
                </a:solidFill>
                <a:latin typeface="Times New Roman" pitchFamily="18" charset="0"/>
                <a:cs typeface="Times New Roman" pitchFamily="18" charset="0"/>
              </a:rPr>
              <a:t>Seasonal differencing</a:t>
            </a:r>
            <a:endParaRPr lang="en-US" altLang="ar-SA" sz="4000" b="1" dirty="0">
              <a:solidFill>
                <a:srgbClr val="FF0000"/>
              </a:solidFill>
            </a:endParaRPr>
          </a:p>
        </p:txBody>
      </p:sp>
      <p:sp>
        <p:nvSpPr>
          <p:cNvPr id="44035" name="Content Placeholder 2">
            <a:extLst>
              <a:ext uri="{FF2B5EF4-FFF2-40B4-BE49-F238E27FC236}">
                <a16:creationId xmlns:a16="http://schemas.microsoft.com/office/drawing/2014/main" id="{015F1595-27F7-C2AD-072B-92B3CA040A22}"/>
              </a:ext>
            </a:extLst>
          </p:cNvPr>
          <p:cNvSpPr>
            <a:spLocks noGrp="1"/>
          </p:cNvSpPr>
          <p:nvPr>
            <p:ph idx="1"/>
          </p:nvPr>
        </p:nvSpPr>
        <p:spPr/>
        <p:txBody>
          <a:bodyPr/>
          <a:lstStyle/>
          <a:p>
            <a:pPr eaLnBrk="1" hangingPunct="1"/>
            <a:r>
              <a:rPr lang="en-US" altLang="ar-SA" sz="2800">
                <a:latin typeface="Times New Roman" panose="02020603050405020304" pitchFamily="18" charset="0"/>
              </a:rPr>
              <a:t>The Gap quarterly sales is an example of a non-stationary seasonal data. </a:t>
            </a:r>
          </a:p>
          <a:p>
            <a:pPr eaLnBrk="1" hangingPunct="1"/>
            <a:r>
              <a:rPr lang="en-US" altLang="ar-SA" sz="2800">
                <a:latin typeface="Times New Roman" panose="02020603050405020304" pitchFamily="18" charset="0"/>
              </a:rPr>
              <a:t>The following time series plot show a trend with a pronounced seasonal component</a:t>
            </a:r>
          </a:p>
          <a:p>
            <a:pPr eaLnBrk="1" hangingPunct="1"/>
            <a:r>
              <a:rPr lang="en-US" altLang="ar-SA" sz="2800">
                <a:latin typeface="Times New Roman" panose="02020603050405020304" pitchFamily="18" charset="0"/>
              </a:rPr>
              <a:t>The auto correlations show that:</a:t>
            </a:r>
          </a:p>
          <a:p>
            <a:pPr lvl="1" eaLnBrk="1" hangingPunct="1"/>
            <a:r>
              <a:rPr lang="en-US" altLang="ar-SA" sz="2800">
                <a:latin typeface="Times New Roman" panose="02020603050405020304" pitchFamily="18" charset="0"/>
              </a:rPr>
              <a:t>The series is non-stationary.</a:t>
            </a:r>
          </a:p>
          <a:p>
            <a:pPr lvl="1" eaLnBrk="1" hangingPunct="1"/>
            <a:r>
              <a:rPr lang="en-US" altLang="ar-SA" sz="2800">
                <a:latin typeface="Times New Roman" panose="02020603050405020304" pitchFamily="18" charset="0"/>
              </a:rPr>
              <a:t>The series is seasonal.</a:t>
            </a:r>
          </a:p>
          <a:p>
            <a:pPr lvl="1" eaLnBrk="1" hangingPunct="1"/>
            <a:endParaRPr lang="en-US" altLang="ar-SA" sz="2800">
              <a:latin typeface="Times New Roman" panose="02020603050405020304" pitchFamily="18" charset="0"/>
            </a:endParaRPr>
          </a:p>
          <a:p>
            <a:pPr eaLnBrk="1" hangingPunct="1">
              <a:buFont typeface="Wingdings" pitchFamily="2" charset="2"/>
              <a:buNone/>
            </a:pPr>
            <a:r>
              <a:rPr lang="en-US" altLang="ar-SA" sz="2800">
                <a:latin typeface="Times New Roman" panose="02020603050405020304" pitchFamily="18" charset="0"/>
              </a:rPr>
              <a:t>		</a:t>
            </a:r>
          </a:p>
          <a:p>
            <a:pPr eaLnBrk="1" hangingPunct="1"/>
            <a:endParaRPr lang="en-US" altLang="ar-SA" sz="2800"/>
          </a:p>
        </p:txBody>
      </p:sp>
      <p:sp>
        <p:nvSpPr>
          <p:cNvPr id="44037" name="Slide Number Placeholder 2">
            <a:extLst>
              <a:ext uri="{FF2B5EF4-FFF2-40B4-BE49-F238E27FC236}">
                <a16:creationId xmlns:a16="http://schemas.microsoft.com/office/drawing/2014/main" id="{EA768567-1EE9-A7FF-1087-46F730582DDF}"/>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8D4154D0-B3F8-3540-9158-4FB5BE1C16D5}" type="slidenum">
              <a:rPr lang="en-US" altLang="en-US" sz="1800">
                <a:solidFill>
                  <a:srgbClr val="FFFFFF"/>
                </a:solidFill>
                <a:latin typeface="Times New Roman" panose="02020603050405020304" pitchFamily="18" charset="0"/>
              </a:rPr>
              <a:pPr eaLnBrk="1" hangingPunct="1">
                <a:spcBef>
                  <a:spcPct val="0"/>
                </a:spcBef>
                <a:buClrTx/>
                <a:buFontTx/>
                <a:buNone/>
              </a:pPr>
              <a:t>44</a:t>
            </a:fld>
            <a:endParaRPr lang="en-US" altLang="en-US" sz="1800">
              <a:solidFill>
                <a:srgbClr val="FFFFFF"/>
              </a:solidFill>
              <a:latin typeface="Times New Roman" panose="02020603050405020304" pitchFamily="18" charset="0"/>
            </a:endParaRPr>
          </a:p>
        </p:txBody>
      </p:sp>
      <p:sp>
        <p:nvSpPr>
          <p:cNvPr id="44036" name="Footer Placeholder 1">
            <a:extLst>
              <a:ext uri="{FF2B5EF4-FFF2-40B4-BE49-F238E27FC236}">
                <a16:creationId xmlns:a16="http://schemas.microsoft.com/office/drawing/2014/main" id="{B6D75BA8-5070-EA77-692D-619D519AD73A}"/>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98BFB619-87CD-2BA4-867E-7088AE1928EE}"/>
              </a:ext>
            </a:extLst>
          </p:cNvPr>
          <p:cNvSpPr>
            <a:spLocks noGrp="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Seasonal differencing</a:t>
            </a:r>
            <a:endParaRPr lang="en-US" altLang="ar-SA" sz="4000" dirty="0"/>
          </a:p>
        </p:txBody>
      </p:sp>
      <p:pic>
        <p:nvPicPr>
          <p:cNvPr id="45059" name="Picture 2">
            <a:extLst>
              <a:ext uri="{FF2B5EF4-FFF2-40B4-BE49-F238E27FC236}">
                <a16:creationId xmlns:a16="http://schemas.microsoft.com/office/drawing/2014/main" id="{F30A78C5-6753-D60C-CD64-B2DBD3255B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562100"/>
            <a:ext cx="7278688" cy="4421188"/>
          </a:xfrm>
          <a:noFill/>
        </p:spPr>
      </p:pic>
      <p:sp>
        <p:nvSpPr>
          <p:cNvPr id="45061" name="Slide Number Placeholder 2">
            <a:extLst>
              <a:ext uri="{FF2B5EF4-FFF2-40B4-BE49-F238E27FC236}">
                <a16:creationId xmlns:a16="http://schemas.microsoft.com/office/drawing/2014/main" id="{1579023B-D94C-EECE-1F5B-41A4148118F1}"/>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9B09063F-D9B7-144B-99AB-84D41E891932}" type="slidenum">
              <a:rPr lang="en-US" altLang="en-US" sz="1800">
                <a:solidFill>
                  <a:srgbClr val="FFFFFF"/>
                </a:solidFill>
                <a:latin typeface="Times New Roman" panose="02020603050405020304" pitchFamily="18" charset="0"/>
              </a:rPr>
              <a:pPr eaLnBrk="1" hangingPunct="1">
                <a:spcBef>
                  <a:spcPct val="0"/>
                </a:spcBef>
                <a:buClrTx/>
                <a:buFontTx/>
                <a:buNone/>
              </a:pPr>
              <a:t>45</a:t>
            </a:fld>
            <a:endParaRPr lang="en-US" altLang="en-US" sz="1800">
              <a:solidFill>
                <a:srgbClr val="FFFFFF"/>
              </a:solidFill>
              <a:latin typeface="Times New Roman" panose="02020603050405020304" pitchFamily="18" charset="0"/>
            </a:endParaRPr>
          </a:p>
        </p:txBody>
      </p:sp>
      <p:sp>
        <p:nvSpPr>
          <p:cNvPr id="45060" name="Footer Placeholder 1">
            <a:extLst>
              <a:ext uri="{FF2B5EF4-FFF2-40B4-BE49-F238E27FC236}">
                <a16:creationId xmlns:a16="http://schemas.microsoft.com/office/drawing/2014/main" id="{93EF345F-2223-03ED-6036-854910235198}"/>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5FF8D683-5E46-D073-957E-DC12B1B4E3AE}"/>
              </a:ext>
            </a:extLst>
          </p:cNvPr>
          <p:cNvSpPr>
            <a:spLocks noGrp="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Seasonal differencing</a:t>
            </a:r>
            <a:endParaRPr lang="en-US" altLang="ar-SA" sz="4000" dirty="0"/>
          </a:p>
        </p:txBody>
      </p:sp>
      <p:pic>
        <p:nvPicPr>
          <p:cNvPr id="46083" name="Picture 2">
            <a:extLst>
              <a:ext uri="{FF2B5EF4-FFF2-40B4-BE49-F238E27FC236}">
                <a16:creationId xmlns:a16="http://schemas.microsoft.com/office/drawing/2014/main" id="{2E3086E2-E067-3FC6-7E43-34A2AE1D57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768475"/>
            <a:ext cx="7772400" cy="4135438"/>
          </a:xfrm>
          <a:noFill/>
        </p:spPr>
      </p:pic>
      <p:sp>
        <p:nvSpPr>
          <p:cNvPr id="46085" name="Slide Number Placeholder 2">
            <a:extLst>
              <a:ext uri="{FF2B5EF4-FFF2-40B4-BE49-F238E27FC236}">
                <a16:creationId xmlns:a16="http://schemas.microsoft.com/office/drawing/2014/main" id="{D59ADFD6-7173-645D-6448-09D9B256B250}"/>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F87697D6-CD54-FC48-B53C-1442C9C0B86B}" type="slidenum">
              <a:rPr lang="en-US" altLang="en-US" sz="1800">
                <a:solidFill>
                  <a:srgbClr val="FFFFFF"/>
                </a:solidFill>
                <a:latin typeface="Times New Roman" panose="02020603050405020304" pitchFamily="18" charset="0"/>
              </a:rPr>
              <a:pPr eaLnBrk="1" hangingPunct="1">
                <a:spcBef>
                  <a:spcPct val="0"/>
                </a:spcBef>
                <a:buClrTx/>
                <a:buFontTx/>
                <a:buNone/>
              </a:pPr>
              <a:t>46</a:t>
            </a:fld>
            <a:endParaRPr lang="en-US" altLang="en-US" sz="1800">
              <a:solidFill>
                <a:srgbClr val="FFFFFF"/>
              </a:solidFill>
              <a:latin typeface="Times New Roman" panose="02020603050405020304" pitchFamily="18" charset="0"/>
            </a:endParaRPr>
          </a:p>
        </p:txBody>
      </p:sp>
      <p:sp>
        <p:nvSpPr>
          <p:cNvPr id="46084" name="Footer Placeholder 1">
            <a:extLst>
              <a:ext uri="{FF2B5EF4-FFF2-40B4-BE49-F238E27FC236}">
                <a16:creationId xmlns:a16="http://schemas.microsoft.com/office/drawing/2014/main" id="{EFB38D62-A510-B943-73A6-0461A5373626}"/>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E7268482-892F-363F-AD08-9E90CDB1A4D6}"/>
              </a:ext>
            </a:extLst>
          </p:cNvPr>
          <p:cNvSpPr>
            <a:spLocks noGrp="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Seasonal differencing</a:t>
            </a:r>
            <a:endParaRPr lang="en-US" altLang="ar-SA" sz="4000" dirty="0"/>
          </a:p>
        </p:txBody>
      </p:sp>
      <p:sp>
        <p:nvSpPr>
          <p:cNvPr id="57347" name="Content Placeholder 4">
            <a:extLst>
              <a:ext uri="{FF2B5EF4-FFF2-40B4-BE49-F238E27FC236}">
                <a16:creationId xmlns:a16="http://schemas.microsoft.com/office/drawing/2014/main" id="{8D5550F2-1306-764D-EB2E-BEBF2AB550C8}"/>
              </a:ext>
            </a:extLst>
          </p:cNvPr>
          <p:cNvSpPr>
            <a:spLocks noGrp="1"/>
          </p:cNvSpPr>
          <p:nvPr>
            <p:ph idx="1"/>
          </p:nvPr>
        </p:nvSpPr>
        <p:spPr>
          <a:xfrm>
            <a:off x="457200" y="1447800"/>
            <a:ext cx="7620000" cy="1295400"/>
          </a:xfrm>
        </p:spPr>
        <p:txBody>
          <a:bodyPr rtlCol="0">
            <a:normAutofit fontScale="85000" lnSpcReduction="10000"/>
          </a:bodyPr>
          <a:lstStyle/>
          <a:p>
            <a:pPr eaLnBrk="1" fontAlgn="auto" hangingPunct="1">
              <a:spcAft>
                <a:spcPts val="0"/>
              </a:spcAft>
              <a:defRPr/>
            </a:pPr>
            <a:r>
              <a:rPr lang="en-US" altLang="ar-SA" sz="2400" dirty="0">
                <a:latin typeface="Times New Roman" pitchFamily="18" charset="0"/>
              </a:rPr>
              <a:t>The seasonally differenced series represents the change in sales between quarters of consecutive years.</a:t>
            </a:r>
          </a:p>
          <a:p>
            <a:pPr eaLnBrk="1" fontAlgn="auto" hangingPunct="1">
              <a:spcAft>
                <a:spcPts val="0"/>
              </a:spcAft>
              <a:defRPr/>
            </a:pPr>
            <a:r>
              <a:rPr lang="en-US" altLang="ar-SA" sz="2400" dirty="0">
                <a:latin typeface="Times New Roman" pitchFamily="18" charset="0"/>
              </a:rPr>
              <a:t>The time series plot, ACF and PACF of the seasonally differenced Gap’s quarterly sales are in the following three slides.  </a:t>
            </a:r>
          </a:p>
        </p:txBody>
      </p:sp>
      <p:sp>
        <p:nvSpPr>
          <p:cNvPr id="47109" name="Slide Number Placeholder 2">
            <a:extLst>
              <a:ext uri="{FF2B5EF4-FFF2-40B4-BE49-F238E27FC236}">
                <a16:creationId xmlns:a16="http://schemas.microsoft.com/office/drawing/2014/main" id="{AB45E478-0383-2381-85EA-E1EDFFECAA91}"/>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0A1D78E8-B1C4-704C-AD92-4071153F8349}" type="slidenum">
              <a:rPr lang="en-US" altLang="en-US" sz="1800">
                <a:solidFill>
                  <a:srgbClr val="FFFFFF"/>
                </a:solidFill>
                <a:latin typeface="Times New Roman" panose="02020603050405020304" pitchFamily="18" charset="0"/>
              </a:rPr>
              <a:pPr eaLnBrk="1" hangingPunct="1">
                <a:spcBef>
                  <a:spcPct val="0"/>
                </a:spcBef>
                <a:buClrTx/>
                <a:buFontTx/>
                <a:buNone/>
              </a:pPr>
              <a:t>47</a:t>
            </a:fld>
            <a:endParaRPr lang="en-US" altLang="en-US" sz="1800">
              <a:solidFill>
                <a:srgbClr val="FFFFFF"/>
              </a:solidFill>
              <a:latin typeface="Times New Roman" panose="02020603050405020304" pitchFamily="18" charset="0"/>
            </a:endParaRPr>
          </a:p>
        </p:txBody>
      </p:sp>
      <p:sp>
        <p:nvSpPr>
          <p:cNvPr id="47108" name="Footer Placeholder 1">
            <a:extLst>
              <a:ext uri="{FF2B5EF4-FFF2-40B4-BE49-F238E27FC236}">
                <a16:creationId xmlns:a16="http://schemas.microsoft.com/office/drawing/2014/main" id="{A2857AA3-1D26-C86E-6677-F431C6928225}"/>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pic>
        <p:nvPicPr>
          <p:cNvPr id="47110" name="Picture 3">
            <a:extLst>
              <a:ext uri="{FF2B5EF4-FFF2-40B4-BE49-F238E27FC236}">
                <a16:creationId xmlns:a16="http://schemas.microsoft.com/office/drawing/2014/main" id="{1BAD12F1-9DCA-3E72-73C2-0B54ACDF7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95600"/>
            <a:ext cx="7620000"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C8E97DAD-1590-C6D9-78AE-1CE6479D8C3A}"/>
              </a:ext>
            </a:extLst>
          </p:cNvPr>
          <p:cNvSpPr>
            <a:spLocks noGrp="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Seasonal differencing</a:t>
            </a:r>
            <a:endParaRPr lang="en-US" altLang="ar-SA" sz="4000" dirty="0"/>
          </a:p>
        </p:txBody>
      </p:sp>
      <p:pic>
        <p:nvPicPr>
          <p:cNvPr id="48131" name="Picture 2">
            <a:extLst>
              <a:ext uri="{FF2B5EF4-FFF2-40B4-BE49-F238E27FC236}">
                <a16:creationId xmlns:a16="http://schemas.microsoft.com/office/drawing/2014/main" id="{8ACE47D6-EC2D-3E5C-F908-F3474902E9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371600"/>
            <a:ext cx="7591425" cy="2286000"/>
          </a:xfrm>
          <a:noFill/>
        </p:spPr>
      </p:pic>
      <p:sp>
        <p:nvSpPr>
          <p:cNvPr id="48133" name="Slide Number Placeholder 2">
            <a:extLst>
              <a:ext uri="{FF2B5EF4-FFF2-40B4-BE49-F238E27FC236}">
                <a16:creationId xmlns:a16="http://schemas.microsoft.com/office/drawing/2014/main" id="{6A3F43C2-D5A7-C256-EABE-4D7465405C7E}"/>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CA9A73E9-6410-B147-A296-BFF91D779BDB}" type="slidenum">
              <a:rPr lang="en-US" altLang="en-US" sz="1800">
                <a:solidFill>
                  <a:srgbClr val="FFFFFF"/>
                </a:solidFill>
                <a:latin typeface="Times New Roman" panose="02020603050405020304" pitchFamily="18" charset="0"/>
              </a:rPr>
              <a:pPr eaLnBrk="1" hangingPunct="1">
                <a:spcBef>
                  <a:spcPct val="0"/>
                </a:spcBef>
                <a:buClrTx/>
                <a:buFontTx/>
                <a:buNone/>
              </a:pPr>
              <a:t>48</a:t>
            </a:fld>
            <a:endParaRPr lang="en-US" altLang="en-US" sz="1800">
              <a:solidFill>
                <a:srgbClr val="FFFFFF"/>
              </a:solidFill>
              <a:latin typeface="Times New Roman" panose="02020603050405020304" pitchFamily="18" charset="0"/>
            </a:endParaRPr>
          </a:p>
        </p:txBody>
      </p:sp>
      <p:sp>
        <p:nvSpPr>
          <p:cNvPr id="48132" name="Footer Placeholder 1">
            <a:extLst>
              <a:ext uri="{FF2B5EF4-FFF2-40B4-BE49-F238E27FC236}">
                <a16:creationId xmlns:a16="http://schemas.microsoft.com/office/drawing/2014/main" id="{A4522347-B737-0DEB-157B-1F6CE073CAEB}"/>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pic>
        <p:nvPicPr>
          <p:cNvPr id="48134" name="Picture 2">
            <a:extLst>
              <a:ext uri="{FF2B5EF4-FFF2-40B4-BE49-F238E27FC236}">
                <a16:creationId xmlns:a16="http://schemas.microsoft.com/office/drawing/2014/main" id="{746D8775-E7C7-9BAC-500D-B3BA2186D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733800"/>
            <a:ext cx="7620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FD9AEA5F-A289-241B-CF41-1F25C4CCAB6E}"/>
              </a:ext>
            </a:extLst>
          </p:cNvPr>
          <p:cNvSpPr>
            <a:spLocks noGrp="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Seasonal differencing</a:t>
            </a:r>
            <a:endParaRPr lang="en-US" altLang="ar-SA" sz="4000" dirty="0"/>
          </a:p>
        </p:txBody>
      </p:sp>
      <p:sp>
        <p:nvSpPr>
          <p:cNvPr id="49155" name="Content Placeholder 2">
            <a:extLst>
              <a:ext uri="{FF2B5EF4-FFF2-40B4-BE49-F238E27FC236}">
                <a16:creationId xmlns:a16="http://schemas.microsoft.com/office/drawing/2014/main" id="{DB78012A-564A-A8DE-A4BA-44ECA0DECBE6}"/>
              </a:ext>
            </a:extLst>
          </p:cNvPr>
          <p:cNvSpPr>
            <a:spLocks noGrp="1"/>
          </p:cNvSpPr>
          <p:nvPr>
            <p:ph idx="1"/>
          </p:nvPr>
        </p:nvSpPr>
        <p:spPr/>
        <p:txBody>
          <a:bodyPr/>
          <a:lstStyle/>
          <a:p>
            <a:pPr eaLnBrk="1" hangingPunct="1"/>
            <a:r>
              <a:rPr lang="en-US" altLang="ar-SA" sz="2400">
                <a:latin typeface="Times New Roman" panose="02020603050405020304" pitchFamily="18" charset="0"/>
              </a:rPr>
              <a:t>The series is now much closer to being stationary, but more than 5% of the spikes are beyond 95%  critical limits and autocorrelation show gradual decline in values. </a:t>
            </a:r>
          </a:p>
          <a:p>
            <a:pPr eaLnBrk="1" hangingPunct="1"/>
            <a:r>
              <a:rPr lang="en-US" altLang="ar-SA" sz="2400">
                <a:latin typeface="Times New Roman" panose="02020603050405020304" pitchFamily="18" charset="0"/>
              </a:rPr>
              <a:t>The seasonality is still present as shown by spike at time lag 4 in the PACF. </a:t>
            </a:r>
          </a:p>
          <a:p>
            <a:pPr eaLnBrk="1" hangingPunct="1"/>
            <a:r>
              <a:rPr lang="en-US" altLang="ar-SA" sz="2400">
                <a:latin typeface="Times New Roman" panose="02020603050405020304" pitchFamily="18" charset="0"/>
              </a:rPr>
              <a:t>The remaining non-stationarity in the mean can be removed with a further first difference. </a:t>
            </a:r>
          </a:p>
          <a:p>
            <a:pPr eaLnBrk="1" hangingPunct="1"/>
            <a:r>
              <a:rPr lang="en-US" altLang="ar-SA" sz="2400">
                <a:latin typeface="Times New Roman" panose="02020603050405020304" pitchFamily="18" charset="0"/>
              </a:rPr>
              <a:t>When both seasonal and first differences are applied, it does not make no difference which is done first.</a:t>
            </a:r>
          </a:p>
          <a:p>
            <a:pPr eaLnBrk="1" hangingPunct="1"/>
            <a:endParaRPr lang="en-US" altLang="ar-SA" sz="2400">
              <a:latin typeface="Times New Roman" panose="02020603050405020304" pitchFamily="18" charset="0"/>
            </a:endParaRPr>
          </a:p>
        </p:txBody>
      </p:sp>
      <p:sp>
        <p:nvSpPr>
          <p:cNvPr id="49157" name="Slide Number Placeholder 2">
            <a:extLst>
              <a:ext uri="{FF2B5EF4-FFF2-40B4-BE49-F238E27FC236}">
                <a16:creationId xmlns:a16="http://schemas.microsoft.com/office/drawing/2014/main" id="{94FD815D-CE3B-B09B-BE9B-141A302532BF}"/>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AAF99C30-EEFB-CD41-94C3-DE592C3065C5}" type="slidenum">
              <a:rPr lang="en-US" altLang="en-US" sz="1800">
                <a:solidFill>
                  <a:srgbClr val="FFFFFF"/>
                </a:solidFill>
                <a:latin typeface="Times New Roman" panose="02020603050405020304" pitchFamily="18" charset="0"/>
              </a:rPr>
              <a:pPr eaLnBrk="1" hangingPunct="1">
                <a:spcBef>
                  <a:spcPct val="0"/>
                </a:spcBef>
                <a:buClrTx/>
                <a:buFontTx/>
                <a:buNone/>
              </a:pPr>
              <a:t>49</a:t>
            </a:fld>
            <a:endParaRPr lang="en-US" altLang="en-US" sz="1800">
              <a:solidFill>
                <a:srgbClr val="FFFFFF"/>
              </a:solidFill>
              <a:latin typeface="Times New Roman" panose="02020603050405020304" pitchFamily="18" charset="0"/>
            </a:endParaRPr>
          </a:p>
        </p:txBody>
      </p:sp>
      <p:sp>
        <p:nvSpPr>
          <p:cNvPr id="49156" name="Footer Placeholder 1">
            <a:extLst>
              <a:ext uri="{FF2B5EF4-FFF2-40B4-BE49-F238E27FC236}">
                <a16:creationId xmlns:a16="http://schemas.microsoft.com/office/drawing/2014/main" id="{AB97BAFB-3949-39C0-5120-D6BCCC36F686}"/>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8F2F12B-9526-5339-83CD-AA694530EF71}"/>
              </a:ext>
            </a:extLst>
          </p:cNvPr>
          <p:cNvSpPr>
            <a:spLocks noGrp="1" noChangeArrowheads="1"/>
          </p:cNvSpPr>
          <p:nvPr>
            <p:ph type="title"/>
          </p:nvPr>
        </p:nvSpPr>
        <p:spPr/>
        <p:txBody>
          <a:bodyPr/>
          <a:lstStyle/>
          <a:p>
            <a:pPr eaLnBrk="1" fontAlgn="auto" hangingPunct="1">
              <a:spcAft>
                <a:spcPts val="0"/>
              </a:spcAft>
              <a:defRPr/>
            </a:pPr>
            <a:r>
              <a:rPr lang="en-US" altLang="ar-SA" sz="4400" dirty="0">
                <a:latin typeface="Times New Roman" pitchFamily="18" charset="0"/>
              </a:rPr>
              <a:t>Introduction</a:t>
            </a:r>
          </a:p>
        </p:txBody>
      </p:sp>
      <p:sp>
        <p:nvSpPr>
          <p:cNvPr id="5123" name="Rectangle 3">
            <a:extLst>
              <a:ext uri="{FF2B5EF4-FFF2-40B4-BE49-F238E27FC236}">
                <a16:creationId xmlns:a16="http://schemas.microsoft.com/office/drawing/2014/main" id="{DA5CC4EC-02EE-39BE-D1BD-39C616811980}"/>
              </a:ext>
            </a:extLst>
          </p:cNvPr>
          <p:cNvSpPr>
            <a:spLocks noGrp="1" noChangeArrowheads="1"/>
          </p:cNvSpPr>
          <p:nvPr>
            <p:ph idx="1"/>
          </p:nvPr>
        </p:nvSpPr>
        <p:spPr/>
        <p:txBody>
          <a:bodyPr/>
          <a:lstStyle/>
          <a:p>
            <a:pPr eaLnBrk="1" hangingPunct="1"/>
            <a:r>
              <a:rPr lang="en-US" altLang="ar-SA" sz="3200">
                <a:latin typeface="Times New Roman" panose="02020603050405020304" pitchFamily="18" charset="0"/>
              </a:rPr>
              <a:t>Recall that, a time series data is a sequence of numerical observations naturally ordered in time, such as:</a:t>
            </a:r>
          </a:p>
          <a:p>
            <a:pPr marL="868363" lvl="1" indent="-457200" eaLnBrk="1" hangingPunct="1">
              <a:buFont typeface="Calibri" panose="020F0502020204030204" pitchFamily="34" charset="0"/>
              <a:buAutoNum type="arabicPeriod"/>
            </a:pPr>
            <a:r>
              <a:rPr lang="en-US" altLang="ar-SA" sz="2800">
                <a:latin typeface="Times New Roman" panose="02020603050405020304" pitchFamily="18" charset="0"/>
              </a:rPr>
              <a:t>Daily closing price of IBM stock</a:t>
            </a:r>
          </a:p>
          <a:p>
            <a:pPr marL="868363" lvl="1" indent="-457200" eaLnBrk="1" hangingPunct="1">
              <a:buFont typeface="Calibri" panose="020F0502020204030204" pitchFamily="34" charset="0"/>
              <a:buAutoNum type="arabicPeriod"/>
            </a:pPr>
            <a:r>
              <a:rPr lang="en-US" altLang="ar-SA" sz="2800">
                <a:latin typeface="Times New Roman" panose="02020603050405020304" pitchFamily="18" charset="0"/>
              </a:rPr>
              <a:t>Weekly automobile production by the Pontiac division of general Motors.</a:t>
            </a:r>
          </a:p>
          <a:p>
            <a:pPr marL="868363" lvl="1" indent="-457200" eaLnBrk="1" hangingPunct="1">
              <a:buFont typeface="Calibri" panose="020F0502020204030204" pitchFamily="34" charset="0"/>
              <a:buAutoNum type="arabicPeriod"/>
            </a:pPr>
            <a:r>
              <a:rPr lang="en-US" altLang="ar-SA" sz="2800">
                <a:latin typeface="Times New Roman" panose="02020603050405020304" pitchFamily="18" charset="0"/>
              </a:rPr>
              <a:t>Hourly temperatures at the entrance to Grand central Station.</a:t>
            </a:r>
          </a:p>
        </p:txBody>
      </p:sp>
      <p:sp>
        <p:nvSpPr>
          <p:cNvPr id="5125" name="Slide Number Placeholder 2">
            <a:extLst>
              <a:ext uri="{FF2B5EF4-FFF2-40B4-BE49-F238E27FC236}">
                <a16:creationId xmlns:a16="http://schemas.microsoft.com/office/drawing/2014/main" id="{B432B076-78D4-FC44-756C-4974E8B12982}"/>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7BB19443-134D-E941-8F14-D98F6421C485}" type="slidenum">
              <a:rPr lang="en-US" altLang="en-US" sz="1800">
                <a:solidFill>
                  <a:srgbClr val="FFFFFF"/>
                </a:solidFill>
                <a:latin typeface="Times New Roman" panose="02020603050405020304" pitchFamily="18" charset="0"/>
              </a:rPr>
              <a:pPr eaLnBrk="1" hangingPunct="1">
                <a:spcBef>
                  <a:spcPct val="0"/>
                </a:spcBef>
                <a:buClrTx/>
                <a:buFontTx/>
                <a:buNone/>
              </a:pPr>
              <a:t>5</a:t>
            </a:fld>
            <a:endParaRPr lang="en-US" altLang="en-US" sz="1800">
              <a:solidFill>
                <a:srgbClr val="FFFFFF"/>
              </a:solidFill>
              <a:latin typeface="Times New Roman" panose="02020603050405020304" pitchFamily="18" charset="0"/>
            </a:endParaRPr>
          </a:p>
        </p:txBody>
      </p:sp>
      <p:sp>
        <p:nvSpPr>
          <p:cNvPr id="5124" name="Footer Placeholder 1">
            <a:extLst>
              <a:ext uri="{FF2B5EF4-FFF2-40B4-BE49-F238E27FC236}">
                <a16:creationId xmlns:a16="http://schemas.microsoft.com/office/drawing/2014/main" id="{126FB113-A16C-9B3E-0E53-32DD42858459}"/>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08D78EE2-AFBC-F444-E97B-BA7F55E20F0B}"/>
              </a:ext>
            </a:extLst>
          </p:cNvPr>
          <p:cNvSpPr>
            <a:spLocks noGrp="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Seasonal differencing</a:t>
            </a:r>
            <a:endParaRPr lang="en-US" altLang="ar-SA" sz="4000" dirty="0"/>
          </a:p>
        </p:txBody>
      </p:sp>
      <p:sp>
        <p:nvSpPr>
          <p:cNvPr id="63491" name="Content Placeholder 2">
            <a:extLst>
              <a:ext uri="{FF2B5EF4-FFF2-40B4-BE49-F238E27FC236}">
                <a16:creationId xmlns:a16="http://schemas.microsoft.com/office/drawing/2014/main" id="{CBF485D3-1976-9534-10BA-30E2F874869D}"/>
              </a:ext>
            </a:extLst>
          </p:cNvPr>
          <p:cNvSpPr>
            <a:spLocks noGrp="1"/>
          </p:cNvSpPr>
          <p:nvPr>
            <p:ph idx="1"/>
          </p:nvPr>
        </p:nvSpPr>
        <p:spPr>
          <a:xfrm>
            <a:off x="457200" y="1600200"/>
            <a:ext cx="7620000" cy="4495800"/>
          </a:xfrm>
        </p:spPr>
        <p:txBody>
          <a:bodyPr rtlCol="0">
            <a:normAutofit/>
          </a:bodyPr>
          <a:lstStyle/>
          <a:p>
            <a:pPr eaLnBrk="1" fontAlgn="auto" hangingPunct="1">
              <a:spcAft>
                <a:spcPts val="0"/>
              </a:spcAft>
              <a:defRPr/>
            </a:pPr>
            <a:r>
              <a:rPr lang="en-US" altLang="ar-SA" sz="2400" dirty="0">
                <a:latin typeface="Times New Roman" pitchFamily="18" charset="0"/>
              </a:rPr>
              <a:t>It is recommended to do the seasonal differencing first since sometimes the resulting series will be stationary and hence no need for a further first difference.</a:t>
            </a:r>
          </a:p>
          <a:p>
            <a:pPr eaLnBrk="1" fontAlgn="auto" hangingPunct="1">
              <a:spcAft>
                <a:spcPts val="0"/>
              </a:spcAft>
              <a:defRPr/>
            </a:pPr>
            <a:r>
              <a:rPr lang="en-US" altLang="ar-SA" sz="2400" dirty="0">
                <a:latin typeface="Times New Roman" pitchFamily="18" charset="0"/>
              </a:rPr>
              <a:t>When differencing is used, it is important that the differences be interpretable.</a:t>
            </a:r>
          </a:p>
          <a:p>
            <a:pPr eaLnBrk="1" fontAlgn="auto" hangingPunct="1">
              <a:spcAft>
                <a:spcPts val="0"/>
              </a:spcAft>
              <a:defRPr/>
            </a:pPr>
            <a:r>
              <a:rPr lang="en-US" altLang="ar-SA" sz="2400" dirty="0">
                <a:latin typeface="Times New Roman" pitchFamily="18" charset="0"/>
              </a:rPr>
              <a:t>The series resulted from first difference of seasonally differenced Gap’s quarterly sales data  is reported in the following three slides.</a:t>
            </a:r>
          </a:p>
          <a:p>
            <a:pPr eaLnBrk="1" fontAlgn="auto" hangingPunct="1">
              <a:spcAft>
                <a:spcPts val="0"/>
              </a:spcAft>
              <a:defRPr/>
            </a:pPr>
            <a:r>
              <a:rPr lang="en-US" altLang="ar-SA" sz="2400" dirty="0">
                <a:latin typeface="Times New Roman" pitchFamily="18" charset="0"/>
              </a:rPr>
              <a:t>Is the resulting series white noise?</a:t>
            </a:r>
          </a:p>
          <a:p>
            <a:pPr marL="114300" indent="0" eaLnBrk="1" fontAlgn="auto" hangingPunct="1">
              <a:spcAft>
                <a:spcPts val="0"/>
              </a:spcAft>
              <a:buFont typeface="Arial" panose="020B0604020202020204" pitchFamily="34" charset="0"/>
              <a:buNone/>
              <a:defRPr/>
            </a:pPr>
            <a:endParaRPr lang="en-US" altLang="ar-SA" sz="2400" dirty="0">
              <a:latin typeface="Times New Roman" pitchFamily="18" charset="0"/>
            </a:endParaRPr>
          </a:p>
          <a:p>
            <a:pPr eaLnBrk="1" fontAlgn="auto" hangingPunct="1">
              <a:spcAft>
                <a:spcPts val="0"/>
              </a:spcAft>
              <a:buFont typeface="Wingdings" pitchFamily="2" charset="2"/>
              <a:buNone/>
              <a:defRPr/>
            </a:pPr>
            <a:endParaRPr lang="en-US" altLang="ar-SA" sz="2400" dirty="0"/>
          </a:p>
        </p:txBody>
      </p:sp>
      <p:sp>
        <p:nvSpPr>
          <p:cNvPr id="50181" name="Slide Number Placeholder 2">
            <a:extLst>
              <a:ext uri="{FF2B5EF4-FFF2-40B4-BE49-F238E27FC236}">
                <a16:creationId xmlns:a16="http://schemas.microsoft.com/office/drawing/2014/main" id="{6D8092C6-938F-DA8E-C158-72815A5850D4}"/>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407D9F8B-A6BD-D845-AB7B-677214F4EFB7}" type="slidenum">
              <a:rPr lang="en-US" altLang="en-US" sz="1800">
                <a:solidFill>
                  <a:srgbClr val="FFFFFF"/>
                </a:solidFill>
                <a:latin typeface="Times New Roman" panose="02020603050405020304" pitchFamily="18" charset="0"/>
              </a:rPr>
              <a:pPr eaLnBrk="1" hangingPunct="1">
                <a:spcBef>
                  <a:spcPct val="0"/>
                </a:spcBef>
                <a:buClrTx/>
                <a:buFontTx/>
                <a:buNone/>
              </a:pPr>
              <a:t>50</a:t>
            </a:fld>
            <a:endParaRPr lang="en-US" altLang="en-US" sz="1800">
              <a:solidFill>
                <a:srgbClr val="FFFFFF"/>
              </a:solidFill>
              <a:latin typeface="Times New Roman" panose="02020603050405020304" pitchFamily="18" charset="0"/>
            </a:endParaRPr>
          </a:p>
        </p:txBody>
      </p:sp>
      <p:sp>
        <p:nvSpPr>
          <p:cNvPr id="50180" name="Footer Placeholder 1">
            <a:extLst>
              <a:ext uri="{FF2B5EF4-FFF2-40B4-BE49-F238E27FC236}">
                <a16:creationId xmlns:a16="http://schemas.microsoft.com/office/drawing/2014/main" id="{470B7D90-4E03-C307-408C-4E0742D3C715}"/>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D50DBE62-8B03-8EE6-25A9-16331C6B6CBF}"/>
              </a:ext>
            </a:extLst>
          </p:cNvPr>
          <p:cNvSpPr>
            <a:spLocks noGrp="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Seasonal differencing</a:t>
            </a:r>
            <a:endParaRPr lang="en-US" altLang="ar-SA" sz="4000" dirty="0"/>
          </a:p>
        </p:txBody>
      </p:sp>
      <p:pic>
        <p:nvPicPr>
          <p:cNvPr id="51203" name="Picture 4">
            <a:extLst>
              <a:ext uri="{FF2B5EF4-FFF2-40B4-BE49-F238E27FC236}">
                <a16:creationId xmlns:a16="http://schemas.microsoft.com/office/drawing/2014/main" id="{837524A1-4F0C-024C-6809-20FCA595DB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27038" y="1828800"/>
            <a:ext cx="7573962" cy="4419600"/>
          </a:xfrm>
          <a:noFill/>
        </p:spPr>
      </p:pic>
      <p:sp>
        <p:nvSpPr>
          <p:cNvPr id="51205" name="Slide Number Placeholder 2">
            <a:extLst>
              <a:ext uri="{FF2B5EF4-FFF2-40B4-BE49-F238E27FC236}">
                <a16:creationId xmlns:a16="http://schemas.microsoft.com/office/drawing/2014/main" id="{92986282-F1B0-5A30-05F5-86EDD9388938}"/>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119DFB98-0E98-B14A-9DDB-75BBC37B7BC4}" type="slidenum">
              <a:rPr lang="en-US" altLang="en-US" sz="1800">
                <a:solidFill>
                  <a:srgbClr val="FFFFFF"/>
                </a:solidFill>
                <a:latin typeface="Times New Roman" panose="02020603050405020304" pitchFamily="18" charset="0"/>
              </a:rPr>
              <a:pPr eaLnBrk="1" hangingPunct="1">
                <a:spcBef>
                  <a:spcPct val="0"/>
                </a:spcBef>
                <a:buClrTx/>
                <a:buFontTx/>
                <a:buNone/>
              </a:pPr>
              <a:t>51</a:t>
            </a:fld>
            <a:endParaRPr lang="en-US" altLang="en-US" sz="1800">
              <a:solidFill>
                <a:srgbClr val="FFFFFF"/>
              </a:solidFill>
              <a:latin typeface="Times New Roman" panose="02020603050405020304" pitchFamily="18" charset="0"/>
            </a:endParaRPr>
          </a:p>
        </p:txBody>
      </p:sp>
      <p:sp>
        <p:nvSpPr>
          <p:cNvPr id="51204" name="Footer Placeholder 1">
            <a:extLst>
              <a:ext uri="{FF2B5EF4-FFF2-40B4-BE49-F238E27FC236}">
                <a16:creationId xmlns:a16="http://schemas.microsoft.com/office/drawing/2014/main" id="{F518F6B6-445B-770B-5F20-5709C910494B}"/>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4E3113D5-5AFB-63F1-B9EA-8B70CC27F3E3}"/>
              </a:ext>
            </a:extLst>
          </p:cNvPr>
          <p:cNvSpPr>
            <a:spLocks noGrp="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Seasonal differencing</a:t>
            </a:r>
            <a:endParaRPr lang="en-US" altLang="ar-SA" sz="4000" dirty="0"/>
          </a:p>
        </p:txBody>
      </p:sp>
      <p:pic>
        <p:nvPicPr>
          <p:cNvPr id="52227" name="Picture 4">
            <a:extLst>
              <a:ext uri="{FF2B5EF4-FFF2-40B4-BE49-F238E27FC236}">
                <a16:creationId xmlns:a16="http://schemas.microsoft.com/office/drawing/2014/main" id="{7416D9E6-C009-F357-ADCF-A61FED9822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4663" y="1371600"/>
            <a:ext cx="7353300" cy="2514600"/>
          </a:xfrm>
          <a:noFill/>
        </p:spPr>
      </p:pic>
      <p:sp>
        <p:nvSpPr>
          <p:cNvPr id="52229" name="Slide Number Placeholder 2">
            <a:extLst>
              <a:ext uri="{FF2B5EF4-FFF2-40B4-BE49-F238E27FC236}">
                <a16:creationId xmlns:a16="http://schemas.microsoft.com/office/drawing/2014/main" id="{0DC3883C-E6AE-3AEE-2E72-733218826E8B}"/>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C8B0ED38-600B-F14F-859C-1BD1A54EDEE8}" type="slidenum">
              <a:rPr lang="en-US" altLang="en-US" sz="1800">
                <a:solidFill>
                  <a:srgbClr val="FFFFFF"/>
                </a:solidFill>
                <a:latin typeface="Times New Roman" panose="02020603050405020304" pitchFamily="18" charset="0"/>
              </a:rPr>
              <a:pPr eaLnBrk="1" hangingPunct="1">
                <a:spcBef>
                  <a:spcPct val="0"/>
                </a:spcBef>
                <a:buClrTx/>
                <a:buFontTx/>
                <a:buNone/>
              </a:pPr>
              <a:t>52</a:t>
            </a:fld>
            <a:endParaRPr lang="en-US" altLang="en-US" sz="1800">
              <a:solidFill>
                <a:srgbClr val="FFFFFF"/>
              </a:solidFill>
              <a:latin typeface="Times New Roman" panose="02020603050405020304" pitchFamily="18" charset="0"/>
            </a:endParaRPr>
          </a:p>
        </p:txBody>
      </p:sp>
      <p:sp>
        <p:nvSpPr>
          <p:cNvPr id="52228" name="Footer Placeholder 1">
            <a:extLst>
              <a:ext uri="{FF2B5EF4-FFF2-40B4-BE49-F238E27FC236}">
                <a16:creationId xmlns:a16="http://schemas.microsoft.com/office/drawing/2014/main" id="{BD52EC8A-65C0-3968-30E5-BBFCC113BB7C}"/>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pic>
        <p:nvPicPr>
          <p:cNvPr id="52230" name="Picture 2">
            <a:extLst>
              <a:ext uri="{FF2B5EF4-FFF2-40B4-BE49-F238E27FC236}">
                <a16:creationId xmlns:a16="http://schemas.microsoft.com/office/drawing/2014/main" id="{E67B37ED-81EE-70A9-E26E-AA9DC8DAD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663" y="3962400"/>
            <a:ext cx="7354887"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A172FD4A-FDA3-1D90-841E-88C4E30CB28B}"/>
              </a:ext>
            </a:extLst>
          </p:cNvPr>
          <p:cNvSpPr>
            <a:spLocks noGrp="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ARIMA models for time series data</a:t>
            </a:r>
          </a:p>
        </p:txBody>
      </p:sp>
      <p:sp>
        <p:nvSpPr>
          <p:cNvPr id="55299" name="Content Placeholder 2">
            <a:extLst>
              <a:ext uri="{FF2B5EF4-FFF2-40B4-BE49-F238E27FC236}">
                <a16:creationId xmlns:a16="http://schemas.microsoft.com/office/drawing/2014/main" id="{D2CFE848-673E-595A-14A4-64DCAE718511}"/>
              </a:ext>
            </a:extLst>
          </p:cNvPr>
          <p:cNvSpPr>
            <a:spLocks noGrp="1"/>
          </p:cNvSpPr>
          <p:nvPr>
            <p:ph idx="1"/>
          </p:nvPr>
        </p:nvSpPr>
        <p:spPr/>
        <p:txBody>
          <a:bodyPr/>
          <a:lstStyle/>
          <a:p>
            <a:pPr eaLnBrk="1" hangingPunct="1"/>
            <a:r>
              <a:rPr lang="en-US" altLang="ar-SA" sz="2400">
                <a:latin typeface="Times New Roman" panose="02020603050405020304" pitchFamily="18" charset="0"/>
              </a:rPr>
              <a:t>Autoregression</a:t>
            </a:r>
          </a:p>
          <a:p>
            <a:pPr lvl="1" eaLnBrk="1" hangingPunct="1"/>
            <a:r>
              <a:rPr lang="en-US" altLang="ar-SA" sz="2400">
                <a:latin typeface="Times New Roman" panose="02020603050405020304" pitchFamily="18" charset="0"/>
              </a:rPr>
              <a:t>Consider regression models of the form</a:t>
            </a:r>
          </a:p>
          <a:p>
            <a:pPr eaLnBrk="1" hangingPunct="1"/>
            <a:endParaRPr lang="en-US" altLang="ar-SA" sz="2400">
              <a:latin typeface="Times New Roman" panose="02020603050405020304" pitchFamily="18" charset="0"/>
            </a:endParaRPr>
          </a:p>
          <a:p>
            <a:pPr lvl="1" eaLnBrk="1" hangingPunct="1"/>
            <a:endParaRPr lang="en-US" altLang="ar-SA" sz="2400">
              <a:latin typeface="Times New Roman" panose="02020603050405020304" pitchFamily="18" charset="0"/>
            </a:endParaRPr>
          </a:p>
          <a:p>
            <a:pPr lvl="2" eaLnBrk="1" hangingPunct="1"/>
            <a:r>
              <a:rPr lang="en-US" altLang="ar-SA" sz="2200">
                <a:latin typeface="Times New Roman" panose="02020603050405020304" pitchFamily="18" charset="0"/>
              </a:rPr>
              <a:t>Define</a:t>
            </a:r>
          </a:p>
          <a:p>
            <a:pPr lvl="2" eaLnBrk="1" hangingPunct="1"/>
            <a:endParaRPr lang="en-US" altLang="ar-SA" sz="2000">
              <a:latin typeface="Times New Roman" panose="02020603050405020304" pitchFamily="18" charset="0"/>
            </a:endParaRPr>
          </a:p>
          <a:p>
            <a:pPr eaLnBrk="1" hangingPunct="1">
              <a:buFont typeface="Wingdings" pitchFamily="2" charset="2"/>
              <a:buNone/>
            </a:pPr>
            <a:endParaRPr lang="en-US" altLang="ar-SA" sz="2400">
              <a:latin typeface="Times New Roman" panose="02020603050405020304" pitchFamily="18" charset="0"/>
            </a:endParaRPr>
          </a:p>
        </p:txBody>
      </p:sp>
      <p:sp>
        <p:nvSpPr>
          <p:cNvPr id="55303" name="Slide Number Placeholder 2">
            <a:extLst>
              <a:ext uri="{FF2B5EF4-FFF2-40B4-BE49-F238E27FC236}">
                <a16:creationId xmlns:a16="http://schemas.microsoft.com/office/drawing/2014/main" id="{0C577EAD-530E-27E5-6BAD-5DAF81567ABC}"/>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C0AE13A8-2D48-544E-903A-0A411E7E2643}" type="slidenum">
              <a:rPr lang="en-US" altLang="en-US" sz="1800">
                <a:solidFill>
                  <a:srgbClr val="FFFFFF"/>
                </a:solidFill>
                <a:latin typeface="Times New Roman" panose="02020603050405020304" pitchFamily="18" charset="0"/>
              </a:rPr>
              <a:pPr eaLnBrk="1" hangingPunct="1">
                <a:spcBef>
                  <a:spcPct val="0"/>
                </a:spcBef>
                <a:buClrTx/>
                <a:buFontTx/>
                <a:buNone/>
              </a:pPr>
              <a:t>53</a:t>
            </a:fld>
            <a:endParaRPr lang="en-US" altLang="en-US" sz="1800">
              <a:solidFill>
                <a:srgbClr val="FFFFFF"/>
              </a:solidFill>
              <a:latin typeface="Times New Roman" panose="02020603050405020304" pitchFamily="18" charset="0"/>
            </a:endParaRPr>
          </a:p>
        </p:txBody>
      </p:sp>
      <p:sp>
        <p:nvSpPr>
          <p:cNvPr id="55302" name="Footer Placeholder 1">
            <a:extLst>
              <a:ext uri="{FF2B5EF4-FFF2-40B4-BE49-F238E27FC236}">
                <a16:creationId xmlns:a16="http://schemas.microsoft.com/office/drawing/2014/main" id="{8700E280-3C47-332B-C66B-7FCE4F187CDA}"/>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55300" name="Object 2">
            <a:extLst>
              <a:ext uri="{FF2B5EF4-FFF2-40B4-BE49-F238E27FC236}">
                <a16:creationId xmlns:a16="http://schemas.microsoft.com/office/drawing/2014/main" id="{D0B440E7-7AB0-1F49-6D70-8AFB46EC35E6}"/>
              </a:ext>
            </a:extLst>
          </p:cNvPr>
          <p:cNvGraphicFramePr>
            <a:graphicFrameLocks noChangeAspect="1"/>
          </p:cNvGraphicFramePr>
          <p:nvPr/>
        </p:nvGraphicFramePr>
        <p:xfrm>
          <a:off x="1600200" y="2590800"/>
          <a:ext cx="5846763" cy="533400"/>
        </p:xfrm>
        <a:graphic>
          <a:graphicData uri="http://schemas.openxmlformats.org/presentationml/2006/ole">
            <mc:AlternateContent xmlns:mc="http://schemas.openxmlformats.org/markup-compatibility/2006">
              <mc:Choice xmlns:v="urn:schemas-microsoft-com:vml" Requires="v">
                <p:oleObj name="Equation" r:id="rId2" imgW="50317400" imgH="5562600" progId="Equation.3">
                  <p:embed/>
                </p:oleObj>
              </mc:Choice>
              <mc:Fallback>
                <p:oleObj name="Equation" r:id="rId2" imgW="50317400" imgH="5562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590800"/>
                        <a:ext cx="5846763" cy="5334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1" name="Object 3">
            <a:extLst>
              <a:ext uri="{FF2B5EF4-FFF2-40B4-BE49-F238E27FC236}">
                <a16:creationId xmlns:a16="http://schemas.microsoft.com/office/drawing/2014/main" id="{D1D64296-9A35-9A6A-5DA3-43E8F5F9B5F6}"/>
              </a:ext>
            </a:extLst>
          </p:cNvPr>
          <p:cNvGraphicFramePr>
            <a:graphicFrameLocks noChangeAspect="1"/>
          </p:cNvGraphicFramePr>
          <p:nvPr>
            <p:extLst>
              <p:ext uri="{D42A27DB-BD31-4B8C-83A1-F6EECF244321}">
                <p14:modId xmlns:p14="http://schemas.microsoft.com/office/powerpoint/2010/main" val="394353088"/>
              </p:ext>
            </p:extLst>
          </p:nvPr>
        </p:nvGraphicFramePr>
        <p:xfrm>
          <a:off x="2514600" y="3581400"/>
          <a:ext cx="2438400" cy="2774951"/>
        </p:xfrm>
        <a:graphic>
          <a:graphicData uri="http://schemas.openxmlformats.org/presentationml/2006/ole">
            <mc:AlternateContent xmlns:mc="http://schemas.openxmlformats.org/markup-compatibility/2006">
              <mc:Choice xmlns:v="urn:schemas-microsoft-com:vml" Requires="v">
                <p:oleObj name="Equation" r:id="rId4" imgW="13462000" imgH="21653500" progId="Equation.3">
                  <p:embed/>
                </p:oleObj>
              </mc:Choice>
              <mc:Fallback>
                <p:oleObj name="Equation" r:id="rId4" imgW="13462000" imgH="216535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3581400"/>
                        <a:ext cx="2438400" cy="2774951"/>
                      </a:xfrm>
                      <a:prstGeom prst="rect">
                        <a:avLst/>
                      </a:prstGeom>
                      <a:solidFill>
                        <a:srgbClr val="DFF5FD"/>
                      </a:solidFill>
                      <a:ln>
                        <a:noFill/>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588B73CA-7CB9-2EFB-05A5-440AF3816D9F}"/>
              </a:ext>
            </a:extLst>
          </p:cNvPr>
          <p:cNvSpPr>
            <a:spLocks noGrp="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ARIMA models for time series data</a:t>
            </a:r>
            <a:endParaRPr lang="en-US" altLang="ar-SA" sz="4000" dirty="0"/>
          </a:p>
        </p:txBody>
      </p:sp>
      <p:sp>
        <p:nvSpPr>
          <p:cNvPr id="72707" name="Content Placeholder 2">
            <a:extLst>
              <a:ext uri="{FF2B5EF4-FFF2-40B4-BE49-F238E27FC236}">
                <a16:creationId xmlns:a16="http://schemas.microsoft.com/office/drawing/2014/main" id="{46BCC1AF-6F05-9110-E56B-71F3B843C580}"/>
              </a:ext>
            </a:extLst>
          </p:cNvPr>
          <p:cNvSpPr>
            <a:spLocks noGrp="1"/>
          </p:cNvSpPr>
          <p:nvPr>
            <p:ph idx="1"/>
          </p:nvPr>
        </p:nvSpPr>
        <p:spPr>
          <a:xfrm>
            <a:off x="228600" y="1469794"/>
            <a:ext cx="8610600" cy="5251681"/>
          </a:xfrm>
        </p:spPr>
        <p:txBody>
          <a:bodyPr rtlCol="0">
            <a:noAutofit/>
          </a:bodyPr>
          <a:lstStyle/>
          <a:p>
            <a:pPr eaLnBrk="1" fontAlgn="auto" hangingPunct="1">
              <a:spcAft>
                <a:spcPts val="0"/>
              </a:spcAft>
              <a:defRPr/>
            </a:pPr>
            <a:r>
              <a:rPr lang="en-US" altLang="ar-SA" sz="2400" dirty="0">
                <a:latin typeface="Times New Roman" pitchFamily="18" charset="0"/>
              </a:rPr>
              <a:t>Then the previous equation becomes:</a:t>
            </a:r>
          </a:p>
          <a:p>
            <a:pPr eaLnBrk="1" fontAlgn="auto" hangingPunct="1">
              <a:spcAft>
                <a:spcPts val="0"/>
              </a:spcAft>
              <a:defRPr/>
            </a:pPr>
            <a:endParaRPr lang="en-US" altLang="ar-SA" sz="2400" dirty="0">
              <a:latin typeface="Times New Roman" pitchFamily="18" charset="0"/>
            </a:endParaRPr>
          </a:p>
          <a:p>
            <a:pPr marL="354330" lvl="1" indent="0" eaLnBrk="1" fontAlgn="auto" hangingPunct="1">
              <a:spcAft>
                <a:spcPts val="0"/>
              </a:spcAft>
              <a:buNone/>
              <a:defRPr/>
            </a:pPr>
            <a:endParaRPr lang="en-US" altLang="ar-SA" sz="2400" dirty="0">
              <a:latin typeface="Times New Roman" pitchFamily="18" charset="0"/>
            </a:endParaRPr>
          </a:p>
          <a:p>
            <a:pPr marL="640080" lvl="1" eaLnBrk="1" fontAlgn="auto" hangingPunct="1">
              <a:spcAft>
                <a:spcPts val="0"/>
              </a:spcAft>
              <a:defRPr/>
            </a:pPr>
            <a:r>
              <a:rPr lang="en-US" altLang="ar-SA" sz="2400" dirty="0">
                <a:latin typeface="Times New Roman" pitchFamily="18" charset="0"/>
              </a:rPr>
              <a:t>The explanatory variables in this equations are time-lagged values of the variable y.</a:t>
            </a:r>
          </a:p>
          <a:p>
            <a:pPr marL="640080" lvl="1" eaLnBrk="1" fontAlgn="auto" hangingPunct="1">
              <a:spcAft>
                <a:spcPts val="0"/>
              </a:spcAft>
              <a:defRPr/>
            </a:pPr>
            <a:r>
              <a:rPr lang="en-US" altLang="ar-SA" sz="2400" dirty="0">
                <a:latin typeface="Times New Roman" pitchFamily="18" charset="0"/>
              </a:rPr>
              <a:t>Autoregression (AR) is used to describe models of this form.</a:t>
            </a:r>
          </a:p>
          <a:p>
            <a:pPr eaLnBrk="1" fontAlgn="auto" hangingPunct="1">
              <a:spcAft>
                <a:spcPts val="0"/>
              </a:spcAft>
              <a:defRPr/>
            </a:pPr>
            <a:r>
              <a:rPr lang="en-US" altLang="ar-SA" sz="2400" dirty="0">
                <a:latin typeface="Times New Roman" pitchFamily="18" charset="0"/>
              </a:rPr>
              <a:t>Autoregression models should be treated differently from ordinary regression models since:</a:t>
            </a:r>
          </a:p>
          <a:p>
            <a:pPr marL="640080" lvl="1" eaLnBrk="1" fontAlgn="auto" hangingPunct="1">
              <a:spcAft>
                <a:spcPts val="0"/>
              </a:spcAft>
              <a:defRPr/>
            </a:pPr>
            <a:r>
              <a:rPr lang="en-US" altLang="ar-SA" sz="2400" dirty="0">
                <a:latin typeface="Times New Roman" pitchFamily="18" charset="0"/>
              </a:rPr>
              <a:t>The explanatory variables in the </a:t>
            </a:r>
            <a:r>
              <a:rPr lang="en-US" altLang="ar-SA" sz="2400" dirty="0" err="1">
                <a:latin typeface="Times New Roman" pitchFamily="18" charset="0"/>
              </a:rPr>
              <a:t>autoregression</a:t>
            </a:r>
            <a:r>
              <a:rPr lang="en-US" altLang="ar-SA" sz="2400" dirty="0">
                <a:latin typeface="Times New Roman" pitchFamily="18" charset="0"/>
              </a:rPr>
              <a:t> models have a built-in dependence relationship.</a:t>
            </a:r>
          </a:p>
          <a:p>
            <a:pPr marL="640080" lvl="1" eaLnBrk="1" fontAlgn="auto" hangingPunct="1">
              <a:spcAft>
                <a:spcPts val="0"/>
              </a:spcAft>
              <a:defRPr/>
            </a:pPr>
            <a:r>
              <a:rPr lang="en-US" altLang="ar-SA" sz="2400" dirty="0">
                <a:latin typeface="Times New Roman" pitchFamily="18" charset="0"/>
              </a:rPr>
              <a:t>Determining the number of past values of </a:t>
            </a:r>
            <a:r>
              <a:rPr lang="en-US" altLang="ar-SA" sz="2400" dirty="0" err="1">
                <a:latin typeface="Times New Roman" pitchFamily="18" charset="0"/>
              </a:rPr>
              <a:t>y</a:t>
            </a:r>
            <a:r>
              <a:rPr lang="en-US" altLang="ar-SA" sz="2400" baseline="-25000" dirty="0" err="1">
                <a:latin typeface="Times New Roman" pitchFamily="18" charset="0"/>
              </a:rPr>
              <a:t>t</a:t>
            </a:r>
            <a:r>
              <a:rPr lang="en-US" altLang="ar-SA" sz="2400" dirty="0">
                <a:latin typeface="Times New Roman" pitchFamily="18" charset="0"/>
              </a:rPr>
              <a:t> to include in the model is not always straight forward</a:t>
            </a:r>
          </a:p>
          <a:p>
            <a:pPr eaLnBrk="1" fontAlgn="auto" hangingPunct="1">
              <a:spcAft>
                <a:spcPts val="0"/>
              </a:spcAft>
              <a:buFont typeface="Wingdings" pitchFamily="2" charset="2"/>
              <a:buNone/>
              <a:defRPr/>
            </a:pPr>
            <a:r>
              <a:rPr lang="en-US" altLang="ar-SA" sz="2400" dirty="0">
                <a:latin typeface="Times New Roman" pitchFamily="18" charset="0"/>
              </a:rPr>
              <a:t>	</a:t>
            </a:r>
          </a:p>
          <a:p>
            <a:pPr eaLnBrk="1" fontAlgn="auto" hangingPunct="1">
              <a:spcAft>
                <a:spcPts val="0"/>
              </a:spcAft>
              <a:buFont typeface="Wingdings" pitchFamily="2" charset="2"/>
              <a:buNone/>
              <a:defRPr/>
            </a:pPr>
            <a:endParaRPr lang="en-US" altLang="ar-SA" sz="2400" dirty="0">
              <a:latin typeface="Times New Roman" pitchFamily="18" charset="0"/>
            </a:endParaRPr>
          </a:p>
        </p:txBody>
      </p:sp>
      <p:sp>
        <p:nvSpPr>
          <p:cNvPr id="56326" name="Slide Number Placeholder 2">
            <a:extLst>
              <a:ext uri="{FF2B5EF4-FFF2-40B4-BE49-F238E27FC236}">
                <a16:creationId xmlns:a16="http://schemas.microsoft.com/office/drawing/2014/main" id="{11B74900-6462-1ABA-799F-E637AE679FC7}"/>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E81F89BB-E3EE-7A4B-9920-45DC20C7CF29}" type="slidenum">
              <a:rPr lang="en-US" altLang="en-US" sz="1800">
                <a:solidFill>
                  <a:srgbClr val="FFFFFF"/>
                </a:solidFill>
                <a:latin typeface="Times New Roman" panose="02020603050405020304" pitchFamily="18" charset="0"/>
              </a:rPr>
              <a:pPr eaLnBrk="1" hangingPunct="1">
                <a:spcBef>
                  <a:spcPct val="0"/>
                </a:spcBef>
                <a:buClrTx/>
                <a:buFontTx/>
                <a:buNone/>
              </a:pPr>
              <a:t>54</a:t>
            </a:fld>
            <a:endParaRPr lang="en-US" altLang="en-US" sz="1800">
              <a:solidFill>
                <a:srgbClr val="FFFFFF"/>
              </a:solidFill>
              <a:latin typeface="Times New Roman" panose="02020603050405020304" pitchFamily="18" charset="0"/>
            </a:endParaRPr>
          </a:p>
        </p:txBody>
      </p:sp>
      <p:sp>
        <p:nvSpPr>
          <p:cNvPr id="56325" name="Footer Placeholder 1">
            <a:extLst>
              <a:ext uri="{FF2B5EF4-FFF2-40B4-BE49-F238E27FC236}">
                <a16:creationId xmlns:a16="http://schemas.microsoft.com/office/drawing/2014/main" id="{2D2AAE36-F81A-F6E2-82A0-6796E16206DF}"/>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56324" name="Object 3">
            <a:extLst>
              <a:ext uri="{FF2B5EF4-FFF2-40B4-BE49-F238E27FC236}">
                <a16:creationId xmlns:a16="http://schemas.microsoft.com/office/drawing/2014/main" id="{6B396C38-4DE2-D997-4A20-63D3644286AB}"/>
              </a:ext>
            </a:extLst>
          </p:cNvPr>
          <p:cNvGraphicFramePr>
            <a:graphicFrameLocks noChangeAspect="1"/>
          </p:cNvGraphicFramePr>
          <p:nvPr>
            <p:extLst>
              <p:ext uri="{D42A27DB-BD31-4B8C-83A1-F6EECF244321}">
                <p14:modId xmlns:p14="http://schemas.microsoft.com/office/powerpoint/2010/main" val="3091951702"/>
              </p:ext>
            </p:extLst>
          </p:nvPr>
        </p:nvGraphicFramePr>
        <p:xfrm>
          <a:off x="1295400" y="2049242"/>
          <a:ext cx="5586413" cy="533400"/>
        </p:xfrm>
        <a:graphic>
          <a:graphicData uri="http://schemas.openxmlformats.org/presentationml/2006/ole">
            <mc:AlternateContent xmlns:mc="http://schemas.openxmlformats.org/markup-compatibility/2006">
              <mc:Choice xmlns:v="urn:schemas-microsoft-com:vml" Requires="v">
                <p:oleObj name="Equation" r:id="rId2" imgW="58216800" imgH="5562600" progId="Equation.3">
                  <p:embed/>
                </p:oleObj>
              </mc:Choice>
              <mc:Fallback>
                <p:oleObj name="Equation" r:id="rId2" imgW="58216800" imgH="55626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049242"/>
                        <a:ext cx="5586413" cy="5334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FF2836DB-B671-9A3B-6628-17541FC14372}"/>
              </a:ext>
            </a:extLst>
          </p:cNvPr>
          <p:cNvSpPr>
            <a:spLocks noGrp="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ARIMA models for time series data</a:t>
            </a:r>
            <a:endParaRPr lang="en-US" altLang="ar-SA" sz="4000" dirty="0"/>
          </a:p>
        </p:txBody>
      </p:sp>
      <p:sp>
        <p:nvSpPr>
          <p:cNvPr id="74755" name="Content Placeholder 2">
            <a:extLst>
              <a:ext uri="{FF2B5EF4-FFF2-40B4-BE49-F238E27FC236}">
                <a16:creationId xmlns:a16="http://schemas.microsoft.com/office/drawing/2014/main" id="{8B658264-4406-7BF1-9914-F00418CE88D6}"/>
              </a:ext>
            </a:extLst>
          </p:cNvPr>
          <p:cNvSpPr>
            <a:spLocks noGrp="1"/>
          </p:cNvSpPr>
          <p:nvPr>
            <p:ph idx="1"/>
          </p:nvPr>
        </p:nvSpPr>
        <p:spPr>
          <a:xfrm>
            <a:off x="448965" y="1523999"/>
            <a:ext cx="8246070" cy="4832351"/>
          </a:xfrm>
        </p:spPr>
        <p:txBody>
          <a:bodyPr rtlCol="0">
            <a:noAutofit/>
          </a:bodyPr>
          <a:lstStyle/>
          <a:p>
            <a:pPr eaLnBrk="1" fontAlgn="auto" hangingPunct="1">
              <a:spcAft>
                <a:spcPts val="0"/>
              </a:spcAft>
              <a:defRPr/>
            </a:pPr>
            <a:r>
              <a:rPr lang="en-US" altLang="ar-SA" dirty="0">
                <a:latin typeface="Times New Roman" pitchFamily="18" charset="0"/>
              </a:rPr>
              <a:t>Moving average model</a:t>
            </a:r>
          </a:p>
          <a:p>
            <a:pPr marL="640080" lvl="1" eaLnBrk="1" fontAlgn="auto" hangingPunct="1">
              <a:spcAft>
                <a:spcPts val="0"/>
              </a:spcAft>
              <a:defRPr/>
            </a:pPr>
            <a:r>
              <a:rPr lang="en-US" altLang="ar-SA" dirty="0">
                <a:latin typeface="Times New Roman" pitchFamily="18" charset="0"/>
              </a:rPr>
              <a:t>A time series model which uses past errors as explanatory variable:</a:t>
            </a:r>
          </a:p>
          <a:p>
            <a:pPr marL="640080" lvl="1" eaLnBrk="1" fontAlgn="auto" hangingPunct="1">
              <a:spcAft>
                <a:spcPts val="0"/>
              </a:spcAft>
              <a:buFont typeface="Wingdings" pitchFamily="2" charset="2"/>
              <a:buNone/>
              <a:defRPr/>
            </a:pPr>
            <a:endParaRPr lang="en-US" altLang="ar-SA" dirty="0">
              <a:latin typeface="Times New Roman" pitchFamily="18" charset="0"/>
            </a:endParaRPr>
          </a:p>
          <a:p>
            <a:pPr marL="640080" lvl="1" eaLnBrk="1" fontAlgn="auto" hangingPunct="1">
              <a:spcAft>
                <a:spcPts val="0"/>
              </a:spcAft>
              <a:buFont typeface="Wingdings" pitchFamily="2" charset="2"/>
              <a:buNone/>
              <a:defRPr/>
            </a:pPr>
            <a:r>
              <a:rPr lang="en-US" altLang="ar-SA" dirty="0">
                <a:latin typeface="Times New Roman" pitchFamily="18" charset="0"/>
              </a:rPr>
              <a:t>is called moving average(MA) model</a:t>
            </a:r>
          </a:p>
          <a:p>
            <a:pPr marL="640080" lvl="1" eaLnBrk="1" fontAlgn="auto" hangingPunct="1">
              <a:spcAft>
                <a:spcPts val="0"/>
              </a:spcAft>
              <a:defRPr/>
            </a:pPr>
            <a:endParaRPr lang="en-US" altLang="ar-SA" dirty="0">
              <a:latin typeface="Times New Roman" pitchFamily="18" charset="0"/>
            </a:endParaRPr>
          </a:p>
          <a:p>
            <a:pPr marL="640080" lvl="1" eaLnBrk="1" fontAlgn="auto" hangingPunct="1">
              <a:spcAft>
                <a:spcPts val="0"/>
              </a:spcAft>
              <a:defRPr/>
            </a:pPr>
            <a:r>
              <a:rPr lang="en-US" altLang="ar-SA" dirty="0">
                <a:latin typeface="Times New Roman" pitchFamily="18" charset="0"/>
              </a:rPr>
              <a:t>Note that this model is defined as a moving average of the error series, while the moving average models we discussed previously are the moving average of the observations.</a:t>
            </a:r>
          </a:p>
          <a:p>
            <a:pPr marL="1005840" lvl="2" eaLnBrk="1" fontAlgn="auto" hangingPunct="1">
              <a:spcAft>
                <a:spcPts val="0"/>
              </a:spcAft>
              <a:buClr>
                <a:schemeClr val="accent3"/>
              </a:buClr>
              <a:buFont typeface="Wingdings" pitchFamily="2" charset="2"/>
              <a:buNone/>
              <a:defRPr/>
            </a:pPr>
            <a:r>
              <a:rPr lang="en-US" altLang="ar-SA" sz="2800" dirty="0">
                <a:latin typeface="Times New Roman" pitchFamily="18" charset="0"/>
              </a:rPr>
              <a:t> </a:t>
            </a:r>
          </a:p>
        </p:txBody>
      </p:sp>
      <p:sp>
        <p:nvSpPr>
          <p:cNvPr id="57350" name="Slide Number Placeholder 2">
            <a:extLst>
              <a:ext uri="{FF2B5EF4-FFF2-40B4-BE49-F238E27FC236}">
                <a16:creationId xmlns:a16="http://schemas.microsoft.com/office/drawing/2014/main" id="{09E9FE43-E876-7200-39CD-EA0F058AB3AC}"/>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330CF2C2-7FDB-EC4F-ACD4-5BCEC4082B8D}" type="slidenum">
              <a:rPr lang="en-US" altLang="en-US" sz="1800">
                <a:solidFill>
                  <a:srgbClr val="FFFFFF"/>
                </a:solidFill>
                <a:latin typeface="Times New Roman" panose="02020603050405020304" pitchFamily="18" charset="0"/>
              </a:rPr>
              <a:pPr eaLnBrk="1" hangingPunct="1">
                <a:spcBef>
                  <a:spcPct val="0"/>
                </a:spcBef>
                <a:buClrTx/>
                <a:buFontTx/>
                <a:buNone/>
              </a:pPr>
              <a:t>55</a:t>
            </a:fld>
            <a:endParaRPr lang="en-US" altLang="en-US" sz="1800">
              <a:solidFill>
                <a:srgbClr val="FFFFFF"/>
              </a:solidFill>
              <a:latin typeface="Times New Roman" panose="02020603050405020304" pitchFamily="18" charset="0"/>
            </a:endParaRPr>
          </a:p>
        </p:txBody>
      </p:sp>
      <p:sp>
        <p:nvSpPr>
          <p:cNvPr id="57349" name="Footer Placeholder 1">
            <a:extLst>
              <a:ext uri="{FF2B5EF4-FFF2-40B4-BE49-F238E27FC236}">
                <a16:creationId xmlns:a16="http://schemas.microsoft.com/office/drawing/2014/main" id="{E67C4B7A-CDA4-9C89-8B06-5EE3126D6429}"/>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57348" name="Object 2">
            <a:extLst>
              <a:ext uri="{FF2B5EF4-FFF2-40B4-BE49-F238E27FC236}">
                <a16:creationId xmlns:a16="http://schemas.microsoft.com/office/drawing/2014/main" id="{E69C55AF-2748-C7E7-5D7D-E5A4FD835919}"/>
              </a:ext>
            </a:extLst>
          </p:cNvPr>
          <p:cNvGraphicFramePr>
            <a:graphicFrameLocks noChangeAspect="1"/>
          </p:cNvGraphicFramePr>
          <p:nvPr>
            <p:extLst>
              <p:ext uri="{D42A27DB-BD31-4B8C-83A1-F6EECF244321}">
                <p14:modId xmlns:p14="http://schemas.microsoft.com/office/powerpoint/2010/main" val="1536791549"/>
              </p:ext>
            </p:extLst>
          </p:nvPr>
        </p:nvGraphicFramePr>
        <p:xfrm>
          <a:off x="1371600" y="2981739"/>
          <a:ext cx="6021388" cy="533400"/>
        </p:xfrm>
        <a:graphic>
          <a:graphicData uri="http://schemas.openxmlformats.org/presentationml/2006/ole">
            <mc:AlternateContent xmlns:mc="http://schemas.openxmlformats.org/markup-compatibility/2006">
              <mc:Choice xmlns:v="urn:schemas-microsoft-com:vml" Requires="v">
                <p:oleObj name="Equation" r:id="rId2" imgW="53835300" imgH="5562600" progId="Equation.3">
                  <p:embed/>
                </p:oleObj>
              </mc:Choice>
              <mc:Fallback>
                <p:oleObj name="Equation" r:id="rId2" imgW="53835300" imgH="5562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981739"/>
                        <a:ext cx="6021388" cy="5334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9E595B06-92F0-AD1B-C233-C80F67ED0BC2}"/>
              </a:ext>
            </a:extLst>
          </p:cNvPr>
          <p:cNvSpPr>
            <a:spLocks noGrp="1"/>
          </p:cNvSpPr>
          <p:nvPr>
            <p:ph type="title"/>
          </p:nvPr>
        </p:nvSpPr>
        <p:spPr/>
        <p:txBody>
          <a:bodyPr/>
          <a:lstStyle/>
          <a:p>
            <a:pPr eaLnBrk="1" fontAlgn="auto" hangingPunct="1">
              <a:spcAft>
                <a:spcPts val="0"/>
              </a:spcAft>
              <a:defRPr/>
            </a:pPr>
            <a:r>
              <a:rPr lang="en-US" altLang="ar-SA" sz="4000">
                <a:latin typeface="Times New Roman" pitchFamily="18" charset="0"/>
                <a:cs typeface="Times New Roman" pitchFamily="18" charset="0"/>
              </a:rPr>
              <a:t>ARIMA models for time series data</a:t>
            </a:r>
            <a:endParaRPr lang="en-US" altLang="ar-SA" sz="4000"/>
          </a:p>
        </p:txBody>
      </p:sp>
      <p:sp>
        <p:nvSpPr>
          <p:cNvPr id="58371" name="Content Placeholder 2">
            <a:extLst>
              <a:ext uri="{FF2B5EF4-FFF2-40B4-BE49-F238E27FC236}">
                <a16:creationId xmlns:a16="http://schemas.microsoft.com/office/drawing/2014/main" id="{1B9F1CE2-40E6-4C53-BF50-17F3F95B714D}"/>
              </a:ext>
            </a:extLst>
          </p:cNvPr>
          <p:cNvSpPr>
            <a:spLocks noGrp="1"/>
          </p:cNvSpPr>
          <p:nvPr>
            <p:ph idx="1"/>
          </p:nvPr>
        </p:nvSpPr>
        <p:spPr/>
        <p:txBody>
          <a:bodyPr>
            <a:normAutofit lnSpcReduction="10000"/>
          </a:bodyPr>
          <a:lstStyle/>
          <a:p>
            <a:pPr eaLnBrk="1" hangingPunct="1"/>
            <a:r>
              <a:rPr lang="en-US" altLang="ar-SA" dirty="0">
                <a:latin typeface="Times New Roman" panose="02020603050405020304" pitchFamily="18" charset="0"/>
              </a:rPr>
              <a:t>Autoregressive (AR) models can be coupled with moving average (MA) models to form a general and useful class of time series models called </a:t>
            </a:r>
            <a:r>
              <a:rPr lang="en-US" altLang="ar-SA" i="1" dirty="0">
                <a:solidFill>
                  <a:srgbClr val="C00000"/>
                </a:solidFill>
                <a:latin typeface="Times New Roman" panose="02020603050405020304" pitchFamily="18" charset="0"/>
              </a:rPr>
              <a:t>Autoregressive Moving Average </a:t>
            </a:r>
            <a:r>
              <a:rPr lang="en-US" altLang="ar-SA" i="1" dirty="0">
                <a:latin typeface="Times New Roman" panose="02020603050405020304" pitchFamily="18" charset="0"/>
              </a:rPr>
              <a:t>(ARMA)</a:t>
            </a:r>
            <a:r>
              <a:rPr lang="en-US" altLang="ar-SA" dirty="0">
                <a:latin typeface="Times New Roman" panose="02020603050405020304" pitchFamily="18" charset="0"/>
              </a:rPr>
              <a:t> models. </a:t>
            </a:r>
          </a:p>
          <a:p>
            <a:pPr eaLnBrk="1" hangingPunct="1"/>
            <a:r>
              <a:rPr lang="en-US" altLang="ar-SA" dirty="0">
                <a:latin typeface="Times New Roman" panose="02020603050405020304" pitchFamily="18" charset="0"/>
              </a:rPr>
              <a:t>These can be used when the data are stationary.</a:t>
            </a:r>
          </a:p>
          <a:p>
            <a:pPr eaLnBrk="1" hangingPunct="1"/>
            <a:r>
              <a:rPr lang="en-US" altLang="ar-SA" dirty="0">
                <a:latin typeface="Times New Roman" panose="02020603050405020304" pitchFamily="18" charset="0"/>
              </a:rPr>
              <a:t>This class of models can be extended to non-stationary series by allowing the differencing of the data series.</a:t>
            </a:r>
          </a:p>
          <a:p>
            <a:pPr eaLnBrk="1" hangingPunct="1"/>
            <a:r>
              <a:rPr lang="en-US" altLang="ar-SA" dirty="0">
                <a:latin typeface="Times New Roman" panose="02020603050405020304" pitchFamily="18" charset="0"/>
              </a:rPr>
              <a:t>These are called </a:t>
            </a:r>
            <a:r>
              <a:rPr lang="en-US" altLang="ar-SA" i="1" dirty="0">
                <a:solidFill>
                  <a:srgbClr val="C00000"/>
                </a:solidFill>
                <a:latin typeface="Times New Roman" panose="02020603050405020304" pitchFamily="18" charset="0"/>
              </a:rPr>
              <a:t>Autoregressive Integrated Moving Average </a:t>
            </a:r>
            <a:r>
              <a:rPr lang="en-US" altLang="ar-SA" i="1" dirty="0">
                <a:latin typeface="Times New Roman" panose="02020603050405020304" pitchFamily="18" charset="0"/>
              </a:rPr>
              <a:t>(ARIMA)</a:t>
            </a:r>
            <a:r>
              <a:rPr lang="en-US" altLang="ar-SA" dirty="0">
                <a:latin typeface="Times New Roman" panose="02020603050405020304" pitchFamily="18" charset="0"/>
              </a:rPr>
              <a:t> models.</a:t>
            </a:r>
          </a:p>
          <a:p>
            <a:pPr eaLnBrk="1" hangingPunct="1"/>
            <a:r>
              <a:rPr lang="en-US" altLang="ar-SA" dirty="0">
                <a:latin typeface="Times New Roman" panose="02020603050405020304" pitchFamily="18" charset="0"/>
              </a:rPr>
              <a:t>There are a large variety of ARIMA models.</a:t>
            </a:r>
          </a:p>
          <a:p>
            <a:pPr eaLnBrk="1" hangingPunct="1"/>
            <a:endParaRPr lang="en-US" altLang="ar-SA" dirty="0">
              <a:latin typeface="Times New Roman" panose="02020603050405020304" pitchFamily="18" charset="0"/>
            </a:endParaRPr>
          </a:p>
        </p:txBody>
      </p:sp>
      <p:sp>
        <p:nvSpPr>
          <p:cNvPr id="58373" name="Slide Number Placeholder 2">
            <a:extLst>
              <a:ext uri="{FF2B5EF4-FFF2-40B4-BE49-F238E27FC236}">
                <a16:creationId xmlns:a16="http://schemas.microsoft.com/office/drawing/2014/main" id="{B92429B4-568B-DFB0-F318-AF7F81ED87BF}"/>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0D6EA1DE-26F2-0642-9F7E-D1F626BDF473}" type="slidenum">
              <a:rPr lang="en-US" altLang="en-US" sz="1800">
                <a:solidFill>
                  <a:srgbClr val="FFFFFF"/>
                </a:solidFill>
                <a:latin typeface="Times New Roman" panose="02020603050405020304" pitchFamily="18" charset="0"/>
              </a:rPr>
              <a:pPr eaLnBrk="1" hangingPunct="1">
                <a:spcBef>
                  <a:spcPct val="0"/>
                </a:spcBef>
                <a:buClrTx/>
                <a:buFontTx/>
                <a:buNone/>
              </a:pPr>
              <a:t>56</a:t>
            </a:fld>
            <a:endParaRPr lang="en-US" altLang="en-US" sz="1800">
              <a:solidFill>
                <a:srgbClr val="FFFFFF"/>
              </a:solidFill>
              <a:latin typeface="Times New Roman" panose="02020603050405020304" pitchFamily="18" charset="0"/>
            </a:endParaRPr>
          </a:p>
        </p:txBody>
      </p:sp>
      <p:sp>
        <p:nvSpPr>
          <p:cNvPr id="58372" name="Footer Placeholder 1">
            <a:extLst>
              <a:ext uri="{FF2B5EF4-FFF2-40B4-BE49-F238E27FC236}">
                <a16:creationId xmlns:a16="http://schemas.microsoft.com/office/drawing/2014/main" id="{C07F9336-43EF-0FA1-1056-EBC4AA6D73BE}"/>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FE400FB3-DE7C-78D5-D872-FFA43F417585}"/>
              </a:ext>
            </a:extLst>
          </p:cNvPr>
          <p:cNvSpPr>
            <a:spLocks noGrp="1"/>
          </p:cNvSpPr>
          <p:nvPr>
            <p:ph type="title"/>
          </p:nvPr>
        </p:nvSpPr>
        <p:spPr/>
        <p:txBody>
          <a:bodyPr/>
          <a:lstStyle/>
          <a:p>
            <a:pPr eaLnBrk="1" fontAlgn="auto" hangingPunct="1">
              <a:spcAft>
                <a:spcPts val="0"/>
              </a:spcAft>
              <a:defRPr/>
            </a:pPr>
            <a:r>
              <a:rPr lang="en-US" altLang="ar-SA" sz="4000">
                <a:latin typeface="Times New Roman" pitchFamily="18" charset="0"/>
                <a:cs typeface="Times New Roman" pitchFamily="18" charset="0"/>
              </a:rPr>
              <a:t>ARIMA models for time series data</a:t>
            </a:r>
            <a:endParaRPr lang="en-US" altLang="ar-SA" sz="4000"/>
          </a:p>
        </p:txBody>
      </p:sp>
      <p:sp>
        <p:nvSpPr>
          <p:cNvPr id="77827" name="Content Placeholder 2">
            <a:extLst>
              <a:ext uri="{FF2B5EF4-FFF2-40B4-BE49-F238E27FC236}">
                <a16:creationId xmlns:a16="http://schemas.microsoft.com/office/drawing/2014/main" id="{88CF1434-595F-4F3E-EC1B-7BB48A4A5FFD}"/>
              </a:ext>
            </a:extLst>
          </p:cNvPr>
          <p:cNvSpPr>
            <a:spLocks noGrp="1"/>
          </p:cNvSpPr>
          <p:nvPr>
            <p:ph idx="1"/>
          </p:nvPr>
        </p:nvSpPr>
        <p:spPr>
          <a:xfrm>
            <a:off x="457200" y="1600200"/>
            <a:ext cx="7239000" cy="4800600"/>
          </a:xfrm>
        </p:spPr>
        <p:txBody>
          <a:bodyPr rtlCol="0">
            <a:normAutofit/>
          </a:bodyPr>
          <a:lstStyle/>
          <a:p>
            <a:pPr eaLnBrk="1" fontAlgn="auto" hangingPunct="1">
              <a:spcAft>
                <a:spcPts val="0"/>
              </a:spcAft>
              <a:defRPr/>
            </a:pPr>
            <a:r>
              <a:rPr lang="en-US" altLang="ar-SA" sz="2400" dirty="0">
                <a:latin typeface="Times New Roman" pitchFamily="18" charset="0"/>
              </a:rPr>
              <a:t>The general non-seasonal model is known as      ARIMA (p, d, q):</a:t>
            </a:r>
          </a:p>
          <a:p>
            <a:pPr marL="640080" lvl="1" eaLnBrk="1" fontAlgn="auto" hangingPunct="1">
              <a:spcAft>
                <a:spcPts val="0"/>
              </a:spcAft>
              <a:defRPr/>
            </a:pPr>
            <a:r>
              <a:rPr lang="en-US" altLang="ar-SA" sz="2400" dirty="0">
                <a:latin typeface="Times New Roman" pitchFamily="18" charset="0"/>
              </a:rPr>
              <a:t>p is the number of autoregressive terms.</a:t>
            </a:r>
          </a:p>
          <a:p>
            <a:pPr marL="640080" lvl="1" eaLnBrk="1" fontAlgn="auto" hangingPunct="1">
              <a:spcAft>
                <a:spcPts val="0"/>
              </a:spcAft>
              <a:defRPr/>
            </a:pPr>
            <a:r>
              <a:rPr lang="en-US" altLang="ar-SA" sz="2400" dirty="0">
                <a:latin typeface="Times New Roman" pitchFamily="18" charset="0"/>
              </a:rPr>
              <a:t>d is the number of differences.</a:t>
            </a:r>
          </a:p>
          <a:p>
            <a:pPr marL="640080" lvl="1" eaLnBrk="1" fontAlgn="auto" hangingPunct="1">
              <a:spcAft>
                <a:spcPts val="0"/>
              </a:spcAft>
              <a:defRPr/>
            </a:pPr>
            <a:r>
              <a:rPr lang="en-US" altLang="ar-SA" sz="2400" dirty="0">
                <a:latin typeface="Times New Roman" pitchFamily="18" charset="0"/>
              </a:rPr>
              <a:t>q is the number of moving average terms.</a:t>
            </a:r>
          </a:p>
          <a:p>
            <a:pPr marL="411480" lvl="1" indent="0" eaLnBrk="1" fontAlgn="auto" hangingPunct="1">
              <a:spcAft>
                <a:spcPts val="0"/>
              </a:spcAft>
              <a:buFont typeface="Arial" panose="020B0604020202020204" pitchFamily="34" charset="0"/>
              <a:buNone/>
              <a:defRPr/>
            </a:pPr>
            <a:endParaRPr lang="en-US" altLang="ar-SA" sz="2400" dirty="0">
              <a:latin typeface="Times New Roman" pitchFamily="18" charset="0"/>
            </a:endParaRPr>
          </a:p>
          <a:p>
            <a:pPr eaLnBrk="1" fontAlgn="auto" hangingPunct="1">
              <a:spcAft>
                <a:spcPts val="0"/>
              </a:spcAft>
              <a:defRPr/>
            </a:pPr>
            <a:r>
              <a:rPr lang="en-US" altLang="ar-SA" sz="2400" dirty="0">
                <a:latin typeface="Times New Roman" pitchFamily="18" charset="0"/>
              </a:rPr>
              <a:t>A white noise model is classified as ARIMA (0, 0, 0)</a:t>
            </a:r>
          </a:p>
          <a:p>
            <a:pPr marL="640080" lvl="1" eaLnBrk="1" fontAlgn="auto" hangingPunct="1">
              <a:spcAft>
                <a:spcPts val="0"/>
              </a:spcAft>
              <a:defRPr/>
            </a:pPr>
            <a:r>
              <a:rPr lang="en-US" altLang="ar-SA" dirty="0">
                <a:latin typeface="Times New Roman" pitchFamily="18" charset="0"/>
              </a:rPr>
              <a:t>No AR part since </a:t>
            </a:r>
            <a:r>
              <a:rPr lang="en-US" altLang="ar-SA" dirty="0" err="1">
                <a:latin typeface="Times New Roman" pitchFamily="18" charset="0"/>
              </a:rPr>
              <a:t>y</a:t>
            </a:r>
            <a:r>
              <a:rPr lang="en-US" altLang="ar-SA" baseline="-25000" dirty="0" err="1">
                <a:latin typeface="Times New Roman" pitchFamily="18" charset="0"/>
              </a:rPr>
              <a:t>t</a:t>
            </a:r>
            <a:r>
              <a:rPr lang="en-US" altLang="ar-SA" baseline="-25000" dirty="0">
                <a:latin typeface="Times New Roman" pitchFamily="18" charset="0"/>
              </a:rPr>
              <a:t> </a:t>
            </a:r>
            <a:r>
              <a:rPr lang="en-US" altLang="ar-SA" dirty="0">
                <a:latin typeface="Times New Roman" pitchFamily="18" charset="0"/>
              </a:rPr>
              <a:t>does not depend on y</a:t>
            </a:r>
            <a:r>
              <a:rPr lang="en-US" altLang="ar-SA" baseline="-25000" dirty="0">
                <a:latin typeface="Times New Roman" pitchFamily="18" charset="0"/>
              </a:rPr>
              <a:t>t-1</a:t>
            </a:r>
            <a:endParaRPr lang="en-US" altLang="ar-SA" dirty="0">
              <a:latin typeface="Times New Roman" pitchFamily="18" charset="0"/>
            </a:endParaRPr>
          </a:p>
          <a:p>
            <a:pPr marL="640080" lvl="1" eaLnBrk="1" fontAlgn="auto" hangingPunct="1">
              <a:spcAft>
                <a:spcPts val="0"/>
              </a:spcAft>
              <a:defRPr/>
            </a:pPr>
            <a:r>
              <a:rPr lang="en-US" altLang="ar-SA" dirty="0">
                <a:latin typeface="Times New Roman" pitchFamily="18" charset="0"/>
              </a:rPr>
              <a:t>There is no differencing involved.</a:t>
            </a:r>
          </a:p>
          <a:p>
            <a:pPr marL="640080" lvl="1" eaLnBrk="1" fontAlgn="auto" hangingPunct="1">
              <a:spcAft>
                <a:spcPts val="0"/>
              </a:spcAft>
              <a:defRPr/>
            </a:pPr>
            <a:r>
              <a:rPr lang="en-US" altLang="ar-SA" dirty="0">
                <a:latin typeface="Times New Roman" pitchFamily="18" charset="0"/>
              </a:rPr>
              <a:t>No MA part since </a:t>
            </a:r>
            <a:r>
              <a:rPr lang="en-US" altLang="ar-SA" dirty="0" err="1">
                <a:latin typeface="Times New Roman" pitchFamily="18" charset="0"/>
              </a:rPr>
              <a:t>y</a:t>
            </a:r>
            <a:r>
              <a:rPr lang="en-US" altLang="ar-SA" baseline="-25000" dirty="0" err="1">
                <a:latin typeface="Times New Roman" pitchFamily="18" charset="0"/>
              </a:rPr>
              <a:t>t</a:t>
            </a:r>
            <a:r>
              <a:rPr lang="en-US" altLang="ar-SA" dirty="0">
                <a:latin typeface="Times New Roman" pitchFamily="18" charset="0"/>
              </a:rPr>
              <a:t> does not depend on e</a:t>
            </a:r>
            <a:r>
              <a:rPr lang="en-US" altLang="ar-SA" baseline="-25000" dirty="0">
                <a:latin typeface="Times New Roman" pitchFamily="18" charset="0"/>
              </a:rPr>
              <a:t>t-1</a:t>
            </a:r>
            <a:endParaRPr lang="en-US" altLang="ar-SA" dirty="0">
              <a:latin typeface="Times New Roman" pitchFamily="18" charset="0"/>
            </a:endParaRPr>
          </a:p>
          <a:p>
            <a:pPr marL="411480" lvl="1" indent="0" eaLnBrk="1" fontAlgn="auto" hangingPunct="1">
              <a:spcAft>
                <a:spcPts val="0"/>
              </a:spcAft>
              <a:buFont typeface="Arial" panose="020B0604020202020204" pitchFamily="34" charset="0"/>
              <a:buNone/>
              <a:defRPr/>
            </a:pPr>
            <a:endParaRPr lang="en-US" altLang="ar-SA" sz="2400" dirty="0">
              <a:latin typeface="Times New Roman" pitchFamily="18" charset="0"/>
            </a:endParaRPr>
          </a:p>
        </p:txBody>
      </p:sp>
      <p:sp>
        <p:nvSpPr>
          <p:cNvPr id="59397" name="Slide Number Placeholder 2">
            <a:extLst>
              <a:ext uri="{FF2B5EF4-FFF2-40B4-BE49-F238E27FC236}">
                <a16:creationId xmlns:a16="http://schemas.microsoft.com/office/drawing/2014/main" id="{D7047EF6-EDCC-AD3C-036F-E59A23BAC7E6}"/>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1371B5FF-4A00-1B4E-9774-0A1FDB5D8259}" type="slidenum">
              <a:rPr lang="en-US" altLang="en-US" sz="1800">
                <a:solidFill>
                  <a:srgbClr val="FFFFFF"/>
                </a:solidFill>
                <a:latin typeface="Times New Roman" panose="02020603050405020304" pitchFamily="18" charset="0"/>
              </a:rPr>
              <a:pPr eaLnBrk="1" hangingPunct="1">
                <a:spcBef>
                  <a:spcPct val="0"/>
                </a:spcBef>
                <a:buClrTx/>
                <a:buFontTx/>
                <a:buNone/>
              </a:pPr>
              <a:t>57</a:t>
            </a:fld>
            <a:endParaRPr lang="en-US" altLang="en-US" sz="1800">
              <a:solidFill>
                <a:srgbClr val="FFFFFF"/>
              </a:solidFill>
              <a:latin typeface="Times New Roman" panose="02020603050405020304" pitchFamily="18" charset="0"/>
            </a:endParaRPr>
          </a:p>
        </p:txBody>
      </p:sp>
      <p:sp>
        <p:nvSpPr>
          <p:cNvPr id="59396" name="Footer Placeholder 1">
            <a:extLst>
              <a:ext uri="{FF2B5EF4-FFF2-40B4-BE49-F238E27FC236}">
                <a16:creationId xmlns:a16="http://schemas.microsoft.com/office/drawing/2014/main" id="{D85F5A7C-63BC-EC84-6F6A-EE9D973220DF}"/>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B6F54641-D98B-B3FB-076D-70128948E4BB}"/>
              </a:ext>
            </a:extLst>
          </p:cNvPr>
          <p:cNvSpPr>
            <a:spLocks noGrp="1"/>
          </p:cNvSpPr>
          <p:nvPr>
            <p:ph type="title"/>
          </p:nvPr>
        </p:nvSpPr>
        <p:spPr/>
        <p:txBody>
          <a:bodyPr/>
          <a:lstStyle/>
          <a:p>
            <a:pPr eaLnBrk="1" fontAlgn="auto" hangingPunct="1">
              <a:spcAft>
                <a:spcPts val="0"/>
              </a:spcAft>
              <a:defRPr/>
            </a:pPr>
            <a:r>
              <a:rPr lang="en-US" altLang="ar-SA" sz="4000">
                <a:latin typeface="Times New Roman" pitchFamily="18" charset="0"/>
                <a:cs typeface="Times New Roman" pitchFamily="18" charset="0"/>
              </a:rPr>
              <a:t>ARIMA models for time series data</a:t>
            </a:r>
            <a:endParaRPr lang="en-US" altLang="ar-SA" sz="4000"/>
          </a:p>
        </p:txBody>
      </p:sp>
      <p:sp>
        <p:nvSpPr>
          <p:cNvPr id="60419" name="Content Placeholder 2">
            <a:extLst>
              <a:ext uri="{FF2B5EF4-FFF2-40B4-BE49-F238E27FC236}">
                <a16:creationId xmlns:a16="http://schemas.microsoft.com/office/drawing/2014/main" id="{BD9DE2AA-DAA1-7C97-81DB-4CA0484EDFEE}"/>
              </a:ext>
            </a:extLst>
          </p:cNvPr>
          <p:cNvSpPr>
            <a:spLocks noGrp="1"/>
          </p:cNvSpPr>
          <p:nvPr>
            <p:ph idx="1"/>
          </p:nvPr>
        </p:nvSpPr>
        <p:spPr>
          <a:xfrm>
            <a:off x="300682" y="1371676"/>
            <a:ext cx="8542636" cy="5349800"/>
          </a:xfrm>
        </p:spPr>
        <p:txBody>
          <a:bodyPr>
            <a:normAutofit/>
          </a:bodyPr>
          <a:lstStyle/>
          <a:p>
            <a:pPr eaLnBrk="1" hangingPunct="1"/>
            <a:r>
              <a:rPr lang="en-US" altLang="ar-SA" dirty="0">
                <a:latin typeface="Times New Roman" panose="02020603050405020304" pitchFamily="18" charset="0"/>
              </a:rPr>
              <a:t>A random walk model is classified as ARIMA (0, 1, 0)</a:t>
            </a:r>
          </a:p>
          <a:p>
            <a:pPr lvl="1" eaLnBrk="1" hangingPunct="1"/>
            <a:r>
              <a:rPr lang="en-US" altLang="ar-SA" dirty="0">
                <a:latin typeface="Times New Roman" panose="02020603050405020304" pitchFamily="18" charset="0"/>
              </a:rPr>
              <a:t>There is no AR part.</a:t>
            </a:r>
          </a:p>
          <a:p>
            <a:pPr lvl="1" eaLnBrk="1" hangingPunct="1"/>
            <a:r>
              <a:rPr lang="en-US" altLang="ar-SA" dirty="0">
                <a:latin typeface="Times New Roman" panose="02020603050405020304" pitchFamily="18" charset="0"/>
              </a:rPr>
              <a:t>There is no MA part.</a:t>
            </a:r>
          </a:p>
          <a:p>
            <a:pPr lvl="1" eaLnBrk="1" hangingPunct="1"/>
            <a:r>
              <a:rPr lang="en-US" altLang="ar-SA" dirty="0">
                <a:latin typeface="Times New Roman" panose="02020603050405020304" pitchFamily="18" charset="0"/>
              </a:rPr>
              <a:t>There is one difference.</a:t>
            </a:r>
          </a:p>
          <a:p>
            <a:pPr lvl="1" eaLnBrk="1" hangingPunct="1"/>
            <a:endParaRPr lang="en-US" altLang="ar-SA" sz="2400" dirty="0">
              <a:latin typeface="Times New Roman" panose="02020603050405020304" pitchFamily="18" charset="0"/>
            </a:endParaRPr>
          </a:p>
          <a:p>
            <a:pPr eaLnBrk="1" hangingPunct="1"/>
            <a:r>
              <a:rPr lang="en-US" altLang="ar-SA" dirty="0">
                <a:latin typeface="Times New Roman" panose="02020603050405020304" pitchFamily="18" charset="0"/>
              </a:rPr>
              <a:t>Note that if any of p, d, or q are equal to zero, the model can be written in a shorthand notation by dropping the unused part.</a:t>
            </a:r>
          </a:p>
          <a:p>
            <a:pPr lvl="1" eaLnBrk="1" hangingPunct="1"/>
            <a:r>
              <a:rPr lang="en-US" altLang="ar-SA" dirty="0">
                <a:latin typeface="Times New Roman" panose="02020603050405020304" pitchFamily="18" charset="0"/>
              </a:rPr>
              <a:t>Example</a:t>
            </a:r>
          </a:p>
          <a:p>
            <a:pPr lvl="2" eaLnBrk="1" hangingPunct="1"/>
            <a:r>
              <a:rPr lang="en-US" altLang="ar-SA" dirty="0">
                <a:latin typeface="Times New Roman" panose="02020603050405020304" pitchFamily="18" charset="0"/>
              </a:rPr>
              <a:t>ARIMA(2, 0, 0) = AR(2)</a:t>
            </a:r>
          </a:p>
          <a:p>
            <a:pPr lvl="2" eaLnBrk="1" hangingPunct="1"/>
            <a:r>
              <a:rPr lang="en-US" altLang="ar-SA" dirty="0">
                <a:latin typeface="Times New Roman" panose="02020603050405020304" pitchFamily="18" charset="0"/>
              </a:rPr>
              <a:t>ARIMA (1, 0, 1) = ARMA(1, 1)</a:t>
            </a:r>
          </a:p>
          <a:p>
            <a:pPr lvl="1" eaLnBrk="1" hangingPunct="1"/>
            <a:endParaRPr lang="en-US" altLang="ar-SA" sz="2400" dirty="0">
              <a:latin typeface="Times New Roman" panose="02020603050405020304" pitchFamily="18" charset="0"/>
            </a:endParaRPr>
          </a:p>
        </p:txBody>
      </p:sp>
      <p:sp>
        <p:nvSpPr>
          <p:cNvPr id="60421" name="Slide Number Placeholder 2">
            <a:extLst>
              <a:ext uri="{FF2B5EF4-FFF2-40B4-BE49-F238E27FC236}">
                <a16:creationId xmlns:a16="http://schemas.microsoft.com/office/drawing/2014/main" id="{5ECDD3E3-1020-484B-648A-F245C6F90089}"/>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AF44D952-ACFD-EF46-9DD8-B2B5E24CB20E}" type="slidenum">
              <a:rPr lang="en-US" altLang="en-US" sz="1800">
                <a:solidFill>
                  <a:srgbClr val="FFFFFF"/>
                </a:solidFill>
                <a:latin typeface="Times New Roman" panose="02020603050405020304" pitchFamily="18" charset="0"/>
              </a:rPr>
              <a:pPr eaLnBrk="1" hangingPunct="1">
                <a:spcBef>
                  <a:spcPct val="0"/>
                </a:spcBef>
                <a:buClrTx/>
                <a:buFontTx/>
                <a:buNone/>
              </a:pPr>
              <a:t>58</a:t>
            </a:fld>
            <a:endParaRPr lang="en-US" altLang="en-US" sz="1800">
              <a:solidFill>
                <a:srgbClr val="FFFFFF"/>
              </a:solidFill>
              <a:latin typeface="Times New Roman" panose="02020603050405020304" pitchFamily="18" charset="0"/>
            </a:endParaRPr>
          </a:p>
        </p:txBody>
      </p:sp>
      <p:sp>
        <p:nvSpPr>
          <p:cNvPr id="60420" name="Footer Placeholder 1">
            <a:extLst>
              <a:ext uri="{FF2B5EF4-FFF2-40B4-BE49-F238E27FC236}">
                <a16:creationId xmlns:a16="http://schemas.microsoft.com/office/drawing/2014/main" id="{A8780B93-3998-9175-BF23-EFDB1BF7FA99}"/>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8757E25E-1B0D-B208-C877-6AC23F199F5C}"/>
              </a:ext>
            </a:extLst>
          </p:cNvPr>
          <p:cNvSpPr>
            <a:spLocks noGrp="1"/>
          </p:cNvSpPr>
          <p:nvPr>
            <p:ph type="title"/>
          </p:nvPr>
        </p:nvSpPr>
        <p:spPr>
          <a:xfrm>
            <a:off x="448966" y="340127"/>
            <a:ext cx="8246070" cy="1018035"/>
          </a:xfrm>
        </p:spPr>
        <p:txBody>
          <a:bodyPr>
            <a:normAutofit fontScale="90000"/>
          </a:bodyPr>
          <a:lstStyle/>
          <a:p>
            <a:pPr eaLnBrk="1" fontAlgn="auto" hangingPunct="1">
              <a:spcAft>
                <a:spcPts val="0"/>
              </a:spcAft>
              <a:defRPr/>
            </a:pPr>
            <a:r>
              <a:rPr lang="en-US" altLang="ar-SA" b="1" dirty="0">
                <a:solidFill>
                  <a:srgbClr val="FF0000"/>
                </a:solidFill>
                <a:latin typeface="Times New Roman" pitchFamily="18" charset="0"/>
              </a:rPr>
              <a:t>An autoregressive model of order one AR(1)</a:t>
            </a:r>
          </a:p>
        </p:txBody>
      </p:sp>
      <p:sp>
        <p:nvSpPr>
          <p:cNvPr id="61443" name="Content Placeholder 2">
            <a:extLst>
              <a:ext uri="{FF2B5EF4-FFF2-40B4-BE49-F238E27FC236}">
                <a16:creationId xmlns:a16="http://schemas.microsoft.com/office/drawing/2014/main" id="{7608D6E1-BBAA-B05C-352C-7FC252A3956E}"/>
              </a:ext>
            </a:extLst>
          </p:cNvPr>
          <p:cNvSpPr>
            <a:spLocks noGrp="1"/>
          </p:cNvSpPr>
          <p:nvPr>
            <p:ph idx="1"/>
          </p:nvPr>
        </p:nvSpPr>
        <p:spPr/>
        <p:txBody>
          <a:bodyPr>
            <a:normAutofit/>
          </a:bodyPr>
          <a:lstStyle/>
          <a:p>
            <a:pPr eaLnBrk="1" hangingPunct="1"/>
            <a:r>
              <a:rPr lang="en-US" altLang="ar-SA" sz="3200" dirty="0">
                <a:latin typeface="Times New Roman" panose="02020603050405020304" pitchFamily="18" charset="0"/>
              </a:rPr>
              <a:t>The basic form of an ARIMA (1, 0, 0) or AR(1) is:</a:t>
            </a:r>
          </a:p>
          <a:p>
            <a:pPr lvl="1" eaLnBrk="1" hangingPunct="1">
              <a:buFont typeface="Wingdings" pitchFamily="2" charset="2"/>
              <a:buNone/>
            </a:pPr>
            <a:endParaRPr lang="en-US" altLang="ar-SA" sz="3200" dirty="0">
              <a:latin typeface="Times New Roman" panose="02020603050405020304" pitchFamily="18" charset="0"/>
            </a:endParaRPr>
          </a:p>
          <a:p>
            <a:pPr lvl="1" eaLnBrk="1" hangingPunct="1">
              <a:buFont typeface="Wingdings" pitchFamily="2" charset="2"/>
              <a:buNone/>
            </a:pPr>
            <a:endParaRPr lang="en-US" altLang="ar-SA" sz="3200" dirty="0">
              <a:latin typeface="Times New Roman" panose="02020603050405020304" pitchFamily="18" charset="0"/>
            </a:endParaRPr>
          </a:p>
          <a:p>
            <a:pPr lvl="1" eaLnBrk="1" hangingPunct="1"/>
            <a:endParaRPr lang="en-US" altLang="ar-SA" sz="3200" dirty="0">
              <a:latin typeface="Times New Roman" panose="02020603050405020304" pitchFamily="18" charset="0"/>
            </a:endParaRPr>
          </a:p>
          <a:p>
            <a:pPr lvl="1"/>
            <a:r>
              <a:rPr lang="en-US" altLang="ar-SA" sz="3200" dirty="0">
                <a:latin typeface="Times New Roman" panose="02020603050405020304" pitchFamily="18" charset="0"/>
              </a:rPr>
              <a:t>Observation </a:t>
            </a:r>
            <a:r>
              <a:rPr lang="en-US" altLang="ar-SA" sz="3200" dirty="0" err="1">
                <a:latin typeface="Times New Roman" panose="02020603050405020304" pitchFamily="18" charset="0"/>
              </a:rPr>
              <a:t>y</a:t>
            </a:r>
            <a:r>
              <a:rPr lang="en-US" altLang="ar-SA" sz="3200" baseline="-25000" dirty="0" err="1">
                <a:latin typeface="Times New Roman" panose="02020603050405020304" pitchFamily="18" charset="0"/>
              </a:rPr>
              <a:t>t</a:t>
            </a:r>
            <a:r>
              <a:rPr lang="en-US" altLang="ar-SA" sz="3200" dirty="0">
                <a:latin typeface="Times New Roman" panose="02020603050405020304" pitchFamily="18" charset="0"/>
              </a:rPr>
              <a:t> depends on y </a:t>
            </a:r>
            <a:r>
              <a:rPr lang="en-US" altLang="ar-SA" sz="3200" baseline="-25000" dirty="0">
                <a:latin typeface="Times New Roman" panose="02020603050405020304" pitchFamily="18" charset="0"/>
              </a:rPr>
              <a:t>t-1</a:t>
            </a:r>
            <a:endParaRPr lang="en-US" altLang="ar-SA" sz="3200" dirty="0">
              <a:latin typeface="Times New Roman" panose="02020603050405020304" pitchFamily="18" charset="0"/>
            </a:endParaRPr>
          </a:p>
          <a:p>
            <a:pPr lvl="1"/>
            <a:r>
              <a:rPr lang="en-US" altLang="ar-SA" sz="3200" dirty="0">
                <a:latin typeface="Times New Roman" panose="02020603050405020304" pitchFamily="18" charset="0"/>
              </a:rPr>
              <a:t>The value of autoregressive coefficient </a:t>
            </a:r>
            <a:r>
              <a:rPr lang="en-US" altLang="ar-SA" sz="3200" dirty="0">
                <a:latin typeface="Times New Roman" panose="02020603050405020304" pitchFamily="18" charset="0"/>
                <a:sym typeface="Symbol" pitchFamily="2" charset="2"/>
              </a:rPr>
              <a:t></a:t>
            </a:r>
            <a:r>
              <a:rPr lang="en-US" altLang="ar-SA" sz="3200" baseline="-25000" dirty="0">
                <a:latin typeface="Times New Roman" panose="02020603050405020304" pitchFamily="18" charset="0"/>
                <a:sym typeface="Symbol" pitchFamily="2" charset="2"/>
              </a:rPr>
              <a:t>1</a:t>
            </a:r>
            <a:r>
              <a:rPr lang="en-US" altLang="ar-SA" sz="3200" dirty="0">
                <a:latin typeface="Times New Roman" panose="02020603050405020304" pitchFamily="18" charset="0"/>
                <a:sym typeface="Symbol" pitchFamily="2" charset="2"/>
              </a:rPr>
              <a:t> is between –1 and 1.</a:t>
            </a:r>
          </a:p>
          <a:p>
            <a:pPr eaLnBrk="1" hangingPunct="1"/>
            <a:endParaRPr lang="en-US" altLang="ar-SA" sz="4000" dirty="0">
              <a:latin typeface="Times New Roman" panose="02020603050405020304" pitchFamily="18" charset="0"/>
            </a:endParaRPr>
          </a:p>
        </p:txBody>
      </p:sp>
      <p:sp>
        <p:nvSpPr>
          <p:cNvPr id="61446" name="Slide Number Placeholder 2">
            <a:extLst>
              <a:ext uri="{FF2B5EF4-FFF2-40B4-BE49-F238E27FC236}">
                <a16:creationId xmlns:a16="http://schemas.microsoft.com/office/drawing/2014/main" id="{F3FB74B2-CBA4-15C7-CF08-15C89B9F8036}"/>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47864DF4-9F62-E74B-AC78-46F8B1DDC43D}" type="slidenum">
              <a:rPr lang="en-US" altLang="en-US" sz="1800">
                <a:solidFill>
                  <a:srgbClr val="FFFFFF"/>
                </a:solidFill>
                <a:latin typeface="Times New Roman" panose="02020603050405020304" pitchFamily="18" charset="0"/>
              </a:rPr>
              <a:pPr eaLnBrk="1" hangingPunct="1">
                <a:spcBef>
                  <a:spcPct val="0"/>
                </a:spcBef>
                <a:buClrTx/>
                <a:buFontTx/>
                <a:buNone/>
              </a:pPr>
              <a:t>59</a:t>
            </a:fld>
            <a:endParaRPr lang="en-US" altLang="en-US" sz="1800">
              <a:solidFill>
                <a:srgbClr val="FFFFFF"/>
              </a:solidFill>
              <a:latin typeface="Times New Roman" panose="02020603050405020304" pitchFamily="18" charset="0"/>
            </a:endParaRPr>
          </a:p>
        </p:txBody>
      </p:sp>
      <p:sp>
        <p:nvSpPr>
          <p:cNvPr id="61445" name="Footer Placeholder 1">
            <a:extLst>
              <a:ext uri="{FF2B5EF4-FFF2-40B4-BE49-F238E27FC236}">
                <a16:creationId xmlns:a16="http://schemas.microsoft.com/office/drawing/2014/main" id="{6032CD91-635C-14A7-B0C3-1D46FC52C9A9}"/>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61444" name="Object 4">
            <a:extLst>
              <a:ext uri="{FF2B5EF4-FFF2-40B4-BE49-F238E27FC236}">
                <a16:creationId xmlns:a16="http://schemas.microsoft.com/office/drawing/2014/main" id="{E916CE50-7D54-DDDA-4A13-5C027E14C087}"/>
              </a:ext>
            </a:extLst>
          </p:cNvPr>
          <p:cNvGraphicFramePr>
            <a:graphicFrameLocks noChangeAspect="1"/>
          </p:cNvGraphicFramePr>
          <p:nvPr>
            <p:extLst>
              <p:ext uri="{D42A27DB-BD31-4B8C-83A1-F6EECF244321}">
                <p14:modId xmlns:p14="http://schemas.microsoft.com/office/powerpoint/2010/main" val="1464204508"/>
              </p:ext>
            </p:extLst>
          </p:nvPr>
        </p:nvGraphicFramePr>
        <p:xfrm>
          <a:off x="2113682" y="3048000"/>
          <a:ext cx="4916636" cy="1019175"/>
        </p:xfrm>
        <a:graphic>
          <a:graphicData uri="http://schemas.openxmlformats.org/presentationml/2006/ole">
            <mc:AlternateContent xmlns:mc="http://schemas.openxmlformats.org/markup-compatibility/2006">
              <mc:Choice xmlns:v="urn:schemas-microsoft-com:vml" Requires="v">
                <p:oleObj name="Equation" r:id="rId2" imgW="25742900" imgH="5270500" progId="Equation.3">
                  <p:embed/>
                </p:oleObj>
              </mc:Choice>
              <mc:Fallback>
                <p:oleObj name="Equation" r:id="rId2" imgW="25742900" imgH="52705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3682" y="3048000"/>
                        <a:ext cx="4916636" cy="1019175"/>
                      </a:xfrm>
                      <a:prstGeom prst="rect">
                        <a:avLst/>
                      </a:prstGeom>
                      <a:solidFill>
                        <a:srgbClr val="DFF5FD"/>
                      </a:solidFill>
                      <a:ln>
                        <a:noFill/>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8FE15FE-1CCC-EBF6-E199-2F01EDA72707}"/>
              </a:ext>
            </a:extLst>
          </p:cNvPr>
          <p:cNvSpPr>
            <a:spLocks noGrp="1" noChangeArrowheads="1"/>
          </p:cNvSpPr>
          <p:nvPr>
            <p:ph type="title"/>
          </p:nvPr>
        </p:nvSpPr>
        <p:spPr/>
        <p:txBody>
          <a:bodyPr/>
          <a:lstStyle/>
          <a:p>
            <a:pPr eaLnBrk="1" fontAlgn="auto" hangingPunct="1">
              <a:spcAft>
                <a:spcPts val="0"/>
              </a:spcAft>
              <a:defRPr/>
            </a:pPr>
            <a:r>
              <a:rPr lang="en-US" altLang="ar-SA" sz="4400" dirty="0">
                <a:latin typeface="Times New Roman" pitchFamily="18" charset="0"/>
              </a:rPr>
              <a:t>Introduction</a:t>
            </a:r>
          </a:p>
        </p:txBody>
      </p:sp>
      <p:sp>
        <p:nvSpPr>
          <p:cNvPr id="6147" name="Rectangle 3">
            <a:extLst>
              <a:ext uri="{FF2B5EF4-FFF2-40B4-BE49-F238E27FC236}">
                <a16:creationId xmlns:a16="http://schemas.microsoft.com/office/drawing/2014/main" id="{8C4348CF-06BA-34FB-2F34-B4D0E62DB4C5}"/>
              </a:ext>
            </a:extLst>
          </p:cNvPr>
          <p:cNvSpPr>
            <a:spLocks noGrp="1" noChangeArrowheads="1"/>
          </p:cNvSpPr>
          <p:nvPr>
            <p:ph idx="1"/>
          </p:nvPr>
        </p:nvSpPr>
        <p:spPr/>
        <p:txBody>
          <a:bodyPr/>
          <a:lstStyle/>
          <a:p>
            <a:pPr eaLnBrk="1" hangingPunct="1"/>
            <a:r>
              <a:rPr lang="en-US" altLang="ar-SA" sz="3200">
                <a:latin typeface="Times New Roman" panose="02020603050405020304" pitchFamily="18" charset="0"/>
              </a:rPr>
              <a:t>Two question of paramount importance When a forecaster examines a time series data are:</a:t>
            </a:r>
          </a:p>
          <a:p>
            <a:pPr marL="925513" lvl="1" indent="-514350" eaLnBrk="1" hangingPunct="1">
              <a:buFont typeface="Calibri" panose="020F0502020204030204" pitchFamily="34" charset="0"/>
              <a:buAutoNum type="arabicPeriod"/>
            </a:pPr>
            <a:r>
              <a:rPr lang="en-US" altLang="ar-SA" sz="3200">
                <a:latin typeface="Times New Roman" panose="02020603050405020304" pitchFamily="18" charset="0"/>
              </a:rPr>
              <a:t>Do the data exhibit a visible pattern?</a:t>
            </a:r>
          </a:p>
          <a:p>
            <a:pPr marL="925513" lvl="1" indent="-514350" eaLnBrk="1" hangingPunct="1">
              <a:buFont typeface="Calibri" panose="020F0502020204030204" pitchFamily="34" charset="0"/>
              <a:buAutoNum type="arabicPeriod"/>
            </a:pPr>
            <a:r>
              <a:rPr lang="en-US" altLang="ar-SA" sz="3200">
                <a:latin typeface="Times New Roman" panose="02020603050405020304" pitchFamily="18" charset="0"/>
              </a:rPr>
              <a:t>Can this be used to make meaningful forecasts?</a:t>
            </a:r>
          </a:p>
        </p:txBody>
      </p:sp>
      <p:sp>
        <p:nvSpPr>
          <p:cNvPr id="6149" name="Slide Number Placeholder 2">
            <a:extLst>
              <a:ext uri="{FF2B5EF4-FFF2-40B4-BE49-F238E27FC236}">
                <a16:creationId xmlns:a16="http://schemas.microsoft.com/office/drawing/2014/main" id="{72EB8E89-0256-B43D-ABD2-F5BBAC7729C1}"/>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75DD852C-F2B5-DA49-87E1-D54A9387163A}" type="slidenum">
              <a:rPr lang="en-US" altLang="en-US" sz="1800">
                <a:solidFill>
                  <a:srgbClr val="FFFFFF"/>
                </a:solidFill>
                <a:latin typeface="Times New Roman" panose="02020603050405020304" pitchFamily="18" charset="0"/>
              </a:rPr>
              <a:pPr eaLnBrk="1" hangingPunct="1">
                <a:spcBef>
                  <a:spcPct val="0"/>
                </a:spcBef>
                <a:buClrTx/>
                <a:buFontTx/>
                <a:buNone/>
              </a:pPr>
              <a:t>6</a:t>
            </a:fld>
            <a:endParaRPr lang="en-US" altLang="en-US" sz="1800">
              <a:solidFill>
                <a:srgbClr val="FFFFFF"/>
              </a:solidFill>
              <a:latin typeface="Times New Roman" panose="02020603050405020304" pitchFamily="18" charset="0"/>
            </a:endParaRPr>
          </a:p>
        </p:txBody>
      </p:sp>
      <p:sp>
        <p:nvSpPr>
          <p:cNvPr id="6148" name="Footer Placeholder 1">
            <a:extLst>
              <a:ext uri="{FF2B5EF4-FFF2-40B4-BE49-F238E27FC236}">
                <a16:creationId xmlns:a16="http://schemas.microsoft.com/office/drawing/2014/main" id="{2700BA15-CA9B-4287-204A-B8CDE835D55B}"/>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63EB290-2636-212C-0F07-BB5488571E51}"/>
              </a:ext>
            </a:extLst>
          </p:cNvPr>
          <p:cNvSpPr>
            <a:spLocks noGrp="1" noChangeArrowheads="1"/>
          </p:cNvSpPr>
          <p:nvPr>
            <p:ph type="title"/>
          </p:nvPr>
        </p:nvSpPr>
        <p:spPr/>
        <p:txBody>
          <a:bodyPr/>
          <a:lstStyle/>
          <a:p>
            <a:pPr eaLnBrk="1" fontAlgn="auto" hangingPunct="1">
              <a:spcAft>
                <a:spcPts val="0"/>
              </a:spcAft>
              <a:defRPr/>
            </a:pPr>
            <a:r>
              <a:rPr lang="en-US" altLang="ar-SA" sz="3600" b="1" dirty="0">
                <a:solidFill>
                  <a:srgbClr val="FF0000"/>
                </a:solidFill>
                <a:latin typeface="Times New Roman" pitchFamily="18" charset="0"/>
              </a:rPr>
              <a:t>An Autoregressive model of order one</a:t>
            </a:r>
          </a:p>
        </p:txBody>
      </p:sp>
      <p:sp>
        <p:nvSpPr>
          <p:cNvPr id="62467" name="Rectangle 3">
            <a:extLst>
              <a:ext uri="{FF2B5EF4-FFF2-40B4-BE49-F238E27FC236}">
                <a16:creationId xmlns:a16="http://schemas.microsoft.com/office/drawing/2014/main" id="{C79FB5CD-0897-E367-4506-ED6C229A3E8C}"/>
              </a:ext>
            </a:extLst>
          </p:cNvPr>
          <p:cNvSpPr>
            <a:spLocks noGrp="1" noChangeArrowheads="1"/>
          </p:cNvSpPr>
          <p:nvPr>
            <p:ph idx="1"/>
          </p:nvPr>
        </p:nvSpPr>
        <p:spPr/>
        <p:txBody>
          <a:bodyPr>
            <a:normAutofit fontScale="92500"/>
          </a:bodyPr>
          <a:lstStyle/>
          <a:p>
            <a:pPr eaLnBrk="1" hangingPunct="1"/>
            <a:r>
              <a:rPr lang="en-US" altLang="ar-SA" sz="3200" dirty="0">
                <a:latin typeface="Times New Roman" panose="02020603050405020304" pitchFamily="18" charset="0"/>
                <a:sym typeface="Symbol" pitchFamily="2" charset="2"/>
              </a:rPr>
              <a:t>The time plot of an AR(1) model varies with the parameter </a:t>
            </a:r>
            <a:r>
              <a:rPr lang="en-US" altLang="ar-SA" sz="3200" baseline="-25000" dirty="0">
                <a:latin typeface="Times New Roman" panose="02020603050405020304" pitchFamily="18" charset="0"/>
                <a:sym typeface="Symbol" pitchFamily="2" charset="2"/>
              </a:rPr>
              <a:t>1</a:t>
            </a:r>
            <a:r>
              <a:rPr lang="en-US" altLang="ar-SA" sz="3200" dirty="0">
                <a:latin typeface="Times New Roman" panose="02020603050405020304" pitchFamily="18" charset="0"/>
                <a:sym typeface="Symbol" pitchFamily="2" charset="2"/>
              </a:rPr>
              <a:t>:</a:t>
            </a:r>
          </a:p>
          <a:p>
            <a:pPr lvl="1" eaLnBrk="1" hangingPunct="1"/>
            <a:r>
              <a:rPr lang="en-US" altLang="ar-SA" dirty="0">
                <a:latin typeface="Times New Roman" panose="02020603050405020304" pitchFamily="18" charset="0"/>
                <a:sym typeface="Symbol" pitchFamily="2" charset="2"/>
              </a:rPr>
              <a:t>When </a:t>
            </a:r>
            <a:r>
              <a:rPr lang="en-US" altLang="ar-SA" baseline="-25000" dirty="0">
                <a:latin typeface="Times New Roman" panose="02020603050405020304" pitchFamily="18" charset="0"/>
                <a:sym typeface="Symbol" pitchFamily="2" charset="2"/>
              </a:rPr>
              <a:t>1</a:t>
            </a:r>
            <a:r>
              <a:rPr lang="en-US" altLang="ar-SA" dirty="0">
                <a:latin typeface="Times New Roman" panose="02020603050405020304" pitchFamily="18" charset="0"/>
                <a:sym typeface="Symbol" pitchFamily="2" charset="2"/>
              </a:rPr>
              <a:t>= 0, </a:t>
            </a:r>
            <a:r>
              <a:rPr lang="en-US" altLang="ar-SA" dirty="0" err="1">
                <a:latin typeface="Times New Roman" panose="02020603050405020304" pitchFamily="18" charset="0"/>
                <a:sym typeface="Symbol" pitchFamily="2" charset="2"/>
              </a:rPr>
              <a:t>y</a:t>
            </a:r>
            <a:r>
              <a:rPr lang="en-US" altLang="ar-SA" baseline="-25000" dirty="0" err="1">
                <a:latin typeface="Times New Roman" panose="02020603050405020304" pitchFamily="18" charset="0"/>
                <a:sym typeface="Symbol" pitchFamily="2" charset="2"/>
              </a:rPr>
              <a:t>t</a:t>
            </a:r>
            <a:r>
              <a:rPr lang="en-US" altLang="ar-SA" dirty="0">
                <a:latin typeface="Times New Roman" panose="02020603050405020304" pitchFamily="18" charset="0"/>
                <a:sym typeface="Symbol" pitchFamily="2" charset="2"/>
              </a:rPr>
              <a:t> is equivalent to a white noise series.</a:t>
            </a:r>
          </a:p>
          <a:p>
            <a:pPr lvl="1" eaLnBrk="1" hangingPunct="1"/>
            <a:r>
              <a:rPr lang="en-US" altLang="ar-SA" dirty="0">
                <a:latin typeface="Times New Roman" panose="02020603050405020304" pitchFamily="18" charset="0"/>
                <a:sym typeface="Symbol" pitchFamily="2" charset="2"/>
              </a:rPr>
              <a:t>When </a:t>
            </a:r>
            <a:r>
              <a:rPr lang="en-US" altLang="ar-SA" baseline="-25000" dirty="0">
                <a:latin typeface="Times New Roman" panose="02020603050405020304" pitchFamily="18" charset="0"/>
                <a:sym typeface="Symbol" pitchFamily="2" charset="2"/>
              </a:rPr>
              <a:t>1</a:t>
            </a:r>
            <a:r>
              <a:rPr lang="en-US" altLang="ar-SA" dirty="0">
                <a:latin typeface="Times New Roman" panose="02020603050405020304" pitchFamily="18" charset="0"/>
                <a:sym typeface="Symbol" pitchFamily="2" charset="2"/>
              </a:rPr>
              <a:t>= 1, </a:t>
            </a:r>
            <a:r>
              <a:rPr lang="en-US" altLang="ar-SA" dirty="0" err="1">
                <a:latin typeface="Times New Roman" panose="02020603050405020304" pitchFamily="18" charset="0"/>
                <a:sym typeface="Symbol" pitchFamily="2" charset="2"/>
              </a:rPr>
              <a:t>y</a:t>
            </a:r>
            <a:r>
              <a:rPr lang="en-US" altLang="ar-SA" baseline="-25000" dirty="0" err="1">
                <a:latin typeface="Times New Roman" panose="02020603050405020304" pitchFamily="18" charset="0"/>
                <a:sym typeface="Symbol" pitchFamily="2" charset="2"/>
              </a:rPr>
              <a:t>t</a:t>
            </a:r>
            <a:r>
              <a:rPr lang="en-US" altLang="ar-SA" dirty="0">
                <a:latin typeface="Times New Roman" panose="02020603050405020304" pitchFamily="18" charset="0"/>
                <a:sym typeface="Symbol" pitchFamily="2" charset="2"/>
              </a:rPr>
              <a:t> is equivalent to a random walk series</a:t>
            </a:r>
          </a:p>
          <a:p>
            <a:pPr lvl="1" eaLnBrk="1" hangingPunct="1"/>
            <a:r>
              <a:rPr lang="en-US" altLang="ar-SA" dirty="0">
                <a:latin typeface="Times New Roman" panose="02020603050405020304" pitchFamily="18" charset="0"/>
                <a:sym typeface="Symbol" pitchFamily="2" charset="2"/>
              </a:rPr>
              <a:t>For negative values of </a:t>
            </a:r>
            <a:r>
              <a:rPr lang="en-US" altLang="ar-SA" baseline="-25000" dirty="0">
                <a:latin typeface="Times New Roman" panose="02020603050405020304" pitchFamily="18" charset="0"/>
                <a:sym typeface="Symbol" pitchFamily="2" charset="2"/>
              </a:rPr>
              <a:t>1</a:t>
            </a:r>
            <a:r>
              <a:rPr lang="en-US" altLang="ar-SA" dirty="0">
                <a:latin typeface="Times New Roman" panose="02020603050405020304" pitchFamily="18" charset="0"/>
                <a:sym typeface="Symbol" pitchFamily="2" charset="2"/>
              </a:rPr>
              <a:t>, the series tends to oscillate between positive and negative values.</a:t>
            </a:r>
          </a:p>
          <a:p>
            <a:pPr eaLnBrk="1" hangingPunct="1"/>
            <a:r>
              <a:rPr lang="en-US" altLang="ar-SA" sz="3200" dirty="0">
                <a:latin typeface="Times New Roman" panose="02020603050405020304" pitchFamily="18" charset="0"/>
                <a:sym typeface="Symbol" pitchFamily="2" charset="2"/>
              </a:rPr>
              <a:t>The following slides show the time series, ACF and PACF plot for an ARIMA(1, 0, 0) time series data. </a:t>
            </a:r>
            <a:endParaRPr lang="en-US" altLang="ar-SA" sz="3200" dirty="0">
              <a:latin typeface="Times New Roman" panose="02020603050405020304" pitchFamily="18" charset="0"/>
            </a:endParaRPr>
          </a:p>
          <a:p>
            <a:pPr eaLnBrk="1" hangingPunct="1"/>
            <a:endParaRPr lang="en-US" altLang="ar-SA" sz="3200" dirty="0"/>
          </a:p>
        </p:txBody>
      </p:sp>
      <p:sp>
        <p:nvSpPr>
          <p:cNvPr id="62469" name="Slide Number Placeholder 2">
            <a:extLst>
              <a:ext uri="{FF2B5EF4-FFF2-40B4-BE49-F238E27FC236}">
                <a16:creationId xmlns:a16="http://schemas.microsoft.com/office/drawing/2014/main" id="{2CC32F43-3005-6C39-AE40-3DAA2A95B3F5}"/>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1ACA7C34-4825-7D43-826C-9E4E0E07BF47}" type="slidenum">
              <a:rPr lang="en-US" altLang="en-US" sz="1800">
                <a:solidFill>
                  <a:srgbClr val="FFFFFF"/>
                </a:solidFill>
                <a:latin typeface="Times New Roman" panose="02020603050405020304" pitchFamily="18" charset="0"/>
              </a:rPr>
              <a:pPr eaLnBrk="1" hangingPunct="1">
                <a:spcBef>
                  <a:spcPct val="0"/>
                </a:spcBef>
                <a:buClrTx/>
                <a:buFontTx/>
                <a:buNone/>
              </a:pPr>
              <a:t>60</a:t>
            </a:fld>
            <a:endParaRPr lang="en-US" altLang="en-US" sz="1800">
              <a:solidFill>
                <a:srgbClr val="FFFFFF"/>
              </a:solidFill>
              <a:latin typeface="Times New Roman" panose="02020603050405020304" pitchFamily="18" charset="0"/>
            </a:endParaRPr>
          </a:p>
        </p:txBody>
      </p:sp>
      <p:sp>
        <p:nvSpPr>
          <p:cNvPr id="62468" name="Footer Placeholder 1">
            <a:extLst>
              <a:ext uri="{FF2B5EF4-FFF2-40B4-BE49-F238E27FC236}">
                <a16:creationId xmlns:a16="http://schemas.microsoft.com/office/drawing/2014/main" id="{EF7791A9-7B1C-6C90-9991-11E3744CEEFC}"/>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F429CE6F-B5A1-B00C-FF69-8DA0834B1926}"/>
              </a:ext>
            </a:extLst>
          </p:cNvPr>
          <p:cNvSpPr>
            <a:spLocks noGrp="1" noChangeArrowheads="1"/>
          </p:cNvSpPr>
          <p:nvPr>
            <p:ph type="title"/>
          </p:nvPr>
        </p:nvSpPr>
        <p:spPr/>
        <p:txBody>
          <a:bodyPr/>
          <a:lstStyle/>
          <a:p>
            <a:pPr eaLnBrk="1" fontAlgn="auto" hangingPunct="1">
              <a:spcAft>
                <a:spcPts val="0"/>
              </a:spcAft>
              <a:defRPr/>
            </a:pPr>
            <a:r>
              <a:rPr lang="en-US" altLang="ar-SA" sz="3600">
                <a:latin typeface="Times New Roman" pitchFamily="18" charset="0"/>
              </a:rPr>
              <a:t>An autoregressive model of order one</a:t>
            </a:r>
          </a:p>
        </p:txBody>
      </p:sp>
      <p:graphicFrame>
        <p:nvGraphicFramePr>
          <p:cNvPr id="63491" name="Object 4">
            <a:extLst>
              <a:ext uri="{FF2B5EF4-FFF2-40B4-BE49-F238E27FC236}">
                <a16:creationId xmlns:a16="http://schemas.microsoft.com/office/drawing/2014/main" id="{570F839E-F22E-9EBA-DFB4-09B8F8639875}"/>
              </a:ext>
            </a:extLst>
          </p:cNvPr>
          <p:cNvGraphicFramePr>
            <a:graphicFrameLocks noGrp="1" noChangeAspect="1"/>
          </p:cNvGraphicFramePr>
          <p:nvPr>
            <p:ph idx="1"/>
          </p:nvPr>
        </p:nvGraphicFramePr>
        <p:xfrm>
          <a:off x="552450" y="1528763"/>
          <a:ext cx="7219950" cy="4802187"/>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 y="1528763"/>
                        <a:ext cx="721995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3" name="Slide Number Placeholder 2">
            <a:extLst>
              <a:ext uri="{FF2B5EF4-FFF2-40B4-BE49-F238E27FC236}">
                <a16:creationId xmlns:a16="http://schemas.microsoft.com/office/drawing/2014/main" id="{77882437-C71F-833A-F4EA-699EC15A75A4}"/>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F2EB1E33-8038-3F41-9542-7BF4654E68F9}" type="slidenum">
              <a:rPr lang="en-US" altLang="en-US" sz="1800">
                <a:solidFill>
                  <a:srgbClr val="FFFFFF"/>
                </a:solidFill>
                <a:latin typeface="Times New Roman" panose="02020603050405020304" pitchFamily="18" charset="0"/>
              </a:rPr>
              <a:pPr eaLnBrk="1" hangingPunct="1">
                <a:spcBef>
                  <a:spcPct val="0"/>
                </a:spcBef>
                <a:buClrTx/>
                <a:buFontTx/>
                <a:buNone/>
              </a:pPr>
              <a:t>61</a:t>
            </a:fld>
            <a:endParaRPr lang="en-US" altLang="en-US" sz="1800">
              <a:solidFill>
                <a:srgbClr val="FFFFFF"/>
              </a:solidFill>
              <a:latin typeface="Times New Roman" panose="02020603050405020304" pitchFamily="18" charset="0"/>
            </a:endParaRPr>
          </a:p>
        </p:txBody>
      </p:sp>
      <p:sp>
        <p:nvSpPr>
          <p:cNvPr id="63492" name="Footer Placeholder 1">
            <a:extLst>
              <a:ext uri="{FF2B5EF4-FFF2-40B4-BE49-F238E27FC236}">
                <a16:creationId xmlns:a16="http://schemas.microsoft.com/office/drawing/2014/main" id="{5844428D-2C04-0CEB-5F5E-B8CE984595E1}"/>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59770D3E-0C36-B724-FD38-46F4F0BBCCBC}"/>
              </a:ext>
            </a:extLst>
          </p:cNvPr>
          <p:cNvSpPr>
            <a:spLocks noGrp="1" noChangeArrowheads="1"/>
          </p:cNvSpPr>
          <p:nvPr>
            <p:ph type="title"/>
          </p:nvPr>
        </p:nvSpPr>
        <p:spPr/>
        <p:txBody>
          <a:bodyPr/>
          <a:lstStyle/>
          <a:p>
            <a:pPr eaLnBrk="1" fontAlgn="auto" hangingPunct="1">
              <a:spcAft>
                <a:spcPts val="0"/>
              </a:spcAft>
              <a:defRPr/>
            </a:pPr>
            <a:r>
              <a:rPr lang="en-US" altLang="ar-SA" sz="3600">
                <a:latin typeface="Times New Roman" pitchFamily="18" charset="0"/>
              </a:rPr>
              <a:t>An autoregressive model of order one</a:t>
            </a:r>
          </a:p>
        </p:txBody>
      </p:sp>
      <p:graphicFrame>
        <p:nvGraphicFramePr>
          <p:cNvPr id="64515" name="Object 3">
            <a:extLst>
              <a:ext uri="{FF2B5EF4-FFF2-40B4-BE49-F238E27FC236}">
                <a16:creationId xmlns:a16="http://schemas.microsoft.com/office/drawing/2014/main" id="{C04AB2D1-68DC-5BEA-5FD2-1F9B912D028E}"/>
              </a:ext>
            </a:extLst>
          </p:cNvPr>
          <p:cNvGraphicFramePr>
            <a:graphicFrameLocks noGrp="1" noChangeAspect="1"/>
          </p:cNvGraphicFramePr>
          <p:nvPr>
            <p:ph idx="1"/>
          </p:nvPr>
        </p:nvGraphicFramePr>
        <p:xfrm>
          <a:off x="609600" y="1566863"/>
          <a:ext cx="7029450" cy="4675187"/>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66863"/>
                        <a:ext cx="7029450" cy="46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7" name="Slide Number Placeholder 2">
            <a:extLst>
              <a:ext uri="{FF2B5EF4-FFF2-40B4-BE49-F238E27FC236}">
                <a16:creationId xmlns:a16="http://schemas.microsoft.com/office/drawing/2014/main" id="{D6C11764-E8E9-6C70-6BF8-A6DA23DE30E3}"/>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ACFF8DC4-F42C-5A4B-ACBA-EDE6F84BA932}" type="slidenum">
              <a:rPr lang="en-US" altLang="en-US" sz="1800">
                <a:solidFill>
                  <a:srgbClr val="FFFFFF"/>
                </a:solidFill>
                <a:latin typeface="Times New Roman" panose="02020603050405020304" pitchFamily="18" charset="0"/>
              </a:rPr>
              <a:pPr eaLnBrk="1" hangingPunct="1">
                <a:spcBef>
                  <a:spcPct val="0"/>
                </a:spcBef>
                <a:buClrTx/>
                <a:buFontTx/>
                <a:buNone/>
              </a:pPr>
              <a:t>62</a:t>
            </a:fld>
            <a:endParaRPr lang="en-US" altLang="en-US" sz="1800">
              <a:solidFill>
                <a:srgbClr val="FFFFFF"/>
              </a:solidFill>
              <a:latin typeface="Times New Roman" panose="02020603050405020304" pitchFamily="18" charset="0"/>
            </a:endParaRPr>
          </a:p>
        </p:txBody>
      </p:sp>
      <p:sp>
        <p:nvSpPr>
          <p:cNvPr id="64516" name="Footer Placeholder 1">
            <a:extLst>
              <a:ext uri="{FF2B5EF4-FFF2-40B4-BE49-F238E27FC236}">
                <a16:creationId xmlns:a16="http://schemas.microsoft.com/office/drawing/2014/main" id="{44F6D82F-4A24-641E-DD0D-1F5AB3501969}"/>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54B8847E-0EE5-142B-9372-B97801EA49CA}"/>
              </a:ext>
            </a:extLst>
          </p:cNvPr>
          <p:cNvSpPr>
            <a:spLocks noGrp="1" noChangeArrowheads="1"/>
          </p:cNvSpPr>
          <p:nvPr>
            <p:ph type="title"/>
          </p:nvPr>
        </p:nvSpPr>
        <p:spPr>
          <a:xfrm>
            <a:off x="457200" y="152400"/>
            <a:ext cx="7620000" cy="1143000"/>
          </a:xfrm>
        </p:spPr>
        <p:txBody>
          <a:bodyPr/>
          <a:lstStyle/>
          <a:p>
            <a:pPr eaLnBrk="1" fontAlgn="auto" hangingPunct="1">
              <a:spcAft>
                <a:spcPts val="0"/>
              </a:spcAft>
              <a:defRPr/>
            </a:pPr>
            <a:r>
              <a:rPr lang="en-US" altLang="ar-SA" sz="3600" dirty="0">
                <a:latin typeface="Times New Roman" pitchFamily="18" charset="0"/>
              </a:rPr>
              <a:t>An autoregressive model of order one</a:t>
            </a:r>
          </a:p>
        </p:txBody>
      </p:sp>
      <p:graphicFrame>
        <p:nvGraphicFramePr>
          <p:cNvPr id="65539" name="Object 3">
            <a:extLst>
              <a:ext uri="{FF2B5EF4-FFF2-40B4-BE49-F238E27FC236}">
                <a16:creationId xmlns:a16="http://schemas.microsoft.com/office/drawing/2014/main" id="{C485FF2D-B94C-1C37-8667-84997088BC33}"/>
              </a:ext>
            </a:extLst>
          </p:cNvPr>
          <p:cNvGraphicFramePr>
            <a:graphicFrameLocks noGrp="1" noChangeAspect="1"/>
          </p:cNvGraphicFramePr>
          <p:nvPr>
            <p:ph idx="1"/>
          </p:nvPr>
        </p:nvGraphicFramePr>
        <p:xfrm>
          <a:off x="1565275" y="1524000"/>
          <a:ext cx="5156200" cy="3429000"/>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275" y="1524000"/>
                        <a:ext cx="5156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1" name="Slide Number Placeholder 2">
            <a:extLst>
              <a:ext uri="{FF2B5EF4-FFF2-40B4-BE49-F238E27FC236}">
                <a16:creationId xmlns:a16="http://schemas.microsoft.com/office/drawing/2014/main" id="{F076433C-E9CA-AAFB-D20F-D26FF08CA74E}"/>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8ACC8F82-A80D-3748-AF58-A9FF73DD8F57}" type="slidenum">
              <a:rPr lang="en-US" altLang="en-US" sz="1800">
                <a:solidFill>
                  <a:srgbClr val="FFFFFF"/>
                </a:solidFill>
                <a:latin typeface="Times New Roman" panose="02020603050405020304" pitchFamily="18" charset="0"/>
              </a:rPr>
              <a:pPr eaLnBrk="1" hangingPunct="1">
                <a:spcBef>
                  <a:spcPct val="0"/>
                </a:spcBef>
                <a:buClrTx/>
                <a:buFontTx/>
                <a:buNone/>
              </a:pPr>
              <a:t>63</a:t>
            </a:fld>
            <a:endParaRPr lang="en-US" altLang="en-US" sz="1800">
              <a:solidFill>
                <a:srgbClr val="FFFFFF"/>
              </a:solidFill>
              <a:latin typeface="Times New Roman" panose="02020603050405020304" pitchFamily="18" charset="0"/>
            </a:endParaRPr>
          </a:p>
        </p:txBody>
      </p:sp>
      <p:sp>
        <p:nvSpPr>
          <p:cNvPr id="65540" name="Footer Placeholder 1">
            <a:extLst>
              <a:ext uri="{FF2B5EF4-FFF2-40B4-BE49-F238E27FC236}">
                <a16:creationId xmlns:a16="http://schemas.microsoft.com/office/drawing/2014/main" id="{A67A83F8-AF7E-A85D-73E7-D168C1AEABDC}"/>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
        <p:nvSpPr>
          <p:cNvPr id="65542" name="Rectangle 3">
            <a:extLst>
              <a:ext uri="{FF2B5EF4-FFF2-40B4-BE49-F238E27FC236}">
                <a16:creationId xmlns:a16="http://schemas.microsoft.com/office/drawing/2014/main" id="{406A742B-DD38-D4EB-71F3-53D284A83A2A}"/>
              </a:ext>
            </a:extLst>
          </p:cNvPr>
          <p:cNvSpPr txBox="1">
            <a:spLocks noChangeArrowheads="1"/>
          </p:cNvSpPr>
          <p:nvPr/>
        </p:nvSpPr>
        <p:spPr bwMode="auto">
          <a:xfrm>
            <a:off x="609600" y="5029200"/>
            <a:ext cx="7620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228600"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639763" indent="-22860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r>
              <a:rPr lang="en-US" altLang="ar-SA" sz="2000">
                <a:latin typeface="Times New Roman" panose="02020603050405020304" pitchFamily="18" charset="0"/>
              </a:rPr>
              <a:t>The ACF and PACF can be used to identify an AR(1) model.</a:t>
            </a:r>
          </a:p>
          <a:p>
            <a:pPr lvl="1" eaLnBrk="1" hangingPunct="1"/>
            <a:r>
              <a:rPr lang="en-US" altLang="ar-SA">
                <a:latin typeface="Times New Roman" panose="02020603050405020304" pitchFamily="18" charset="0"/>
              </a:rPr>
              <a:t>The autocorrelations decay exponentially. </a:t>
            </a:r>
          </a:p>
          <a:p>
            <a:pPr lvl="1" eaLnBrk="1" hangingPunct="1"/>
            <a:r>
              <a:rPr lang="en-US" altLang="ar-SA">
                <a:latin typeface="Times New Roman" panose="02020603050405020304" pitchFamily="18" charset="0"/>
              </a:rPr>
              <a:t>There is a single significant partial autocorrelation.</a:t>
            </a:r>
            <a:br>
              <a:rPr lang="en-US" altLang="ar-SA">
                <a:latin typeface="Times New Roman" panose="02020603050405020304" pitchFamily="18" charset="0"/>
              </a:rPr>
            </a:br>
            <a:r>
              <a:rPr lang="en-US" altLang="ar-SA">
                <a:latin typeface="Times New Roman" panose="02020603050405020304" pitchFamily="18" charset="0"/>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7F81201-5132-89ED-370C-216EB4070831}"/>
              </a:ext>
            </a:extLst>
          </p:cNvPr>
          <p:cNvSpPr>
            <a:spLocks noGrp="1" noChangeArrowheads="1"/>
          </p:cNvSpPr>
          <p:nvPr>
            <p:ph type="title"/>
          </p:nvPr>
        </p:nvSpPr>
        <p:spPr/>
        <p:txBody>
          <a:bodyPr/>
          <a:lstStyle/>
          <a:p>
            <a:pPr eaLnBrk="1" fontAlgn="auto" hangingPunct="1">
              <a:spcAft>
                <a:spcPts val="0"/>
              </a:spcAft>
              <a:defRPr/>
            </a:pPr>
            <a:r>
              <a:rPr lang="en-US" altLang="ar-SA" sz="3600" dirty="0">
                <a:latin typeface="Times New Roman" pitchFamily="18" charset="0"/>
              </a:rPr>
              <a:t>Moving Average of order one MA(1)</a:t>
            </a:r>
          </a:p>
        </p:txBody>
      </p:sp>
      <p:sp>
        <p:nvSpPr>
          <p:cNvPr id="66563" name="Rectangle 3">
            <a:extLst>
              <a:ext uri="{FF2B5EF4-FFF2-40B4-BE49-F238E27FC236}">
                <a16:creationId xmlns:a16="http://schemas.microsoft.com/office/drawing/2014/main" id="{4AE39874-EA31-EABE-DCB7-A15403B99D5E}"/>
              </a:ext>
            </a:extLst>
          </p:cNvPr>
          <p:cNvSpPr>
            <a:spLocks noGrp="1" noChangeArrowheads="1"/>
          </p:cNvSpPr>
          <p:nvPr>
            <p:ph idx="1"/>
          </p:nvPr>
        </p:nvSpPr>
        <p:spPr/>
        <p:txBody>
          <a:bodyPr>
            <a:noAutofit/>
          </a:bodyPr>
          <a:lstStyle/>
          <a:p>
            <a:pPr eaLnBrk="1" hangingPunct="1">
              <a:lnSpc>
                <a:spcPct val="120000"/>
              </a:lnSpc>
            </a:pPr>
            <a:r>
              <a:rPr lang="en-US" altLang="ar-SA" dirty="0">
                <a:latin typeface="Times New Roman" panose="02020603050405020304" pitchFamily="18" charset="0"/>
              </a:rPr>
              <a:t>The general form of ARIMA (0, 0, 1) or MA(1) model is</a:t>
            </a:r>
          </a:p>
          <a:p>
            <a:pPr marL="0" indent="0" eaLnBrk="1" hangingPunct="1">
              <a:lnSpc>
                <a:spcPct val="120000"/>
              </a:lnSpc>
              <a:buNone/>
            </a:pPr>
            <a:endParaRPr lang="en-US" altLang="ar-SA" dirty="0">
              <a:latin typeface="Times New Roman" panose="02020603050405020304" pitchFamily="18" charset="0"/>
            </a:endParaRPr>
          </a:p>
          <a:p>
            <a:pPr lvl="1" eaLnBrk="1" hangingPunct="1">
              <a:lnSpc>
                <a:spcPct val="120000"/>
              </a:lnSpc>
            </a:pPr>
            <a:r>
              <a:rPr lang="en-US" altLang="ar-SA" dirty="0" err="1">
                <a:latin typeface="Times New Roman" panose="02020603050405020304" pitchFamily="18" charset="0"/>
                <a:sym typeface="Symbol" pitchFamily="2" charset="2"/>
              </a:rPr>
              <a:t>Y</a:t>
            </a:r>
            <a:r>
              <a:rPr lang="en-US" altLang="ar-SA" baseline="-25000" dirty="0" err="1">
                <a:latin typeface="Times New Roman" panose="02020603050405020304" pitchFamily="18" charset="0"/>
                <a:sym typeface="Symbol" pitchFamily="2" charset="2"/>
              </a:rPr>
              <a:t>t</a:t>
            </a:r>
            <a:r>
              <a:rPr lang="en-US" altLang="ar-SA" dirty="0">
                <a:latin typeface="Times New Roman" panose="02020603050405020304" pitchFamily="18" charset="0"/>
                <a:sym typeface="Symbol" pitchFamily="2" charset="2"/>
              </a:rPr>
              <a:t> depends on the error term e</a:t>
            </a:r>
            <a:r>
              <a:rPr lang="en-US" altLang="ar-SA" baseline="-25000" dirty="0">
                <a:latin typeface="Times New Roman" panose="02020603050405020304" pitchFamily="18" charset="0"/>
                <a:sym typeface="Symbol" pitchFamily="2" charset="2"/>
              </a:rPr>
              <a:t>t</a:t>
            </a:r>
            <a:r>
              <a:rPr lang="en-US" altLang="ar-SA" dirty="0">
                <a:latin typeface="Times New Roman" panose="02020603050405020304" pitchFamily="18" charset="0"/>
                <a:sym typeface="Symbol" pitchFamily="2" charset="2"/>
              </a:rPr>
              <a:t> and on the previous error term e</a:t>
            </a:r>
            <a:r>
              <a:rPr lang="en-US" altLang="ar-SA" baseline="-25000" dirty="0">
                <a:latin typeface="Times New Roman" panose="02020603050405020304" pitchFamily="18" charset="0"/>
                <a:sym typeface="Symbol" pitchFamily="2" charset="2"/>
              </a:rPr>
              <a:t>t-1</a:t>
            </a:r>
            <a:r>
              <a:rPr lang="en-US" altLang="ar-SA" dirty="0">
                <a:latin typeface="Times New Roman" panose="02020603050405020304" pitchFamily="18" charset="0"/>
                <a:sym typeface="Symbol" pitchFamily="2" charset="2"/>
              </a:rPr>
              <a:t> with coefficient - </a:t>
            </a:r>
            <a:r>
              <a:rPr lang="en-US" altLang="ar-SA" baseline="-25000" dirty="0">
                <a:latin typeface="Times New Roman" panose="02020603050405020304" pitchFamily="18" charset="0"/>
                <a:sym typeface="Symbol" pitchFamily="2" charset="2"/>
              </a:rPr>
              <a:t>1</a:t>
            </a:r>
            <a:r>
              <a:rPr lang="en-US" altLang="ar-SA" dirty="0">
                <a:latin typeface="Times New Roman" panose="02020603050405020304" pitchFamily="18" charset="0"/>
                <a:sym typeface="Symbol" pitchFamily="2" charset="2"/>
              </a:rPr>
              <a:t>.</a:t>
            </a:r>
          </a:p>
          <a:p>
            <a:pPr lvl="1" eaLnBrk="1" hangingPunct="1">
              <a:lnSpc>
                <a:spcPct val="120000"/>
              </a:lnSpc>
            </a:pPr>
            <a:r>
              <a:rPr lang="en-US" altLang="ar-SA" dirty="0">
                <a:latin typeface="Times New Roman" panose="02020603050405020304" pitchFamily="18" charset="0"/>
              </a:rPr>
              <a:t>The value of </a:t>
            </a:r>
            <a:r>
              <a:rPr lang="en-US" altLang="ar-SA" dirty="0">
                <a:latin typeface="Times New Roman" panose="02020603050405020304" pitchFamily="18" charset="0"/>
                <a:sym typeface="Symbol" pitchFamily="2" charset="2"/>
              </a:rPr>
              <a:t></a:t>
            </a:r>
            <a:r>
              <a:rPr lang="en-US" altLang="ar-SA" baseline="-25000" dirty="0">
                <a:latin typeface="Times New Roman" panose="02020603050405020304" pitchFamily="18" charset="0"/>
                <a:sym typeface="Symbol" pitchFamily="2" charset="2"/>
              </a:rPr>
              <a:t>1</a:t>
            </a:r>
            <a:r>
              <a:rPr lang="en-US" altLang="ar-SA" dirty="0">
                <a:latin typeface="Times New Roman" panose="02020603050405020304" pitchFamily="18" charset="0"/>
                <a:sym typeface="Symbol" pitchFamily="2" charset="2"/>
              </a:rPr>
              <a:t> is between –1 and 1.</a:t>
            </a:r>
          </a:p>
          <a:p>
            <a:pPr lvl="1" eaLnBrk="1" hangingPunct="1">
              <a:lnSpc>
                <a:spcPct val="120000"/>
              </a:lnSpc>
            </a:pPr>
            <a:r>
              <a:rPr lang="en-US" altLang="ar-SA" dirty="0">
                <a:latin typeface="Times New Roman" panose="02020603050405020304" pitchFamily="18" charset="0"/>
                <a:sym typeface="Symbol" pitchFamily="2" charset="2"/>
              </a:rPr>
              <a:t>The following slides show an example of an MA(1) data series.</a:t>
            </a:r>
          </a:p>
          <a:p>
            <a:pPr lvl="1" eaLnBrk="1" hangingPunct="1">
              <a:lnSpc>
                <a:spcPct val="120000"/>
              </a:lnSpc>
              <a:buFont typeface="Wingdings" pitchFamily="2" charset="2"/>
              <a:buNone/>
            </a:pPr>
            <a:r>
              <a:rPr lang="en-US" altLang="ar-SA" dirty="0">
                <a:latin typeface="Times New Roman" panose="02020603050405020304" pitchFamily="18" charset="0"/>
                <a:sym typeface="Symbol" pitchFamily="2" charset="2"/>
              </a:rPr>
              <a:t> </a:t>
            </a:r>
            <a:endParaRPr lang="en-US" altLang="ar-SA" dirty="0">
              <a:latin typeface="Times New Roman" panose="02020603050405020304" pitchFamily="18" charset="0"/>
            </a:endParaRPr>
          </a:p>
          <a:p>
            <a:pPr eaLnBrk="1" hangingPunct="1">
              <a:lnSpc>
                <a:spcPct val="120000"/>
              </a:lnSpc>
              <a:buFont typeface="Wingdings" pitchFamily="2" charset="2"/>
              <a:buNone/>
            </a:pPr>
            <a:r>
              <a:rPr lang="en-US" altLang="ar-SA" dirty="0">
                <a:latin typeface="Times New Roman" panose="02020603050405020304" pitchFamily="18" charset="0"/>
              </a:rPr>
              <a:t>		</a:t>
            </a:r>
          </a:p>
        </p:txBody>
      </p:sp>
      <p:sp>
        <p:nvSpPr>
          <p:cNvPr id="66566" name="Slide Number Placeholder 2">
            <a:extLst>
              <a:ext uri="{FF2B5EF4-FFF2-40B4-BE49-F238E27FC236}">
                <a16:creationId xmlns:a16="http://schemas.microsoft.com/office/drawing/2014/main" id="{EE33BA25-CE65-4E82-3F91-99A2084C9024}"/>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85925296-97FF-EF4A-8933-8CB703EBD944}" type="slidenum">
              <a:rPr lang="en-US" altLang="en-US" sz="1800">
                <a:solidFill>
                  <a:srgbClr val="FFFFFF"/>
                </a:solidFill>
                <a:latin typeface="Times New Roman" panose="02020603050405020304" pitchFamily="18" charset="0"/>
              </a:rPr>
              <a:pPr eaLnBrk="1" hangingPunct="1">
                <a:spcBef>
                  <a:spcPct val="0"/>
                </a:spcBef>
                <a:buClrTx/>
                <a:buFontTx/>
                <a:buNone/>
              </a:pPr>
              <a:t>64</a:t>
            </a:fld>
            <a:endParaRPr lang="en-US" altLang="en-US" sz="1800">
              <a:solidFill>
                <a:srgbClr val="FFFFFF"/>
              </a:solidFill>
              <a:latin typeface="Times New Roman" panose="02020603050405020304" pitchFamily="18" charset="0"/>
            </a:endParaRPr>
          </a:p>
        </p:txBody>
      </p:sp>
      <p:sp>
        <p:nvSpPr>
          <p:cNvPr id="66565" name="Footer Placeholder 1">
            <a:extLst>
              <a:ext uri="{FF2B5EF4-FFF2-40B4-BE49-F238E27FC236}">
                <a16:creationId xmlns:a16="http://schemas.microsoft.com/office/drawing/2014/main" id="{FC5CF2F0-E3A8-77FD-134F-95806FC1085A}"/>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66564" name="Object 4">
            <a:extLst>
              <a:ext uri="{FF2B5EF4-FFF2-40B4-BE49-F238E27FC236}">
                <a16:creationId xmlns:a16="http://schemas.microsoft.com/office/drawing/2014/main" id="{3ACE22E6-B4A0-1802-84CB-6ADDCB3D39B0}"/>
              </a:ext>
            </a:extLst>
          </p:cNvPr>
          <p:cNvGraphicFramePr>
            <a:graphicFrameLocks noChangeAspect="1"/>
          </p:cNvGraphicFramePr>
          <p:nvPr>
            <p:extLst>
              <p:ext uri="{D42A27DB-BD31-4B8C-83A1-F6EECF244321}">
                <p14:modId xmlns:p14="http://schemas.microsoft.com/office/powerpoint/2010/main" val="4165278031"/>
              </p:ext>
            </p:extLst>
          </p:nvPr>
        </p:nvGraphicFramePr>
        <p:xfrm>
          <a:off x="2667000" y="2514600"/>
          <a:ext cx="3886200" cy="679450"/>
        </p:xfrm>
        <a:graphic>
          <a:graphicData uri="http://schemas.openxmlformats.org/presentationml/2006/ole">
            <mc:AlternateContent xmlns:mc="http://schemas.openxmlformats.org/markup-compatibility/2006">
              <mc:Choice xmlns:v="urn:schemas-microsoft-com:vml" Requires="v">
                <p:oleObj name="Equation" r:id="rId2" imgW="25450800" imgH="5270500" progId="Equation.3">
                  <p:embed/>
                </p:oleObj>
              </mc:Choice>
              <mc:Fallback>
                <p:oleObj name="Equation" r:id="rId2" imgW="25450800" imgH="52705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514600"/>
                        <a:ext cx="3886200" cy="679450"/>
                      </a:xfrm>
                      <a:prstGeom prst="rect">
                        <a:avLst/>
                      </a:prstGeom>
                      <a:solidFill>
                        <a:srgbClr val="DFF5FD"/>
                      </a:solidFill>
                      <a:ln>
                        <a:noFill/>
                      </a:ln>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0150EA9A-7742-1D77-68F6-5543D3FD0215}"/>
              </a:ext>
            </a:extLst>
          </p:cNvPr>
          <p:cNvSpPr>
            <a:spLocks noGrp="1" noChangeArrowheads="1"/>
          </p:cNvSpPr>
          <p:nvPr>
            <p:ph type="title"/>
          </p:nvPr>
        </p:nvSpPr>
        <p:spPr>
          <a:xfrm>
            <a:off x="457200" y="274638"/>
            <a:ext cx="7620000" cy="944562"/>
          </a:xfrm>
        </p:spPr>
        <p:txBody>
          <a:bodyPr/>
          <a:lstStyle/>
          <a:p>
            <a:pPr eaLnBrk="1" fontAlgn="auto" hangingPunct="1">
              <a:spcAft>
                <a:spcPts val="0"/>
              </a:spcAft>
              <a:defRPr/>
            </a:pPr>
            <a:r>
              <a:rPr lang="en-US" altLang="ar-SA" sz="3600" dirty="0">
                <a:latin typeface="Times New Roman" pitchFamily="18" charset="0"/>
              </a:rPr>
              <a:t>A moving average of order one MA(1)</a:t>
            </a:r>
          </a:p>
        </p:txBody>
      </p:sp>
      <p:graphicFrame>
        <p:nvGraphicFramePr>
          <p:cNvPr id="67587" name="Object 3">
            <a:extLst>
              <a:ext uri="{FF2B5EF4-FFF2-40B4-BE49-F238E27FC236}">
                <a16:creationId xmlns:a16="http://schemas.microsoft.com/office/drawing/2014/main" id="{E62F3498-3087-D5C8-47F1-9533D6D50E14}"/>
              </a:ext>
            </a:extLst>
          </p:cNvPr>
          <p:cNvGraphicFramePr>
            <a:graphicFrameLocks noGrp="1" noChangeAspect="1"/>
          </p:cNvGraphicFramePr>
          <p:nvPr>
            <p:ph idx="1"/>
          </p:nvPr>
        </p:nvGraphicFramePr>
        <p:xfrm>
          <a:off x="685800" y="1452563"/>
          <a:ext cx="7086600" cy="4713287"/>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52563"/>
                        <a:ext cx="7086600" cy="471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89" name="Slide Number Placeholder 2">
            <a:extLst>
              <a:ext uri="{FF2B5EF4-FFF2-40B4-BE49-F238E27FC236}">
                <a16:creationId xmlns:a16="http://schemas.microsoft.com/office/drawing/2014/main" id="{2D0B3457-291A-6829-124A-BB71E355C7FE}"/>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1D963800-8F9E-9D4B-B1B4-512358105FDA}" type="slidenum">
              <a:rPr lang="en-US" altLang="en-US" sz="1800">
                <a:solidFill>
                  <a:srgbClr val="FFFFFF"/>
                </a:solidFill>
                <a:latin typeface="Times New Roman" panose="02020603050405020304" pitchFamily="18" charset="0"/>
              </a:rPr>
              <a:pPr eaLnBrk="1" hangingPunct="1">
                <a:spcBef>
                  <a:spcPct val="0"/>
                </a:spcBef>
                <a:buClrTx/>
                <a:buFontTx/>
                <a:buNone/>
              </a:pPr>
              <a:t>65</a:t>
            </a:fld>
            <a:endParaRPr lang="en-US" altLang="en-US" sz="1800">
              <a:solidFill>
                <a:srgbClr val="FFFFFF"/>
              </a:solidFill>
              <a:latin typeface="Times New Roman" panose="02020603050405020304" pitchFamily="18" charset="0"/>
            </a:endParaRPr>
          </a:p>
        </p:txBody>
      </p:sp>
      <p:sp>
        <p:nvSpPr>
          <p:cNvPr id="67588" name="Footer Placeholder 1">
            <a:extLst>
              <a:ext uri="{FF2B5EF4-FFF2-40B4-BE49-F238E27FC236}">
                <a16:creationId xmlns:a16="http://schemas.microsoft.com/office/drawing/2014/main" id="{6A03F4C2-B779-FA6E-8F1F-6950230877D6}"/>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2E811491-E467-AD49-9D7C-ADAE8456BA0E}"/>
              </a:ext>
            </a:extLst>
          </p:cNvPr>
          <p:cNvSpPr>
            <a:spLocks noGrp="1" noChangeArrowheads="1"/>
          </p:cNvSpPr>
          <p:nvPr>
            <p:ph type="title"/>
          </p:nvPr>
        </p:nvSpPr>
        <p:spPr>
          <a:xfrm>
            <a:off x="457200" y="274638"/>
            <a:ext cx="7620000" cy="868362"/>
          </a:xfrm>
        </p:spPr>
        <p:txBody>
          <a:bodyPr/>
          <a:lstStyle/>
          <a:p>
            <a:pPr eaLnBrk="1" fontAlgn="auto" hangingPunct="1">
              <a:spcAft>
                <a:spcPts val="0"/>
              </a:spcAft>
              <a:defRPr/>
            </a:pPr>
            <a:r>
              <a:rPr lang="en-US" altLang="ar-SA" sz="3600" dirty="0">
                <a:latin typeface="Times New Roman" pitchFamily="18" charset="0"/>
              </a:rPr>
              <a:t>A moving average of order one MA(1)</a:t>
            </a:r>
          </a:p>
        </p:txBody>
      </p:sp>
      <p:graphicFrame>
        <p:nvGraphicFramePr>
          <p:cNvPr id="68611" name="Object 3">
            <a:extLst>
              <a:ext uri="{FF2B5EF4-FFF2-40B4-BE49-F238E27FC236}">
                <a16:creationId xmlns:a16="http://schemas.microsoft.com/office/drawing/2014/main" id="{A88ADA0F-DE48-D4D2-E816-798267594B81}"/>
              </a:ext>
            </a:extLst>
          </p:cNvPr>
          <p:cNvGraphicFramePr>
            <a:graphicFrameLocks noGrp="1" noChangeAspect="1"/>
          </p:cNvGraphicFramePr>
          <p:nvPr>
            <p:ph idx="1"/>
          </p:nvPr>
        </p:nvGraphicFramePr>
        <p:xfrm>
          <a:off x="609600" y="1325563"/>
          <a:ext cx="7162800" cy="4764087"/>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25563"/>
                        <a:ext cx="7162800"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3" name="Slide Number Placeholder 2">
            <a:extLst>
              <a:ext uri="{FF2B5EF4-FFF2-40B4-BE49-F238E27FC236}">
                <a16:creationId xmlns:a16="http://schemas.microsoft.com/office/drawing/2014/main" id="{471B7B37-B3A2-DDF3-7426-EF2ED62F2E9B}"/>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3B4E5E61-4A9C-4C49-80C5-4BC65A34FBF6}" type="slidenum">
              <a:rPr lang="en-US" altLang="en-US" sz="1800">
                <a:solidFill>
                  <a:srgbClr val="FFFFFF"/>
                </a:solidFill>
                <a:latin typeface="Times New Roman" panose="02020603050405020304" pitchFamily="18" charset="0"/>
              </a:rPr>
              <a:pPr eaLnBrk="1" hangingPunct="1">
                <a:spcBef>
                  <a:spcPct val="0"/>
                </a:spcBef>
                <a:buClrTx/>
                <a:buFontTx/>
                <a:buNone/>
              </a:pPr>
              <a:t>66</a:t>
            </a:fld>
            <a:endParaRPr lang="en-US" altLang="en-US" sz="1800">
              <a:solidFill>
                <a:srgbClr val="FFFFFF"/>
              </a:solidFill>
              <a:latin typeface="Times New Roman" panose="02020603050405020304" pitchFamily="18" charset="0"/>
            </a:endParaRPr>
          </a:p>
        </p:txBody>
      </p:sp>
      <p:sp>
        <p:nvSpPr>
          <p:cNvPr id="68612" name="Footer Placeholder 1">
            <a:extLst>
              <a:ext uri="{FF2B5EF4-FFF2-40B4-BE49-F238E27FC236}">
                <a16:creationId xmlns:a16="http://schemas.microsoft.com/office/drawing/2014/main" id="{2D5BD3C7-3A1A-042A-441B-E5D849046AC1}"/>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E4F17C74-9206-C682-67EB-ABA551E4F6C4}"/>
              </a:ext>
            </a:extLst>
          </p:cNvPr>
          <p:cNvSpPr>
            <a:spLocks noGrp="1" noChangeArrowheads="1"/>
          </p:cNvSpPr>
          <p:nvPr>
            <p:ph type="title"/>
          </p:nvPr>
        </p:nvSpPr>
        <p:spPr>
          <a:xfrm>
            <a:off x="457200" y="274638"/>
            <a:ext cx="7620000" cy="868362"/>
          </a:xfrm>
        </p:spPr>
        <p:txBody>
          <a:bodyPr/>
          <a:lstStyle/>
          <a:p>
            <a:pPr eaLnBrk="1" fontAlgn="auto" hangingPunct="1">
              <a:spcAft>
                <a:spcPts val="0"/>
              </a:spcAft>
              <a:defRPr/>
            </a:pPr>
            <a:r>
              <a:rPr lang="en-US" altLang="ar-SA" sz="3600" dirty="0">
                <a:latin typeface="Times New Roman" pitchFamily="18" charset="0"/>
              </a:rPr>
              <a:t>A moving average of order one MA(1)</a:t>
            </a:r>
          </a:p>
        </p:txBody>
      </p:sp>
      <p:graphicFrame>
        <p:nvGraphicFramePr>
          <p:cNvPr id="69635" name="Object 3">
            <a:extLst>
              <a:ext uri="{FF2B5EF4-FFF2-40B4-BE49-F238E27FC236}">
                <a16:creationId xmlns:a16="http://schemas.microsoft.com/office/drawing/2014/main" id="{017DB180-0F75-1E7F-990A-C3B3EE2FEE6B}"/>
              </a:ext>
            </a:extLst>
          </p:cNvPr>
          <p:cNvGraphicFramePr>
            <a:graphicFrameLocks noGrp="1" noChangeAspect="1"/>
          </p:cNvGraphicFramePr>
          <p:nvPr>
            <p:ph idx="1"/>
            <p:extLst>
              <p:ext uri="{D42A27DB-BD31-4B8C-83A1-F6EECF244321}">
                <p14:modId xmlns:p14="http://schemas.microsoft.com/office/powerpoint/2010/main" val="493559767"/>
              </p:ext>
            </p:extLst>
          </p:nvPr>
        </p:nvGraphicFramePr>
        <p:xfrm>
          <a:off x="457200" y="1464142"/>
          <a:ext cx="7319962" cy="3107858"/>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64142"/>
                        <a:ext cx="7319962" cy="3107858"/>
                      </a:xfrm>
                      <a:prstGeom prst="rect">
                        <a:avLst/>
                      </a:prstGeom>
                      <a:noFill/>
                      <a:ln>
                        <a:noFill/>
                      </a:ln>
                    </p:spPr>
                  </p:pic>
                </p:oleObj>
              </mc:Fallback>
            </mc:AlternateContent>
          </a:graphicData>
        </a:graphic>
      </p:graphicFrame>
      <p:sp>
        <p:nvSpPr>
          <p:cNvPr id="69637" name="Slide Number Placeholder 2">
            <a:extLst>
              <a:ext uri="{FF2B5EF4-FFF2-40B4-BE49-F238E27FC236}">
                <a16:creationId xmlns:a16="http://schemas.microsoft.com/office/drawing/2014/main" id="{7CC5DD48-1F14-0DE6-7A7B-FB8AFDC3AD11}"/>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807DFB45-D06B-1B47-8F18-BDCC6290FC99}" type="slidenum">
              <a:rPr lang="en-US" altLang="en-US" sz="1800">
                <a:solidFill>
                  <a:srgbClr val="FFFFFF"/>
                </a:solidFill>
                <a:latin typeface="Times New Roman" panose="02020603050405020304" pitchFamily="18" charset="0"/>
              </a:rPr>
              <a:pPr eaLnBrk="1" hangingPunct="1">
                <a:spcBef>
                  <a:spcPct val="0"/>
                </a:spcBef>
                <a:buClrTx/>
                <a:buFontTx/>
                <a:buNone/>
              </a:pPr>
              <a:t>67</a:t>
            </a:fld>
            <a:endParaRPr lang="en-US" altLang="en-US" sz="1800">
              <a:solidFill>
                <a:srgbClr val="FFFFFF"/>
              </a:solidFill>
              <a:latin typeface="Times New Roman" panose="02020603050405020304" pitchFamily="18" charset="0"/>
            </a:endParaRPr>
          </a:p>
        </p:txBody>
      </p:sp>
      <p:sp>
        <p:nvSpPr>
          <p:cNvPr id="69636" name="Footer Placeholder 1">
            <a:extLst>
              <a:ext uri="{FF2B5EF4-FFF2-40B4-BE49-F238E27FC236}">
                <a16:creationId xmlns:a16="http://schemas.microsoft.com/office/drawing/2014/main" id="{E797790D-278D-9B60-3026-ADA8F62D9214}"/>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
        <p:nvSpPr>
          <p:cNvPr id="69638" name="Rectangle 3">
            <a:extLst>
              <a:ext uri="{FF2B5EF4-FFF2-40B4-BE49-F238E27FC236}">
                <a16:creationId xmlns:a16="http://schemas.microsoft.com/office/drawing/2014/main" id="{2D4D9BC2-0D41-CA9B-F968-998CD4F8000E}"/>
              </a:ext>
            </a:extLst>
          </p:cNvPr>
          <p:cNvSpPr>
            <a:spLocks noChangeArrowheads="1"/>
          </p:cNvSpPr>
          <p:nvPr/>
        </p:nvSpPr>
        <p:spPr bwMode="auto">
          <a:xfrm>
            <a:off x="266303" y="4782484"/>
            <a:ext cx="8611394" cy="1569660"/>
          </a:xfrm>
          <a:prstGeom prst="rect">
            <a:avLst/>
          </a:prstGeom>
          <a:solidFill>
            <a:schemeClr val="accent1">
              <a:lumMod val="40000"/>
              <a:lumOff val="60000"/>
            </a:schemeClr>
          </a:solidFill>
          <a:ln>
            <a:noFill/>
          </a:ln>
        </p:spPr>
        <p:txBody>
          <a:bodyPr wrap="square">
            <a:spAutoFit/>
          </a:bodyPr>
          <a:lstStyle>
            <a:lvl1pPr marL="342900" indent="-342900"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pPr>
            <a:r>
              <a:rPr lang="en-US" altLang="ar-SA" sz="2400" dirty="0">
                <a:latin typeface="Times New Roman" panose="02020603050405020304" pitchFamily="18" charset="0"/>
              </a:rPr>
              <a:t>Note that there is only 1 significant autocorrelation at time lag 1.</a:t>
            </a:r>
          </a:p>
          <a:p>
            <a:pPr eaLnBrk="1" hangingPunct="1">
              <a:spcBef>
                <a:spcPct val="0"/>
              </a:spcBef>
              <a:buClrTx/>
            </a:pPr>
            <a:r>
              <a:rPr lang="en-US" altLang="ar-SA" sz="2400" dirty="0">
                <a:latin typeface="Times New Roman" panose="02020603050405020304" pitchFamily="18" charset="0"/>
              </a:rPr>
              <a:t>The partial autocorrelations decay exponentially, but because of random error components, they do not  die out to zero as do the theoretical autocorrelation</a:t>
            </a:r>
            <a:endParaRPr lang="en-US" altLang="en-US" sz="2400" dirty="0">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398C123-AD54-F5E4-BF44-A35EC31C74C9}"/>
              </a:ext>
            </a:extLst>
          </p:cNvPr>
          <p:cNvSpPr>
            <a:spLocks noGrp="1" noChangeArrowheads="1"/>
          </p:cNvSpPr>
          <p:nvPr>
            <p:ph type="title"/>
          </p:nvPr>
        </p:nvSpPr>
        <p:spPr/>
        <p:txBody>
          <a:bodyPr/>
          <a:lstStyle/>
          <a:p>
            <a:pPr eaLnBrk="1" fontAlgn="auto" hangingPunct="1">
              <a:spcAft>
                <a:spcPts val="0"/>
              </a:spcAft>
              <a:defRPr/>
            </a:pPr>
            <a:r>
              <a:rPr lang="en-US" altLang="ar-SA" sz="3600">
                <a:latin typeface="Times New Roman" pitchFamily="18" charset="0"/>
              </a:rPr>
              <a:t>Higher order auto regressive models</a:t>
            </a:r>
          </a:p>
        </p:txBody>
      </p:sp>
      <p:sp>
        <p:nvSpPr>
          <p:cNvPr id="70659" name="Rectangle 3">
            <a:extLst>
              <a:ext uri="{FF2B5EF4-FFF2-40B4-BE49-F238E27FC236}">
                <a16:creationId xmlns:a16="http://schemas.microsoft.com/office/drawing/2014/main" id="{107E883D-A697-4FE4-2ED5-08529A78CD4C}"/>
              </a:ext>
            </a:extLst>
          </p:cNvPr>
          <p:cNvSpPr>
            <a:spLocks noGrp="1" noChangeArrowheads="1"/>
          </p:cNvSpPr>
          <p:nvPr>
            <p:ph idx="1"/>
          </p:nvPr>
        </p:nvSpPr>
        <p:spPr/>
        <p:txBody>
          <a:bodyPr/>
          <a:lstStyle/>
          <a:p>
            <a:pPr eaLnBrk="1" hangingPunct="1"/>
            <a:r>
              <a:rPr lang="en-US" altLang="ar-SA" sz="2800">
                <a:latin typeface="Times New Roman" panose="02020603050405020304" pitchFamily="18" charset="0"/>
              </a:rPr>
              <a:t>A p</a:t>
            </a:r>
            <a:r>
              <a:rPr lang="en-US" altLang="ar-SA" sz="2800" baseline="30000">
                <a:latin typeface="Times New Roman" panose="02020603050405020304" pitchFamily="18" charset="0"/>
              </a:rPr>
              <a:t>th</a:t>
            </a:r>
            <a:r>
              <a:rPr lang="en-US" altLang="ar-SA" sz="2800">
                <a:latin typeface="Times New Roman" panose="02020603050405020304" pitchFamily="18" charset="0"/>
              </a:rPr>
              <a:t>-order AR model is defined as</a:t>
            </a:r>
          </a:p>
          <a:p>
            <a:pPr eaLnBrk="1" hangingPunct="1"/>
            <a:endParaRPr lang="en-US" altLang="ar-SA" sz="2800">
              <a:latin typeface="Times New Roman" panose="02020603050405020304" pitchFamily="18" charset="0"/>
            </a:endParaRPr>
          </a:p>
          <a:p>
            <a:pPr eaLnBrk="1" hangingPunct="1"/>
            <a:endParaRPr lang="en-US" altLang="ar-SA" sz="2800">
              <a:latin typeface="Times New Roman" panose="02020603050405020304" pitchFamily="18" charset="0"/>
            </a:endParaRPr>
          </a:p>
          <a:p>
            <a:pPr lvl="1" eaLnBrk="1" hangingPunct="1"/>
            <a:r>
              <a:rPr lang="en-US" altLang="ar-SA" sz="2800">
                <a:latin typeface="Times New Roman" panose="02020603050405020304" pitchFamily="18" charset="0"/>
              </a:rPr>
              <a:t>C is the constant term</a:t>
            </a:r>
          </a:p>
          <a:p>
            <a:pPr lvl="1" eaLnBrk="1" hangingPunct="1"/>
            <a:r>
              <a:rPr lang="en-US" altLang="ar-SA" sz="2800">
                <a:latin typeface="Times New Roman" panose="02020603050405020304" pitchFamily="18" charset="0"/>
                <a:sym typeface="Symbol" pitchFamily="2" charset="2"/>
              </a:rPr>
              <a:t></a:t>
            </a:r>
            <a:r>
              <a:rPr lang="en-US" altLang="ar-SA" sz="2800" baseline="-25000">
                <a:latin typeface="Times New Roman" panose="02020603050405020304" pitchFamily="18" charset="0"/>
                <a:sym typeface="Symbol" pitchFamily="2" charset="2"/>
              </a:rPr>
              <a:t>j</a:t>
            </a:r>
            <a:r>
              <a:rPr lang="en-US" altLang="ar-SA" sz="2800">
                <a:latin typeface="Times New Roman" panose="02020603050405020304" pitchFamily="18" charset="0"/>
                <a:sym typeface="Symbol" pitchFamily="2" charset="2"/>
              </a:rPr>
              <a:t> is the j</a:t>
            </a:r>
            <a:r>
              <a:rPr lang="en-US" altLang="ar-SA" sz="2800" baseline="30000">
                <a:latin typeface="Times New Roman" panose="02020603050405020304" pitchFamily="18" charset="0"/>
                <a:sym typeface="Symbol" pitchFamily="2" charset="2"/>
              </a:rPr>
              <a:t>th</a:t>
            </a:r>
            <a:r>
              <a:rPr lang="en-US" altLang="ar-SA" sz="2800">
                <a:latin typeface="Times New Roman" panose="02020603050405020304" pitchFamily="18" charset="0"/>
                <a:sym typeface="Symbol" pitchFamily="2" charset="2"/>
              </a:rPr>
              <a:t> auto regression parameter</a:t>
            </a:r>
          </a:p>
          <a:p>
            <a:pPr lvl="1" eaLnBrk="1" hangingPunct="1"/>
            <a:r>
              <a:rPr lang="en-US" altLang="ar-SA" sz="2800">
                <a:latin typeface="Times New Roman" panose="02020603050405020304" pitchFamily="18" charset="0"/>
                <a:sym typeface="Symbol" pitchFamily="2" charset="2"/>
              </a:rPr>
              <a:t>e</a:t>
            </a:r>
            <a:r>
              <a:rPr lang="en-US" altLang="ar-SA" sz="2800" baseline="-25000">
                <a:latin typeface="Times New Roman" panose="02020603050405020304" pitchFamily="18" charset="0"/>
                <a:sym typeface="Symbol" pitchFamily="2" charset="2"/>
              </a:rPr>
              <a:t>t</a:t>
            </a:r>
            <a:r>
              <a:rPr lang="en-US" altLang="ar-SA" sz="2800">
                <a:latin typeface="Times New Roman" panose="02020603050405020304" pitchFamily="18" charset="0"/>
                <a:sym typeface="Symbol" pitchFamily="2" charset="2"/>
              </a:rPr>
              <a:t> is the error term at time t.</a:t>
            </a:r>
            <a:endParaRPr lang="en-US" altLang="ar-SA" sz="2800">
              <a:latin typeface="Times New Roman" panose="02020603050405020304" pitchFamily="18" charset="0"/>
            </a:endParaRPr>
          </a:p>
          <a:p>
            <a:pPr eaLnBrk="1" hangingPunct="1">
              <a:buFont typeface="Wingdings" pitchFamily="2" charset="2"/>
              <a:buNone/>
            </a:pPr>
            <a:endParaRPr lang="en-US" altLang="ar-SA" sz="2800">
              <a:latin typeface="Times New Roman" panose="02020603050405020304" pitchFamily="18" charset="0"/>
            </a:endParaRPr>
          </a:p>
        </p:txBody>
      </p:sp>
      <p:sp>
        <p:nvSpPr>
          <p:cNvPr id="70662" name="Slide Number Placeholder 2">
            <a:extLst>
              <a:ext uri="{FF2B5EF4-FFF2-40B4-BE49-F238E27FC236}">
                <a16:creationId xmlns:a16="http://schemas.microsoft.com/office/drawing/2014/main" id="{EEB00B31-300A-706C-DF87-65F1BE11923D}"/>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44B0AD1E-1584-8748-A128-51E50B741B4B}" type="slidenum">
              <a:rPr lang="en-US" altLang="en-US" sz="1800">
                <a:solidFill>
                  <a:srgbClr val="FFFFFF"/>
                </a:solidFill>
                <a:latin typeface="Times New Roman" panose="02020603050405020304" pitchFamily="18" charset="0"/>
              </a:rPr>
              <a:pPr eaLnBrk="1" hangingPunct="1">
                <a:spcBef>
                  <a:spcPct val="0"/>
                </a:spcBef>
                <a:buClrTx/>
                <a:buFontTx/>
                <a:buNone/>
              </a:pPr>
              <a:t>68</a:t>
            </a:fld>
            <a:endParaRPr lang="en-US" altLang="en-US" sz="1800">
              <a:solidFill>
                <a:srgbClr val="FFFFFF"/>
              </a:solidFill>
              <a:latin typeface="Times New Roman" panose="02020603050405020304" pitchFamily="18" charset="0"/>
            </a:endParaRPr>
          </a:p>
        </p:txBody>
      </p:sp>
      <p:sp>
        <p:nvSpPr>
          <p:cNvPr id="70661" name="Footer Placeholder 1">
            <a:extLst>
              <a:ext uri="{FF2B5EF4-FFF2-40B4-BE49-F238E27FC236}">
                <a16:creationId xmlns:a16="http://schemas.microsoft.com/office/drawing/2014/main" id="{19FDD027-661A-6C3E-230D-DECDE23025ED}"/>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70660" name="Object 4">
            <a:extLst>
              <a:ext uri="{FF2B5EF4-FFF2-40B4-BE49-F238E27FC236}">
                <a16:creationId xmlns:a16="http://schemas.microsoft.com/office/drawing/2014/main" id="{328C6A1B-6C78-D606-F989-60169A9D52C7}"/>
              </a:ext>
            </a:extLst>
          </p:cNvPr>
          <p:cNvGraphicFramePr>
            <a:graphicFrameLocks noChangeAspect="1"/>
          </p:cNvGraphicFramePr>
          <p:nvPr/>
        </p:nvGraphicFramePr>
        <p:xfrm>
          <a:off x="1219200" y="2286000"/>
          <a:ext cx="5741988" cy="609600"/>
        </p:xfrm>
        <a:graphic>
          <a:graphicData uri="http://schemas.openxmlformats.org/presentationml/2006/ole">
            <mc:AlternateContent xmlns:mc="http://schemas.openxmlformats.org/markup-compatibility/2006">
              <mc:Choice xmlns:v="urn:schemas-microsoft-com:vml" Requires="v">
                <p:oleObj name="Equation" r:id="rId2" imgW="52374800" imgH="5562600" progId="Equation.3">
                  <p:embed/>
                </p:oleObj>
              </mc:Choice>
              <mc:Fallback>
                <p:oleObj name="Equation" r:id="rId2" imgW="52374800" imgH="5562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86000"/>
                        <a:ext cx="5741988" cy="6096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8A08B33D-45E6-158F-5845-B09E2A55FDCA}"/>
              </a:ext>
            </a:extLst>
          </p:cNvPr>
          <p:cNvSpPr>
            <a:spLocks noGrp="1" noChangeArrowheads="1"/>
          </p:cNvSpPr>
          <p:nvPr>
            <p:ph type="title"/>
          </p:nvPr>
        </p:nvSpPr>
        <p:spPr/>
        <p:txBody>
          <a:bodyPr/>
          <a:lstStyle/>
          <a:p>
            <a:pPr eaLnBrk="1" fontAlgn="auto" hangingPunct="1">
              <a:spcAft>
                <a:spcPts val="0"/>
              </a:spcAft>
              <a:defRPr/>
            </a:pPr>
            <a:r>
              <a:rPr lang="en-US" altLang="ar-SA" sz="3600" dirty="0">
                <a:latin typeface="Times New Roman" pitchFamily="18" charset="0"/>
              </a:rPr>
              <a:t>Higher order auto regressive models</a:t>
            </a:r>
          </a:p>
        </p:txBody>
      </p:sp>
      <p:sp>
        <p:nvSpPr>
          <p:cNvPr id="71683" name="Rectangle 3">
            <a:extLst>
              <a:ext uri="{FF2B5EF4-FFF2-40B4-BE49-F238E27FC236}">
                <a16:creationId xmlns:a16="http://schemas.microsoft.com/office/drawing/2014/main" id="{1595B553-1508-39B6-EFD4-2DDD267AB0B0}"/>
              </a:ext>
            </a:extLst>
          </p:cNvPr>
          <p:cNvSpPr>
            <a:spLocks noGrp="1" noChangeArrowheads="1"/>
          </p:cNvSpPr>
          <p:nvPr>
            <p:ph idx="1"/>
          </p:nvPr>
        </p:nvSpPr>
        <p:spPr>
          <a:xfrm>
            <a:off x="457200" y="1600200"/>
            <a:ext cx="7620000" cy="3505200"/>
          </a:xfrm>
        </p:spPr>
        <p:txBody>
          <a:bodyPr>
            <a:normAutofit lnSpcReduction="10000"/>
          </a:bodyPr>
          <a:lstStyle/>
          <a:p>
            <a:pPr eaLnBrk="1" hangingPunct="1"/>
            <a:r>
              <a:rPr lang="en-US" altLang="ar-SA" sz="2800">
                <a:latin typeface="Times New Roman" panose="02020603050405020304" pitchFamily="18" charset="0"/>
              </a:rPr>
              <a:t>Restrictions on  the allowable values of auto regression parameters</a:t>
            </a:r>
          </a:p>
          <a:p>
            <a:pPr lvl="1" eaLnBrk="1" hangingPunct="1"/>
            <a:r>
              <a:rPr lang="en-US" altLang="ar-SA" sz="2800">
                <a:latin typeface="Times New Roman" panose="02020603050405020304" pitchFamily="18" charset="0"/>
              </a:rPr>
              <a:t>For p =1</a:t>
            </a:r>
          </a:p>
          <a:p>
            <a:pPr lvl="2" eaLnBrk="1" hangingPunct="1"/>
            <a:r>
              <a:rPr lang="en-US" altLang="ar-SA" sz="2400">
                <a:latin typeface="Times New Roman" panose="02020603050405020304" pitchFamily="18" charset="0"/>
              </a:rPr>
              <a:t>-1&lt; </a:t>
            </a:r>
            <a:r>
              <a:rPr lang="en-US" altLang="ar-SA" sz="2400">
                <a:latin typeface="Times New Roman" panose="02020603050405020304" pitchFamily="18" charset="0"/>
                <a:sym typeface="Symbol" pitchFamily="2" charset="2"/>
              </a:rPr>
              <a:t></a:t>
            </a:r>
            <a:r>
              <a:rPr lang="en-US" altLang="ar-SA" sz="2400" baseline="-25000">
                <a:latin typeface="Times New Roman" panose="02020603050405020304" pitchFamily="18" charset="0"/>
                <a:sym typeface="Symbol" pitchFamily="2" charset="2"/>
              </a:rPr>
              <a:t>1</a:t>
            </a:r>
            <a:r>
              <a:rPr lang="en-US" altLang="ar-SA" sz="2400">
                <a:latin typeface="Times New Roman" panose="02020603050405020304" pitchFamily="18" charset="0"/>
                <a:sym typeface="Symbol" pitchFamily="2" charset="2"/>
              </a:rPr>
              <a:t> &lt; 1</a:t>
            </a:r>
          </a:p>
          <a:p>
            <a:pPr lvl="1" eaLnBrk="1" hangingPunct="1"/>
            <a:r>
              <a:rPr lang="en-US" altLang="ar-SA" sz="2800">
                <a:latin typeface="Times New Roman" panose="02020603050405020304" pitchFamily="18" charset="0"/>
              </a:rPr>
              <a:t>For p = 2</a:t>
            </a:r>
          </a:p>
          <a:p>
            <a:pPr lvl="2" eaLnBrk="1" hangingPunct="1"/>
            <a:r>
              <a:rPr lang="en-US" altLang="ar-SA" sz="2400">
                <a:latin typeface="Times New Roman" panose="02020603050405020304" pitchFamily="18" charset="0"/>
              </a:rPr>
              <a:t>-1&lt; </a:t>
            </a:r>
            <a:r>
              <a:rPr lang="en-US" altLang="ar-SA" sz="2400">
                <a:latin typeface="Times New Roman" panose="02020603050405020304" pitchFamily="18" charset="0"/>
                <a:sym typeface="Symbol" pitchFamily="2" charset="2"/>
              </a:rPr>
              <a:t></a:t>
            </a:r>
            <a:r>
              <a:rPr lang="en-US" altLang="ar-SA" sz="2400" baseline="-25000">
                <a:latin typeface="Times New Roman" panose="02020603050405020304" pitchFamily="18" charset="0"/>
                <a:sym typeface="Symbol" pitchFamily="2" charset="2"/>
              </a:rPr>
              <a:t>2</a:t>
            </a:r>
            <a:r>
              <a:rPr lang="en-US" altLang="ar-SA" sz="2400">
                <a:latin typeface="Times New Roman" panose="02020603050405020304" pitchFamily="18" charset="0"/>
                <a:sym typeface="Symbol" pitchFamily="2" charset="2"/>
              </a:rPr>
              <a:t> &lt; 1</a:t>
            </a:r>
          </a:p>
          <a:p>
            <a:pPr lvl="2" eaLnBrk="1" hangingPunct="1"/>
            <a:r>
              <a:rPr lang="en-US" altLang="ar-SA" sz="2400">
                <a:latin typeface="Times New Roman" panose="02020603050405020304" pitchFamily="18" charset="0"/>
                <a:sym typeface="Symbol" pitchFamily="2" charset="2"/>
              </a:rPr>
              <a:t></a:t>
            </a:r>
            <a:r>
              <a:rPr lang="en-US" altLang="ar-SA" sz="2400" baseline="-25000">
                <a:latin typeface="Times New Roman" panose="02020603050405020304" pitchFamily="18" charset="0"/>
                <a:sym typeface="Symbol" pitchFamily="2" charset="2"/>
              </a:rPr>
              <a:t>1</a:t>
            </a:r>
            <a:r>
              <a:rPr lang="en-US" altLang="ar-SA" sz="2400">
                <a:latin typeface="Times New Roman" panose="02020603050405020304" pitchFamily="18" charset="0"/>
                <a:sym typeface="Symbol" pitchFamily="2" charset="2"/>
              </a:rPr>
              <a:t>+ </a:t>
            </a:r>
            <a:r>
              <a:rPr lang="en-US" altLang="ar-SA" sz="2400" baseline="-25000">
                <a:latin typeface="Times New Roman" panose="02020603050405020304" pitchFamily="18" charset="0"/>
                <a:sym typeface="Symbol" pitchFamily="2" charset="2"/>
              </a:rPr>
              <a:t>2</a:t>
            </a:r>
            <a:r>
              <a:rPr lang="en-US" altLang="ar-SA" sz="2400">
                <a:latin typeface="Times New Roman" panose="02020603050405020304" pitchFamily="18" charset="0"/>
                <a:sym typeface="Symbol" pitchFamily="2" charset="2"/>
              </a:rPr>
              <a:t> &lt;1</a:t>
            </a:r>
          </a:p>
          <a:p>
            <a:pPr lvl="2" eaLnBrk="1" hangingPunct="1"/>
            <a:r>
              <a:rPr lang="en-US" altLang="ar-SA" sz="2400">
                <a:latin typeface="Times New Roman" panose="02020603050405020304" pitchFamily="18" charset="0"/>
                <a:sym typeface="Symbol" pitchFamily="2" charset="2"/>
              </a:rPr>
              <a:t></a:t>
            </a:r>
            <a:r>
              <a:rPr lang="en-US" altLang="ar-SA" sz="2400" baseline="-25000">
                <a:latin typeface="Times New Roman" panose="02020603050405020304" pitchFamily="18" charset="0"/>
                <a:sym typeface="Symbol" pitchFamily="2" charset="2"/>
              </a:rPr>
              <a:t>2</a:t>
            </a:r>
            <a:r>
              <a:rPr lang="en-US" altLang="ar-SA" sz="2400">
                <a:latin typeface="Times New Roman" panose="02020603050405020304" pitchFamily="18" charset="0"/>
                <a:sym typeface="Symbol" pitchFamily="2" charset="2"/>
              </a:rPr>
              <a:t>- </a:t>
            </a:r>
            <a:r>
              <a:rPr lang="en-US" altLang="ar-SA" sz="2400" baseline="-25000">
                <a:latin typeface="Times New Roman" panose="02020603050405020304" pitchFamily="18" charset="0"/>
                <a:sym typeface="Symbol" pitchFamily="2" charset="2"/>
              </a:rPr>
              <a:t>1</a:t>
            </a:r>
            <a:r>
              <a:rPr lang="en-US" altLang="ar-SA" sz="2400">
                <a:latin typeface="Times New Roman" panose="02020603050405020304" pitchFamily="18" charset="0"/>
                <a:sym typeface="Symbol" pitchFamily="2" charset="2"/>
              </a:rPr>
              <a:t> &lt;1</a:t>
            </a:r>
          </a:p>
          <a:p>
            <a:pPr lvl="2" eaLnBrk="1" hangingPunct="1">
              <a:buFont typeface="Wingdings" pitchFamily="2" charset="2"/>
              <a:buNone/>
            </a:pPr>
            <a:endParaRPr lang="en-US" altLang="ar-SA" sz="2400">
              <a:latin typeface="Times New Roman" panose="02020603050405020304" pitchFamily="18" charset="0"/>
              <a:sym typeface="Symbol" pitchFamily="2" charset="2"/>
            </a:endParaRPr>
          </a:p>
          <a:p>
            <a:pPr lvl="2" eaLnBrk="1" hangingPunct="1"/>
            <a:endParaRPr lang="en-US" altLang="ar-SA" sz="2400">
              <a:latin typeface="Times New Roman" panose="02020603050405020304" pitchFamily="18" charset="0"/>
              <a:sym typeface="Symbol" pitchFamily="2" charset="2"/>
            </a:endParaRPr>
          </a:p>
          <a:p>
            <a:pPr lvl="2" eaLnBrk="1" hangingPunct="1"/>
            <a:endParaRPr lang="en-US" altLang="ar-SA" sz="2400">
              <a:latin typeface="Times New Roman" panose="02020603050405020304" pitchFamily="18" charset="0"/>
              <a:sym typeface="Symbol" pitchFamily="2" charset="2"/>
            </a:endParaRPr>
          </a:p>
          <a:p>
            <a:pPr lvl="2" eaLnBrk="1" hangingPunct="1"/>
            <a:endParaRPr lang="en-US" altLang="ar-SA" sz="2400">
              <a:latin typeface="Times New Roman" panose="02020603050405020304" pitchFamily="18" charset="0"/>
            </a:endParaRPr>
          </a:p>
          <a:p>
            <a:pPr lvl="2" eaLnBrk="1" hangingPunct="1"/>
            <a:endParaRPr lang="en-US" altLang="ar-SA" sz="2400">
              <a:latin typeface="Times New Roman" panose="02020603050405020304" pitchFamily="18" charset="0"/>
            </a:endParaRPr>
          </a:p>
        </p:txBody>
      </p:sp>
      <p:sp>
        <p:nvSpPr>
          <p:cNvPr id="71685" name="Slide Number Placeholder 2">
            <a:extLst>
              <a:ext uri="{FF2B5EF4-FFF2-40B4-BE49-F238E27FC236}">
                <a16:creationId xmlns:a16="http://schemas.microsoft.com/office/drawing/2014/main" id="{668560CD-A1F1-8424-F95E-6AE30939E82E}"/>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35EA3825-DD4D-1C40-81FA-89BD66221769}" type="slidenum">
              <a:rPr lang="en-US" altLang="en-US" sz="1800">
                <a:solidFill>
                  <a:srgbClr val="FFFFFF"/>
                </a:solidFill>
                <a:latin typeface="Times New Roman" panose="02020603050405020304" pitchFamily="18" charset="0"/>
              </a:rPr>
              <a:pPr eaLnBrk="1" hangingPunct="1">
                <a:spcBef>
                  <a:spcPct val="0"/>
                </a:spcBef>
                <a:buClrTx/>
                <a:buFontTx/>
                <a:buNone/>
              </a:pPr>
              <a:t>69</a:t>
            </a:fld>
            <a:endParaRPr lang="en-US" altLang="en-US" sz="1800">
              <a:solidFill>
                <a:srgbClr val="FFFFFF"/>
              </a:solidFill>
              <a:latin typeface="Times New Roman" panose="02020603050405020304" pitchFamily="18" charset="0"/>
            </a:endParaRPr>
          </a:p>
        </p:txBody>
      </p:sp>
      <p:sp>
        <p:nvSpPr>
          <p:cNvPr id="71684" name="Footer Placeholder 1">
            <a:extLst>
              <a:ext uri="{FF2B5EF4-FFF2-40B4-BE49-F238E27FC236}">
                <a16:creationId xmlns:a16="http://schemas.microsoft.com/office/drawing/2014/main" id="{AB77B05B-06CA-BBB7-1F68-1222AEFA9546}"/>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54EB39C-52E7-28C4-02B4-53944283A5BA}"/>
              </a:ext>
            </a:extLst>
          </p:cNvPr>
          <p:cNvSpPr>
            <a:spLocks noGrp="1" noChangeArrowheads="1"/>
          </p:cNvSpPr>
          <p:nvPr>
            <p:ph type="title"/>
          </p:nvPr>
        </p:nvSpPr>
        <p:spPr/>
        <p:txBody>
          <a:bodyPr/>
          <a:lstStyle/>
          <a:p>
            <a:pPr eaLnBrk="1" fontAlgn="auto" hangingPunct="1">
              <a:spcAft>
                <a:spcPts val="0"/>
              </a:spcAft>
              <a:defRPr/>
            </a:pPr>
            <a:r>
              <a:rPr lang="en-US" altLang="ar-SA" sz="4400" dirty="0">
                <a:latin typeface="Times New Roman" pitchFamily="18" charset="0"/>
              </a:rPr>
              <a:t>Introduction</a:t>
            </a:r>
          </a:p>
        </p:txBody>
      </p:sp>
      <p:sp>
        <p:nvSpPr>
          <p:cNvPr id="8195" name="Rectangle 3">
            <a:extLst>
              <a:ext uri="{FF2B5EF4-FFF2-40B4-BE49-F238E27FC236}">
                <a16:creationId xmlns:a16="http://schemas.microsoft.com/office/drawing/2014/main" id="{723F3F67-AB7A-78E7-0C4C-342B9F7311A3}"/>
              </a:ext>
            </a:extLst>
          </p:cNvPr>
          <p:cNvSpPr>
            <a:spLocks noGrp="1" noChangeArrowheads="1"/>
          </p:cNvSpPr>
          <p:nvPr>
            <p:ph idx="1"/>
          </p:nvPr>
        </p:nvSpPr>
        <p:spPr>
          <a:xfrm>
            <a:off x="457200" y="1600200"/>
            <a:ext cx="7620000" cy="2514600"/>
          </a:xfrm>
        </p:spPr>
        <p:txBody>
          <a:bodyPr rtlCol="0">
            <a:normAutofit fontScale="92500" lnSpcReduction="10000"/>
          </a:bodyPr>
          <a:lstStyle/>
          <a:p>
            <a:pPr eaLnBrk="1" fontAlgn="auto" hangingPunct="1">
              <a:spcAft>
                <a:spcPts val="0"/>
              </a:spcAft>
              <a:defRPr/>
            </a:pPr>
            <a:r>
              <a:rPr lang="en-US" altLang="ar-SA" sz="2800" dirty="0">
                <a:latin typeface="Times New Roman" pitchFamily="18" charset="0"/>
              </a:rPr>
              <a:t>The Box-Jenkins methodology refers to a set of procedures for </a:t>
            </a:r>
            <a:r>
              <a:rPr lang="en-US" altLang="ar-SA" sz="2800" i="1" dirty="0">
                <a:latin typeface="Times New Roman" pitchFamily="18" charset="0"/>
              </a:rPr>
              <a:t>identifying</a:t>
            </a:r>
            <a:r>
              <a:rPr lang="en-US" altLang="ar-SA" sz="2800" dirty="0">
                <a:latin typeface="Times New Roman" pitchFamily="18" charset="0"/>
              </a:rPr>
              <a:t>, </a:t>
            </a:r>
            <a:r>
              <a:rPr lang="en-US" altLang="ar-SA" sz="2800" i="1" dirty="0">
                <a:latin typeface="Times New Roman" pitchFamily="18" charset="0"/>
              </a:rPr>
              <a:t>fitting</a:t>
            </a:r>
            <a:r>
              <a:rPr lang="en-US" altLang="ar-SA" sz="2800" dirty="0">
                <a:latin typeface="Times New Roman" pitchFamily="18" charset="0"/>
              </a:rPr>
              <a:t>, and </a:t>
            </a:r>
            <a:r>
              <a:rPr lang="en-US" altLang="ar-SA" sz="2800" i="1" dirty="0">
                <a:latin typeface="Times New Roman" pitchFamily="18" charset="0"/>
              </a:rPr>
              <a:t>checking</a:t>
            </a:r>
            <a:r>
              <a:rPr lang="en-US" altLang="ar-SA" sz="2800" dirty="0">
                <a:latin typeface="Times New Roman" pitchFamily="18" charset="0"/>
              </a:rPr>
              <a:t> ARIMA models with time series data. Forecasts follow directly from the form of fitted model. </a:t>
            </a:r>
          </a:p>
          <a:p>
            <a:pPr eaLnBrk="1" fontAlgn="auto" hangingPunct="1">
              <a:spcAft>
                <a:spcPts val="0"/>
              </a:spcAft>
              <a:defRPr/>
            </a:pPr>
            <a:r>
              <a:rPr lang="en-US" altLang="ar-SA" sz="2800" dirty="0">
                <a:latin typeface="Times New Roman" pitchFamily="18" charset="0"/>
              </a:rPr>
              <a:t>The basis of BOX-Jenkins approach to modeling time series consists of three phases:</a:t>
            </a:r>
          </a:p>
        </p:txBody>
      </p:sp>
      <p:sp>
        <p:nvSpPr>
          <p:cNvPr id="7173" name="Slide Number Placeholder 2">
            <a:extLst>
              <a:ext uri="{FF2B5EF4-FFF2-40B4-BE49-F238E27FC236}">
                <a16:creationId xmlns:a16="http://schemas.microsoft.com/office/drawing/2014/main" id="{2EA6D8BF-7009-7BF7-0C50-A4DE382891A2}"/>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BF3B2B03-093B-C94A-A358-0C80063144DF}" type="slidenum">
              <a:rPr lang="en-US" altLang="en-US" sz="1800">
                <a:solidFill>
                  <a:srgbClr val="FFFFFF"/>
                </a:solidFill>
                <a:latin typeface="Times New Roman" panose="02020603050405020304" pitchFamily="18" charset="0"/>
              </a:rPr>
              <a:pPr eaLnBrk="1" hangingPunct="1">
                <a:spcBef>
                  <a:spcPct val="0"/>
                </a:spcBef>
                <a:buClrTx/>
                <a:buFontTx/>
                <a:buNone/>
              </a:pPr>
              <a:t>7</a:t>
            </a:fld>
            <a:endParaRPr lang="en-US" altLang="en-US" sz="1800">
              <a:solidFill>
                <a:srgbClr val="FFFFFF"/>
              </a:solidFill>
              <a:latin typeface="Times New Roman" panose="02020603050405020304" pitchFamily="18" charset="0"/>
            </a:endParaRPr>
          </a:p>
        </p:txBody>
      </p:sp>
      <p:sp>
        <p:nvSpPr>
          <p:cNvPr id="7172" name="Footer Placeholder 1">
            <a:extLst>
              <a:ext uri="{FF2B5EF4-FFF2-40B4-BE49-F238E27FC236}">
                <a16:creationId xmlns:a16="http://schemas.microsoft.com/office/drawing/2014/main" id="{7073DB3C-95C6-4D28-D740-75667612B01E}"/>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5" name="Diagram 4">
            <a:extLst>
              <a:ext uri="{FF2B5EF4-FFF2-40B4-BE49-F238E27FC236}">
                <a16:creationId xmlns:a16="http://schemas.microsoft.com/office/drawing/2014/main" id="{45367872-3090-946A-1AD3-AEB285C9FD2D}"/>
              </a:ext>
            </a:extLst>
          </p:cNvPr>
          <p:cNvGraphicFramePr/>
          <p:nvPr/>
        </p:nvGraphicFramePr>
        <p:xfrm>
          <a:off x="914400" y="4267200"/>
          <a:ext cx="6858000" cy="149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473F64DD-189D-AE8D-95A6-AFD2A68B4DD7}"/>
              </a:ext>
            </a:extLst>
          </p:cNvPr>
          <p:cNvSpPr>
            <a:spLocks noGrp="1" noChangeArrowheads="1"/>
          </p:cNvSpPr>
          <p:nvPr>
            <p:ph type="title"/>
          </p:nvPr>
        </p:nvSpPr>
        <p:spPr/>
        <p:txBody>
          <a:bodyPr/>
          <a:lstStyle/>
          <a:p>
            <a:pPr eaLnBrk="1" fontAlgn="auto" hangingPunct="1">
              <a:spcAft>
                <a:spcPts val="0"/>
              </a:spcAft>
              <a:defRPr/>
            </a:pPr>
            <a:r>
              <a:rPr lang="en-US" altLang="ar-SA" sz="3600" dirty="0">
                <a:latin typeface="Times New Roman" pitchFamily="18" charset="0"/>
              </a:rPr>
              <a:t>Higher order auto regressive models</a:t>
            </a:r>
          </a:p>
        </p:txBody>
      </p:sp>
      <p:sp>
        <p:nvSpPr>
          <p:cNvPr id="72707" name="Rectangle 3">
            <a:extLst>
              <a:ext uri="{FF2B5EF4-FFF2-40B4-BE49-F238E27FC236}">
                <a16:creationId xmlns:a16="http://schemas.microsoft.com/office/drawing/2014/main" id="{40B0D489-B514-C27F-6AC9-F4AD5E92266A}"/>
              </a:ext>
            </a:extLst>
          </p:cNvPr>
          <p:cNvSpPr>
            <a:spLocks noGrp="1" noChangeArrowheads="1"/>
          </p:cNvSpPr>
          <p:nvPr>
            <p:ph idx="1"/>
          </p:nvPr>
        </p:nvSpPr>
        <p:spPr/>
        <p:txBody>
          <a:bodyPr/>
          <a:lstStyle/>
          <a:p>
            <a:pPr eaLnBrk="1" hangingPunct="1"/>
            <a:r>
              <a:rPr lang="en-US" altLang="ar-SA" sz="2800">
                <a:latin typeface="Times New Roman" panose="02020603050405020304" pitchFamily="18" charset="0"/>
              </a:rPr>
              <a:t>A great variety of time series are possible with autoregressive models.</a:t>
            </a:r>
          </a:p>
          <a:p>
            <a:pPr eaLnBrk="1" hangingPunct="1"/>
            <a:r>
              <a:rPr lang="en-US" altLang="ar-SA" sz="2800">
                <a:latin typeface="Times New Roman" panose="02020603050405020304" pitchFamily="18" charset="0"/>
              </a:rPr>
              <a:t>The following slides shows an AR(2) model.</a:t>
            </a:r>
          </a:p>
          <a:p>
            <a:pPr eaLnBrk="1" hangingPunct="1"/>
            <a:r>
              <a:rPr lang="en-US" altLang="ar-SA" sz="2800">
                <a:latin typeface="Times New Roman" panose="02020603050405020304" pitchFamily="18" charset="0"/>
              </a:rPr>
              <a:t>Note  that for AR(2) models the autocorrelations die out in a damped Sine-wave patterns.</a:t>
            </a:r>
          </a:p>
          <a:p>
            <a:pPr eaLnBrk="1" hangingPunct="1"/>
            <a:r>
              <a:rPr lang="en-US" altLang="ar-SA" sz="2800">
                <a:latin typeface="Times New Roman" panose="02020603050405020304" pitchFamily="18" charset="0"/>
              </a:rPr>
              <a:t>There are exactly two significant partial autocorrelations. </a:t>
            </a:r>
          </a:p>
        </p:txBody>
      </p:sp>
      <p:sp>
        <p:nvSpPr>
          <p:cNvPr id="72709" name="Slide Number Placeholder 2">
            <a:extLst>
              <a:ext uri="{FF2B5EF4-FFF2-40B4-BE49-F238E27FC236}">
                <a16:creationId xmlns:a16="http://schemas.microsoft.com/office/drawing/2014/main" id="{89FFA017-5129-F51D-1050-520400530D45}"/>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447426CB-778C-CD4C-AD04-90485D193CF3}" type="slidenum">
              <a:rPr lang="en-US" altLang="en-US" sz="1800">
                <a:solidFill>
                  <a:srgbClr val="FFFFFF"/>
                </a:solidFill>
                <a:latin typeface="Times New Roman" panose="02020603050405020304" pitchFamily="18" charset="0"/>
              </a:rPr>
              <a:pPr eaLnBrk="1" hangingPunct="1">
                <a:spcBef>
                  <a:spcPct val="0"/>
                </a:spcBef>
                <a:buClrTx/>
                <a:buFontTx/>
                <a:buNone/>
              </a:pPr>
              <a:t>70</a:t>
            </a:fld>
            <a:endParaRPr lang="en-US" altLang="en-US" sz="1800">
              <a:solidFill>
                <a:srgbClr val="FFFFFF"/>
              </a:solidFill>
              <a:latin typeface="Times New Roman" panose="02020603050405020304" pitchFamily="18" charset="0"/>
            </a:endParaRPr>
          </a:p>
        </p:txBody>
      </p:sp>
      <p:sp>
        <p:nvSpPr>
          <p:cNvPr id="72708" name="Footer Placeholder 1">
            <a:extLst>
              <a:ext uri="{FF2B5EF4-FFF2-40B4-BE49-F238E27FC236}">
                <a16:creationId xmlns:a16="http://schemas.microsoft.com/office/drawing/2014/main" id="{3D905D12-1E35-9923-ACCE-F54490766863}"/>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819F15D5-8257-38D8-F407-6533F4E92D59}"/>
              </a:ext>
            </a:extLst>
          </p:cNvPr>
          <p:cNvSpPr>
            <a:spLocks noGrp="1" noChangeArrowheads="1"/>
          </p:cNvSpPr>
          <p:nvPr>
            <p:ph type="title"/>
          </p:nvPr>
        </p:nvSpPr>
        <p:spPr/>
        <p:txBody>
          <a:bodyPr/>
          <a:lstStyle/>
          <a:p>
            <a:pPr eaLnBrk="1" fontAlgn="auto" hangingPunct="1">
              <a:spcAft>
                <a:spcPts val="0"/>
              </a:spcAft>
              <a:defRPr/>
            </a:pPr>
            <a:r>
              <a:rPr lang="en-US" altLang="ar-SA" sz="3600">
                <a:latin typeface="Times New Roman" pitchFamily="18" charset="0"/>
              </a:rPr>
              <a:t>Higher order auto regressive models</a:t>
            </a:r>
          </a:p>
        </p:txBody>
      </p:sp>
      <p:graphicFrame>
        <p:nvGraphicFramePr>
          <p:cNvPr id="73731" name="Object 3">
            <a:extLst>
              <a:ext uri="{FF2B5EF4-FFF2-40B4-BE49-F238E27FC236}">
                <a16:creationId xmlns:a16="http://schemas.microsoft.com/office/drawing/2014/main" id="{E8DBD82A-D638-5C8D-7348-EC550362B684}"/>
              </a:ext>
            </a:extLst>
          </p:cNvPr>
          <p:cNvGraphicFramePr>
            <a:graphicFrameLocks noGrp="1" noChangeAspect="1"/>
          </p:cNvGraphicFramePr>
          <p:nvPr>
            <p:ph idx="1"/>
          </p:nvPr>
        </p:nvGraphicFramePr>
        <p:xfrm>
          <a:off x="609600" y="1325563"/>
          <a:ext cx="7162800" cy="4764087"/>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25563"/>
                        <a:ext cx="7162800"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3" name="Slide Number Placeholder 2">
            <a:extLst>
              <a:ext uri="{FF2B5EF4-FFF2-40B4-BE49-F238E27FC236}">
                <a16:creationId xmlns:a16="http://schemas.microsoft.com/office/drawing/2014/main" id="{93C2AB79-0CC9-7AC5-34E7-2EA2C508820F}"/>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1271A6CB-2083-A345-AE47-994DBA148A4F}" type="slidenum">
              <a:rPr lang="en-US" altLang="en-US" sz="1800">
                <a:solidFill>
                  <a:srgbClr val="FFFFFF"/>
                </a:solidFill>
                <a:latin typeface="Times New Roman" panose="02020603050405020304" pitchFamily="18" charset="0"/>
              </a:rPr>
              <a:pPr eaLnBrk="1" hangingPunct="1">
                <a:spcBef>
                  <a:spcPct val="0"/>
                </a:spcBef>
                <a:buClrTx/>
                <a:buFontTx/>
                <a:buNone/>
              </a:pPr>
              <a:t>71</a:t>
            </a:fld>
            <a:endParaRPr lang="en-US" altLang="en-US" sz="1800">
              <a:solidFill>
                <a:srgbClr val="FFFFFF"/>
              </a:solidFill>
              <a:latin typeface="Times New Roman" panose="02020603050405020304" pitchFamily="18" charset="0"/>
            </a:endParaRPr>
          </a:p>
        </p:txBody>
      </p:sp>
      <p:sp>
        <p:nvSpPr>
          <p:cNvPr id="73732" name="Footer Placeholder 1">
            <a:extLst>
              <a:ext uri="{FF2B5EF4-FFF2-40B4-BE49-F238E27FC236}">
                <a16:creationId xmlns:a16="http://schemas.microsoft.com/office/drawing/2014/main" id="{E012264E-FBA0-2588-C320-E78845715C7E}"/>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B57B2CB4-5C12-1B61-9C15-3175B564CFA2}"/>
              </a:ext>
            </a:extLst>
          </p:cNvPr>
          <p:cNvSpPr>
            <a:spLocks noGrp="1" noChangeArrowheads="1"/>
          </p:cNvSpPr>
          <p:nvPr>
            <p:ph type="title"/>
          </p:nvPr>
        </p:nvSpPr>
        <p:spPr/>
        <p:txBody>
          <a:bodyPr/>
          <a:lstStyle/>
          <a:p>
            <a:pPr eaLnBrk="1" fontAlgn="auto" hangingPunct="1">
              <a:spcAft>
                <a:spcPts val="0"/>
              </a:spcAft>
              <a:defRPr/>
            </a:pPr>
            <a:r>
              <a:rPr lang="en-US" altLang="ar-SA" sz="3600" dirty="0">
                <a:latin typeface="Times New Roman" pitchFamily="18" charset="0"/>
              </a:rPr>
              <a:t>Higher order auto regressive models</a:t>
            </a:r>
          </a:p>
        </p:txBody>
      </p:sp>
      <p:graphicFrame>
        <p:nvGraphicFramePr>
          <p:cNvPr id="74755" name="Object 3">
            <a:extLst>
              <a:ext uri="{FF2B5EF4-FFF2-40B4-BE49-F238E27FC236}">
                <a16:creationId xmlns:a16="http://schemas.microsoft.com/office/drawing/2014/main" id="{80E0E848-9274-C9E6-25DF-9CE42D7DDF5C}"/>
              </a:ext>
            </a:extLst>
          </p:cNvPr>
          <p:cNvGraphicFramePr>
            <a:graphicFrameLocks noGrp="1" noChangeAspect="1"/>
          </p:cNvGraphicFramePr>
          <p:nvPr>
            <p:ph idx="1"/>
            <p:extLst>
              <p:ext uri="{D42A27DB-BD31-4B8C-83A1-F6EECF244321}">
                <p14:modId xmlns:p14="http://schemas.microsoft.com/office/powerpoint/2010/main" val="3352757473"/>
              </p:ext>
            </p:extLst>
          </p:nvPr>
        </p:nvGraphicFramePr>
        <p:xfrm>
          <a:off x="1905000" y="1345070"/>
          <a:ext cx="5091112" cy="2463800"/>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45070"/>
                        <a:ext cx="5091112" cy="2463800"/>
                      </a:xfrm>
                      <a:prstGeom prst="rect">
                        <a:avLst/>
                      </a:prstGeom>
                      <a:noFill/>
                      <a:ln>
                        <a:noFill/>
                      </a:ln>
                    </p:spPr>
                  </p:pic>
                </p:oleObj>
              </mc:Fallback>
            </mc:AlternateContent>
          </a:graphicData>
        </a:graphic>
      </p:graphicFrame>
      <p:sp>
        <p:nvSpPr>
          <p:cNvPr id="74757" name="Slide Number Placeholder 2">
            <a:extLst>
              <a:ext uri="{FF2B5EF4-FFF2-40B4-BE49-F238E27FC236}">
                <a16:creationId xmlns:a16="http://schemas.microsoft.com/office/drawing/2014/main" id="{AF17994E-AEDA-049B-3705-A10B29EC8B83}"/>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FC528873-5801-7F44-B1B5-5083B5836DAE}" type="slidenum">
              <a:rPr lang="en-US" altLang="en-US" sz="1800">
                <a:solidFill>
                  <a:srgbClr val="FFFFFF"/>
                </a:solidFill>
                <a:latin typeface="Times New Roman" panose="02020603050405020304" pitchFamily="18" charset="0"/>
              </a:rPr>
              <a:pPr eaLnBrk="1" hangingPunct="1">
                <a:spcBef>
                  <a:spcPct val="0"/>
                </a:spcBef>
                <a:buClrTx/>
                <a:buFontTx/>
                <a:buNone/>
              </a:pPr>
              <a:t>72</a:t>
            </a:fld>
            <a:endParaRPr lang="en-US" altLang="en-US" sz="1800">
              <a:solidFill>
                <a:srgbClr val="FFFFFF"/>
              </a:solidFill>
              <a:latin typeface="Times New Roman" panose="02020603050405020304" pitchFamily="18" charset="0"/>
            </a:endParaRPr>
          </a:p>
        </p:txBody>
      </p:sp>
      <p:sp>
        <p:nvSpPr>
          <p:cNvPr id="74756" name="Footer Placeholder 1">
            <a:extLst>
              <a:ext uri="{FF2B5EF4-FFF2-40B4-BE49-F238E27FC236}">
                <a16:creationId xmlns:a16="http://schemas.microsoft.com/office/drawing/2014/main" id="{FB8634CC-EFC5-5ECE-3443-2261384DD1DC}"/>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74758" name="Object 1">
            <a:extLst>
              <a:ext uri="{FF2B5EF4-FFF2-40B4-BE49-F238E27FC236}">
                <a16:creationId xmlns:a16="http://schemas.microsoft.com/office/drawing/2014/main" id="{5A733726-0A4F-31EA-D357-932B3C8BE67D}"/>
              </a:ext>
            </a:extLst>
          </p:cNvPr>
          <p:cNvGraphicFramePr>
            <a:graphicFrameLocks noGrp="1" noChangeAspect="1"/>
          </p:cNvGraphicFramePr>
          <p:nvPr>
            <p:extLst>
              <p:ext uri="{D42A27DB-BD31-4B8C-83A1-F6EECF244321}">
                <p14:modId xmlns:p14="http://schemas.microsoft.com/office/powerpoint/2010/main" val="4179380066"/>
              </p:ext>
            </p:extLst>
          </p:nvPr>
        </p:nvGraphicFramePr>
        <p:xfrm>
          <a:off x="609600" y="3985293"/>
          <a:ext cx="7239000" cy="2514600"/>
        </p:xfrm>
        <a:graphic>
          <a:graphicData uri="http://schemas.openxmlformats.org/presentationml/2006/ole">
            <mc:AlternateContent xmlns:mc="http://schemas.openxmlformats.org/markup-compatibility/2006">
              <mc:Choice xmlns:v="urn:schemas-microsoft-com:vml" Requires="v">
                <p:oleObj name="Graph" r:id="rId4" imgW="5270500" imgH="3505200" progId="MtbGraph.Document">
                  <p:embed/>
                </p:oleObj>
              </mc:Choice>
              <mc:Fallback>
                <p:oleObj name="Graph" r:id="rId4" imgW="5270500" imgH="3505200" progId="MtbGraph.Document">
                  <p:embed/>
                  <p:pic>
                    <p:nvPicPr>
                      <p:cNvPr id="0" name="Object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985293"/>
                        <a:ext cx="7239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5B53267D-F2DE-B899-B1C9-99BCFE54B9BC}"/>
              </a:ext>
            </a:extLst>
          </p:cNvPr>
          <p:cNvSpPr>
            <a:spLocks noGrp="1" noChangeArrowheads="1"/>
          </p:cNvSpPr>
          <p:nvPr>
            <p:ph type="title"/>
          </p:nvPr>
        </p:nvSpPr>
        <p:spPr/>
        <p:txBody>
          <a:bodyPr/>
          <a:lstStyle/>
          <a:p>
            <a:pPr eaLnBrk="1" fontAlgn="auto" hangingPunct="1">
              <a:spcAft>
                <a:spcPts val="0"/>
              </a:spcAft>
              <a:defRPr/>
            </a:pPr>
            <a:r>
              <a:rPr lang="en-US" altLang="ar-SA" sz="3600">
                <a:latin typeface="Times New Roman" pitchFamily="18" charset="0"/>
              </a:rPr>
              <a:t>Higher order moving average models</a:t>
            </a:r>
          </a:p>
        </p:txBody>
      </p:sp>
      <p:sp>
        <p:nvSpPr>
          <p:cNvPr id="75779" name="Rectangle 3">
            <a:extLst>
              <a:ext uri="{FF2B5EF4-FFF2-40B4-BE49-F238E27FC236}">
                <a16:creationId xmlns:a16="http://schemas.microsoft.com/office/drawing/2014/main" id="{68FC6C41-6202-2AD6-9734-CA69D5EC2461}"/>
              </a:ext>
            </a:extLst>
          </p:cNvPr>
          <p:cNvSpPr>
            <a:spLocks noGrp="1" noChangeArrowheads="1"/>
          </p:cNvSpPr>
          <p:nvPr>
            <p:ph idx="1"/>
          </p:nvPr>
        </p:nvSpPr>
        <p:spPr/>
        <p:txBody>
          <a:bodyPr/>
          <a:lstStyle/>
          <a:p>
            <a:pPr eaLnBrk="1" hangingPunct="1"/>
            <a:r>
              <a:rPr lang="en-US" altLang="ar-SA" sz="2800">
                <a:latin typeface="Times New Roman" panose="02020603050405020304" pitchFamily="18" charset="0"/>
              </a:rPr>
              <a:t>The general MA model of order q can be written as:</a:t>
            </a:r>
          </a:p>
          <a:p>
            <a:pPr eaLnBrk="1" hangingPunct="1"/>
            <a:endParaRPr lang="en-US" altLang="ar-SA" sz="2400">
              <a:latin typeface="Times New Roman" panose="02020603050405020304" pitchFamily="18" charset="0"/>
            </a:endParaRPr>
          </a:p>
          <a:p>
            <a:pPr eaLnBrk="1" hangingPunct="1"/>
            <a:endParaRPr lang="en-US" altLang="ar-SA" sz="2400">
              <a:latin typeface="Times New Roman" panose="02020603050405020304" pitchFamily="18" charset="0"/>
            </a:endParaRPr>
          </a:p>
          <a:p>
            <a:pPr lvl="1" eaLnBrk="1" hangingPunct="1"/>
            <a:endParaRPr lang="en-US" altLang="ar-SA" sz="2400">
              <a:latin typeface="Times New Roman" panose="02020603050405020304" pitchFamily="18" charset="0"/>
            </a:endParaRPr>
          </a:p>
          <a:p>
            <a:pPr lvl="1" eaLnBrk="1" hangingPunct="1"/>
            <a:r>
              <a:rPr lang="en-US" altLang="ar-SA" sz="2400">
                <a:latin typeface="Times New Roman" panose="02020603050405020304" pitchFamily="18" charset="0"/>
              </a:rPr>
              <a:t>C is the constant term</a:t>
            </a:r>
          </a:p>
          <a:p>
            <a:pPr lvl="1" eaLnBrk="1" hangingPunct="1"/>
            <a:r>
              <a:rPr lang="en-US" altLang="ar-SA" sz="2400">
                <a:latin typeface="Times New Roman" panose="02020603050405020304" pitchFamily="18" charset="0"/>
                <a:sym typeface="Symbol" pitchFamily="2" charset="2"/>
              </a:rPr>
              <a:t></a:t>
            </a:r>
            <a:r>
              <a:rPr lang="en-US" altLang="ar-SA" sz="2400" baseline="-25000">
                <a:latin typeface="Times New Roman" panose="02020603050405020304" pitchFamily="18" charset="0"/>
                <a:sym typeface="Symbol" pitchFamily="2" charset="2"/>
              </a:rPr>
              <a:t>j </a:t>
            </a:r>
            <a:r>
              <a:rPr lang="en-US" altLang="ar-SA" sz="2400">
                <a:latin typeface="Times New Roman" panose="02020603050405020304" pitchFamily="18" charset="0"/>
                <a:sym typeface="Symbol" pitchFamily="2" charset="2"/>
              </a:rPr>
              <a:t>is the jth moving average parameter.</a:t>
            </a:r>
          </a:p>
          <a:p>
            <a:pPr lvl="1" eaLnBrk="1" hangingPunct="1"/>
            <a:r>
              <a:rPr lang="en-US" altLang="ar-SA" sz="2400">
                <a:latin typeface="Times New Roman" panose="02020603050405020304" pitchFamily="18" charset="0"/>
                <a:sym typeface="Symbol" pitchFamily="2" charset="2"/>
              </a:rPr>
              <a:t>e </a:t>
            </a:r>
            <a:r>
              <a:rPr lang="en-US" altLang="ar-SA" sz="2400" baseline="-25000">
                <a:latin typeface="Times New Roman" panose="02020603050405020304" pitchFamily="18" charset="0"/>
                <a:sym typeface="Symbol" pitchFamily="2" charset="2"/>
              </a:rPr>
              <a:t>t-k</a:t>
            </a:r>
            <a:r>
              <a:rPr lang="en-US" altLang="ar-SA" sz="2400">
                <a:latin typeface="Times New Roman" panose="02020603050405020304" pitchFamily="18" charset="0"/>
                <a:sym typeface="Symbol" pitchFamily="2" charset="2"/>
              </a:rPr>
              <a:t> is the error term at time t-k</a:t>
            </a:r>
            <a:endParaRPr lang="en-US" altLang="ar-SA" sz="2400">
              <a:latin typeface="Times New Roman" panose="02020603050405020304" pitchFamily="18" charset="0"/>
            </a:endParaRPr>
          </a:p>
          <a:p>
            <a:pPr eaLnBrk="1" hangingPunct="1">
              <a:buFont typeface="Wingdings" pitchFamily="2" charset="2"/>
              <a:buNone/>
            </a:pPr>
            <a:endParaRPr lang="en-US" altLang="ar-SA" sz="2400">
              <a:latin typeface="Times New Roman" panose="02020603050405020304" pitchFamily="18" charset="0"/>
            </a:endParaRPr>
          </a:p>
        </p:txBody>
      </p:sp>
      <p:sp>
        <p:nvSpPr>
          <p:cNvPr id="75782" name="Slide Number Placeholder 2">
            <a:extLst>
              <a:ext uri="{FF2B5EF4-FFF2-40B4-BE49-F238E27FC236}">
                <a16:creationId xmlns:a16="http://schemas.microsoft.com/office/drawing/2014/main" id="{DAF73F78-311D-F18E-72D8-0097F2619348}"/>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41A8701E-59CC-0C42-A654-73DD5385F24E}" type="slidenum">
              <a:rPr lang="en-US" altLang="en-US" sz="1800">
                <a:solidFill>
                  <a:srgbClr val="FFFFFF"/>
                </a:solidFill>
                <a:latin typeface="Times New Roman" panose="02020603050405020304" pitchFamily="18" charset="0"/>
              </a:rPr>
              <a:pPr eaLnBrk="1" hangingPunct="1">
                <a:spcBef>
                  <a:spcPct val="0"/>
                </a:spcBef>
                <a:buClrTx/>
                <a:buFontTx/>
                <a:buNone/>
              </a:pPr>
              <a:t>73</a:t>
            </a:fld>
            <a:endParaRPr lang="en-US" altLang="en-US" sz="1800">
              <a:solidFill>
                <a:srgbClr val="FFFFFF"/>
              </a:solidFill>
              <a:latin typeface="Times New Roman" panose="02020603050405020304" pitchFamily="18" charset="0"/>
            </a:endParaRPr>
          </a:p>
        </p:txBody>
      </p:sp>
      <p:sp>
        <p:nvSpPr>
          <p:cNvPr id="75781" name="Footer Placeholder 1">
            <a:extLst>
              <a:ext uri="{FF2B5EF4-FFF2-40B4-BE49-F238E27FC236}">
                <a16:creationId xmlns:a16="http://schemas.microsoft.com/office/drawing/2014/main" id="{5D09C3DF-3F5D-B013-629A-7E7E54BD9FB2}"/>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75780" name="Object 4">
            <a:extLst>
              <a:ext uri="{FF2B5EF4-FFF2-40B4-BE49-F238E27FC236}">
                <a16:creationId xmlns:a16="http://schemas.microsoft.com/office/drawing/2014/main" id="{B8D1D921-5477-B1C5-8351-03E5F0EC116A}"/>
              </a:ext>
            </a:extLst>
          </p:cNvPr>
          <p:cNvGraphicFramePr>
            <a:graphicFrameLocks noChangeAspect="1"/>
          </p:cNvGraphicFramePr>
          <p:nvPr/>
        </p:nvGraphicFramePr>
        <p:xfrm>
          <a:off x="1447800" y="2667000"/>
          <a:ext cx="5876925" cy="609600"/>
        </p:xfrm>
        <a:graphic>
          <a:graphicData uri="http://schemas.openxmlformats.org/presentationml/2006/ole">
            <mc:AlternateContent xmlns:mc="http://schemas.openxmlformats.org/markup-compatibility/2006">
              <mc:Choice xmlns:v="urn:schemas-microsoft-com:vml" Requires="v">
                <p:oleObj name="Equation" r:id="rId2" imgW="53543200" imgH="5562600" progId="Equation.3">
                  <p:embed/>
                </p:oleObj>
              </mc:Choice>
              <mc:Fallback>
                <p:oleObj name="Equation" r:id="rId2" imgW="53543200" imgH="5562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667000"/>
                        <a:ext cx="5876925" cy="6096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18C9AC13-6910-17EA-9B35-74A7AA9DAE4F}"/>
              </a:ext>
            </a:extLst>
          </p:cNvPr>
          <p:cNvSpPr>
            <a:spLocks noGrp="1" noChangeArrowheads="1"/>
          </p:cNvSpPr>
          <p:nvPr>
            <p:ph type="title"/>
          </p:nvPr>
        </p:nvSpPr>
        <p:spPr/>
        <p:txBody>
          <a:bodyPr/>
          <a:lstStyle/>
          <a:p>
            <a:pPr eaLnBrk="1" fontAlgn="auto" hangingPunct="1">
              <a:spcAft>
                <a:spcPts val="0"/>
              </a:spcAft>
              <a:defRPr/>
            </a:pPr>
            <a:r>
              <a:rPr lang="en-US" altLang="ar-SA" sz="3600" dirty="0">
                <a:latin typeface="Times New Roman" pitchFamily="18" charset="0"/>
              </a:rPr>
              <a:t>Higher order moving average models</a:t>
            </a:r>
          </a:p>
        </p:txBody>
      </p:sp>
      <p:sp>
        <p:nvSpPr>
          <p:cNvPr id="76803" name="Rectangle 3">
            <a:extLst>
              <a:ext uri="{FF2B5EF4-FFF2-40B4-BE49-F238E27FC236}">
                <a16:creationId xmlns:a16="http://schemas.microsoft.com/office/drawing/2014/main" id="{2269A6A2-A935-9A23-754A-6888C0E17C4A}"/>
              </a:ext>
            </a:extLst>
          </p:cNvPr>
          <p:cNvSpPr>
            <a:spLocks noGrp="1" noChangeArrowheads="1"/>
          </p:cNvSpPr>
          <p:nvPr>
            <p:ph idx="1"/>
          </p:nvPr>
        </p:nvSpPr>
        <p:spPr/>
        <p:txBody>
          <a:bodyPr>
            <a:normAutofit/>
          </a:bodyPr>
          <a:lstStyle/>
          <a:p>
            <a:pPr eaLnBrk="1" hangingPunct="1"/>
            <a:r>
              <a:rPr lang="en-US" altLang="ar-SA" sz="3200" dirty="0">
                <a:latin typeface="Times New Roman" panose="02020603050405020304" pitchFamily="18" charset="0"/>
              </a:rPr>
              <a:t>Restrictions on the </a:t>
            </a:r>
            <a:r>
              <a:rPr lang="en-US" altLang="ar-SA" sz="3200" dirty="0">
                <a:latin typeface="Times New Roman" panose="02020603050405020304" pitchFamily="18" charset="0"/>
                <a:sym typeface="Symbol" pitchFamily="2" charset="2"/>
              </a:rPr>
              <a:t>allowable values of the MA parameters.</a:t>
            </a:r>
          </a:p>
          <a:p>
            <a:pPr lvl="1" eaLnBrk="1" hangingPunct="1"/>
            <a:r>
              <a:rPr lang="en-US" altLang="ar-SA" sz="3200" dirty="0">
                <a:latin typeface="Times New Roman" panose="02020603050405020304" pitchFamily="18" charset="0"/>
              </a:rPr>
              <a:t>For q =1</a:t>
            </a:r>
          </a:p>
          <a:p>
            <a:pPr lvl="2" eaLnBrk="1" hangingPunct="1"/>
            <a:r>
              <a:rPr lang="en-US" altLang="ar-SA" sz="2800" dirty="0">
                <a:latin typeface="Times New Roman" panose="02020603050405020304" pitchFamily="18" charset="0"/>
                <a:sym typeface="Symbol" pitchFamily="2" charset="2"/>
              </a:rPr>
              <a:t>-1 &lt; </a:t>
            </a:r>
            <a:r>
              <a:rPr lang="en-US" altLang="ar-SA" sz="2800" baseline="-25000" dirty="0">
                <a:latin typeface="Times New Roman" panose="02020603050405020304" pitchFamily="18" charset="0"/>
                <a:sym typeface="Symbol" pitchFamily="2" charset="2"/>
              </a:rPr>
              <a:t>1</a:t>
            </a:r>
            <a:r>
              <a:rPr lang="en-US" altLang="ar-SA" sz="2800" dirty="0">
                <a:latin typeface="Times New Roman" panose="02020603050405020304" pitchFamily="18" charset="0"/>
                <a:sym typeface="Symbol" pitchFamily="2" charset="2"/>
              </a:rPr>
              <a:t> &lt; 1</a:t>
            </a:r>
          </a:p>
          <a:p>
            <a:pPr lvl="1" eaLnBrk="1" hangingPunct="1"/>
            <a:r>
              <a:rPr lang="en-US" altLang="ar-SA" sz="3200" dirty="0">
                <a:latin typeface="Times New Roman" panose="02020603050405020304" pitchFamily="18" charset="0"/>
              </a:rPr>
              <a:t>For q =2</a:t>
            </a:r>
          </a:p>
          <a:p>
            <a:pPr lvl="2" eaLnBrk="1" hangingPunct="1"/>
            <a:r>
              <a:rPr lang="en-US" altLang="ar-SA" sz="2800" dirty="0">
                <a:latin typeface="Times New Roman" panose="02020603050405020304" pitchFamily="18" charset="0"/>
                <a:sym typeface="Symbol" pitchFamily="2" charset="2"/>
              </a:rPr>
              <a:t>-1 &lt; </a:t>
            </a:r>
            <a:r>
              <a:rPr lang="en-US" altLang="ar-SA" sz="2800" baseline="-25000" dirty="0">
                <a:latin typeface="Times New Roman" panose="02020603050405020304" pitchFamily="18" charset="0"/>
                <a:sym typeface="Symbol" pitchFamily="2" charset="2"/>
              </a:rPr>
              <a:t>2</a:t>
            </a:r>
            <a:r>
              <a:rPr lang="en-US" altLang="ar-SA" sz="2800" dirty="0">
                <a:latin typeface="Times New Roman" panose="02020603050405020304" pitchFamily="18" charset="0"/>
                <a:sym typeface="Symbol" pitchFamily="2" charset="2"/>
              </a:rPr>
              <a:t> &lt; 1</a:t>
            </a:r>
          </a:p>
          <a:p>
            <a:pPr lvl="2" eaLnBrk="1" hangingPunct="1"/>
            <a:r>
              <a:rPr lang="en-US" altLang="ar-SA" sz="2800" dirty="0">
                <a:latin typeface="Times New Roman" panose="02020603050405020304" pitchFamily="18" charset="0"/>
                <a:sym typeface="Symbol" pitchFamily="2" charset="2"/>
              </a:rPr>
              <a:t> </a:t>
            </a:r>
            <a:r>
              <a:rPr lang="en-US" altLang="ar-SA" sz="2800" baseline="-25000" dirty="0">
                <a:latin typeface="Times New Roman" panose="02020603050405020304" pitchFamily="18" charset="0"/>
                <a:sym typeface="Symbol" pitchFamily="2" charset="2"/>
              </a:rPr>
              <a:t>1</a:t>
            </a:r>
            <a:r>
              <a:rPr lang="en-US" altLang="ar-SA" sz="2800" dirty="0">
                <a:latin typeface="Times New Roman" panose="02020603050405020304" pitchFamily="18" charset="0"/>
                <a:sym typeface="Symbol" pitchFamily="2" charset="2"/>
              </a:rPr>
              <a:t> + </a:t>
            </a:r>
            <a:r>
              <a:rPr lang="en-US" altLang="ar-SA" sz="2800" baseline="-25000" dirty="0">
                <a:latin typeface="Times New Roman" panose="02020603050405020304" pitchFamily="18" charset="0"/>
                <a:sym typeface="Symbol" pitchFamily="2" charset="2"/>
              </a:rPr>
              <a:t>2</a:t>
            </a:r>
            <a:r>
              <a:rPr lang="en-US" altLang="ar-SA" sz="2800" dirty="0">
                <a:latin typeface="Times New Roman" panose="02020603050405020304" pitchFamily="18" charset="0"/>
                <a:sym typeface="Symbol" pitchFamily="2" charset="2"/>
              </a:rPr>
              <a:t> &lt; 1</a:t>
            </a:r>
          </a:p>
          <a:p>
            <a:pPr lvl="2" eaLnBrk="1" hangingPunct="1"/>
            <a:r>
              <a:rPr lang="en-US" altLang="ar-SA" sz="2800" dirty="0">
                <a:latin typeface="Times New Roman" panose="02020603050405020304" pitchFamily="18" charset="0"/>
                <a:sym typeface="Symbol" pitchFamily="2" charset="2"/>
              </a:rPr>
              <a:t></a:t>
            </a:r>
            <a:r>
              <a:rPr lang="en-US" altLang="ar-SA" sz="2800" baseline="-25000" dirty="0">
                <a:latin typeface="Times New Roman" panose="02020603050405020304" pitchFamily="18" charset="0"/>
                <a:sym typeface="Symbol" pitchFamily="2" charset="2"/>
              </a:rPr>
              <a:t>2</a:t>
            </a:r>
            <a:r>
              <a:rPr lang="en-US" altLang="ar-SA" sz="2800" dirty="0">
                <a:latin typeface="Times New Roman" panose="02020603050405020304" pitchFamily="18" charset="0"/>
                <a:sym typeface="Symbol" pitchFamily="2" charset="2"/>
              </a:rPr>
              <a:t> - </a:t>
            </a:r>
            <a:r>
              <a:rPr lang="en-US" altLang="ar-SA" sz="2800" baseline="-25000" dirty="0">
                <a:latin typeface="Times New Roman" panose="02020603050405020304" pitchFamily="18" charset="0"/>
                <a:sym typeface="Symbol" pitchFamily="2" charset="2"/>
              </a:rPr>
              <a:t>1</a:t>
            </a:r>
            <a:r>
              <a:rPr lang="en-US" altLang="ar-SA" sz="2800" dirty="0">
                <a:latin typeface="Times New Roman" panose="02020603050405020304" pitchFamily="18" charset="0"/>
                <a:sym typeface="Symbol" pitchFamily="2" charset="2"/>
              </a:rPr>
              <a:t> &lt; 1</a:t>
            </a:r>
            <a:endParaRPr lang="en-US" altLang="ar-SA" sz="2800" dirty="0">
              <a:latin typeface="Times New Roman" panose="02020603050405020304" pitchFamily="18" charset="0"/>
            </a:endParaRPr>
          </a:p>
          <a:p>
            <a:pPr lvl="2" eaLnBrk="1" hangingPunct="1"/>
            <a:endParaRPr lang="en-US" altLang="ar-SA" sz="2800" dirty="0">
              <a:latin typeface="Times New Roman" panose="02020603050405020304" pitchFamily="18" charset="0"/>
            </a:endParaRPr>
          </a:p>
        </p:txBody>
      </p:sp>
      <p:sp>
        <p:nvSpPr>
          <p:cNvPr id="76805" name="Slide Number Placeholder 2">
            <a:extLst>
              <a:ext uri="{FF2B5EF4-FFF2-40B4-BE49-F238E27FC236}">
                <a16:creationId xmlns:a16="http://schemas.microsoft.com/office/drawing/2014/main" id="{FF0EBFA1-B098-0133-1D75-E5417D31305E}"/>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2EA32440-4FBC-374E-BD2E-DB6E5128C277}" type="slidenum">
              <a:rPr lang="en-US" altLang="en-US" sz="1800">
                <a:solidFill>
                  <a:srgbClr val="FFFFFF"/>
                </a:solidFill>
                <a:latin typeface="Times New Roman" panose="02020603050405020304" pitchFamily="18" charset="0"/>
              </a:rPr>
              <a:pPr eaLnBrk="1" hangingPunct="1">
                <a:spcBef>
                  <a:spcPct val="0"/>
                </a:spcBef>
                <a:buClrTx/>
                <a:buFontTx/>
                <a:buNone/>
              </a:pPr>
              <a:t>74</a:t>
            </a:fld>
            <a:endParaRPr lang="en-US" altLang="en-US" sz="1800">
              <a:solidFill>
                <a:srgbClr val="FFFFFF"/>
              </a:solidFill>
              <a:latin typeface="Times New Roman" panose="02020603050405020304" pitchFamily="18" charset="0"/>
            </a:endParaRPr>
          </a:p>
        </p:txBody>
      </p:sp>
      <p:sp>
        <p:nvSpPr>
          <p:cNvPr id="76804" name="Footer Placeholder 1">
            <a:extLst>
              <a:ext uri="{FF2B5EF4-FFF2-40B4-BE49-F238E27FC236}">
                <a16:creationId xmlns:a16="http://schemas.microsoft.com/office/drawing/2014/main" id="{8B9F8083-E82D-18D1-F3B6-45C30BFF1EF2}"/>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C3E8C929-36B1-E716-0DFE-589BA370BE45}"/>
              </a:ext>
            </a:extLst>
          </p:cNvPr>
          <p:cNvSpPr>
            <a:spLocks noGrp="1" noChangeArrowheads="1"/>
          </p:cNvSpPr>
          <p:nvPr>
            <p:ph type="title"/>
          </p:nvPr>
        </p:nvSpPr>
        <p:spPr/>
        <p:txBody>
          <a:bodyPr/>
          <a:lstStyle/>
          <a:p>
            <a:pPr eaLnBrk="1" fontAlgn="auto" hangingPunct="1">
              <a:spcAft>
                <a:spcPts val="0"/>
              </a:spcAft>
              <a:defRPr/>
            </a:pPr>
            <a:r>
              <a:rPr lang="en-US" altLang="ar-SA" sz="3600">
                <a:latin typeface="Times New Roman" pitchFamily="18" charset="0"/>
              </a:rPr>
              <a:t>Higher order moving average models</a:t>
            </a:r>
          </a:p>
        </p:txBody>
      </p:sp>
      <p:sp>
        <p:nvSpPr>
          <p:cNvPr id="77827" name="Rectangle 3">
            <a:extLst>
              <a:ext uri="{FF2B5EF4-FFF2-40B4-BE49-F238E27FC236}">
                <a16:creationId xmlns:a16="http://schemas.microsoft.com/office/drawing/2014/main" id="{B15DBC68-6B17-7F9B-CA05-ACF256565417}"/>
              </a:ext>
            </a:extLst>
          </p:cNvPr>
          <p:cNvSpPr>
            <a:spLocks noGrp="1" noChangeArrowheads="1"/>
          </p:cNvSpPr>
          <p:nvPr>
            <p:ph idx="1"/>
          </p:nvPr>
        </p:nvSpPr>
        <p:spPr/>
        <p:txBody>
          <a:bodyPr>
            <a:normAutofit/>
          </a:bodyPr>
          <a:lstStyle/>
          <a:p>
            <a:pPr eaLnBrk="1" hangingPunct="1"/>
            <a:r>
              <a:rPr lang="en-US" altLang="ar-SA" sz="3200" dirty="0">
                <a:latin typeface="Times New Roman" panose="02020603050405020304" pitchFamily="18" charset="0"/>
              </a:rPr>
              <a:t>A wide variety of time series can be produced using moving average models.</a:t>
            </a:r>
          </a:p>
          <a:p>
            <a:pPr eaLnBrk="1" hangingPunct="1"/>
            <a:r>
              <a:rPr lang="en-US" altLang="ar-SA" sz="3200" dirty="0">
                <a:latin typeface="Times New Roman" panose="02020603050405020304" pitchFamily="18" charset="0"/>
              </a:rPr>
              <a:t>In general, the autocorrelations of an MA(q) models are zero beyond lag q</a:t>
            </a:r>
          </a:p>
          <a:p>
            <a:pPr eaLnBrk="1" hangingPunct="1"/>
            <a:r>
              <a:rPr lang="en-US" altLang="ar-SA" sz="3200" dirty="0">
                <a:latin typeface="Times New Roman" panose="02020603050405020304" pitchFamily="18" charset="0"/>
              </a:rPr>
              <a:t>For q </a:t>
            </a:r>
            <a:r>
              <a:rPr lang="en-US" altLang="ar-SA" sz="3200" dirty="0">
                <a:latin typeface="Times New Roman" panose="02020603050405020304" pitchFamily="18" charset="0"/>
                <a:sym typeface="Symbol" pitchFamily="2" charset="2"/>
              </a:rPr>
              <a:t> 2, the PACF can show exponential decay or damped sine-wave patterns.</a:t>
            </a:r>
            <a:endParaRPr lang="en-US" altLang="ar-SA" sz="3200" dirty="0">
              <a:latin typeface="Times New Roman" panose="02020603050405020304" pitchFamily="18" charset="0"/>
            </a:endParaRPr>
          </a:p>
        </p:txBody>
      </p:sp>
      <p:sp>
        <p:nvSpPr>
          <p:cNvPr id="77829" name="Slide Number Placeholder 2">
            <a:extLst>
              <a:ext uri="{FF2B5EF4-FFF2-40B4-BE49-F238E27FC236}">
                <a16:creationId xmlns:a16="http://schemas.microsoft.com/office/drawing/2014/main" id="{B386DC0A-FE05-2860-9101-75E28A317AC1}"/>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2A1884A4-583E-E94C-B76D-34EB1AA3B4D3}" type="slidenum">
              <a:rPr lang="en-US" altLang="en-US" sz="1800">
                <a:solidFill>
                  <a:srgbClr val="FFFFFF"/>
                </a:solidFill>
                <a:latin typeface="Times New Roman" panose="02020603050405020304" pitchFamily="18" charset="0"/>
              </a:rPr>
              <a:pPr eaLnBrk="1" hangingPunct="1">
                <a:spcBef>
                  <a:spcPct val="0"/>
                </a:spcBef>
                <a:buClrTx/>
                <a:buFontTx/>
                <a:buNone/>
              </a:pPr>
              <a:t>75</a:t>
            </a:fld>
            <a:endParaRPr lang="en-US" altLang="en-US" sz="1800">
              <a:solidFill>
                <a:srgbClr val="FFFFFF"/>
              </a:solidFill>
              <a:latin typeface="Times New Roman" panose="02020603050405020304" pitchFamily="18" charset="0"/>
            </a:endParaRPr>
          </a:p>
        </p:txBody>
      </p:sp>
      <p:sp>
        <p:nvSpPr>
          <p:cNvPr id="77828" name="Footer Placeholder 1">
            <a:extLst>
              <a:ext uri="{FF2B5EF4-FFF2-40B4-BE49-F238E27FC236}">
                <a16:creationId xmlns:a16="http://schemas.microsoft.com/office/drawing/2014/main" id="{CF09E79C-47F5-9573-4DB5-0137698F4F40}"/>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DBE1B8C7-6CCC-9BB5-1AF1-65125910EAE0}"/>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Mixtures ARMA models</a:t>
            </a:r>
          </a:p>
        </p:txBody>
      </p:sp>
      <p:sp>
        <p:nvSpPr>
          <p:cNvPr id="78851" name="Rectangle 3">
            <a:extLst>
              <a:ext uri="{FF2B5EF4-FFF2-40B4-BE49-F238E27FC236}">
                <a16:creationId xmlns:a16="http://schemas.microsoft.com/office/drawing/2014/main" id="{43AA42E9-9193-898F-3E6C-043DCF80D431}"/>
              </a:ext>
            </a:extLst>
          </p:cNvPr>
          <p:cNvSpPr>
            <a:spLocks noGrp="1" noChangeArrowheads="1"/>
          </p:cNvSpPr>
          <p:nvPr>
            <p:ph idx="1"/>
          </p:nvPr>
        </p:nvSpPr>
        <p:spPr/>
        <p:txBody>
          <a:bodyPr/>
          <a:lstStyle/>
          <a:p>
            <a:pPr eaLnBrk="1" hangingPunct="1">
              <a:lnSpc>
                <a:spcPct val="90000"/>
              </a:lnSpc>
            </a:pPr>
            <a:r>
              <a:rPr lang="en-US" altLang="ar-SA" sz="2800">
                <a:latin typeface="Times New Roman" panose="02020603050405020304" pitchFamily="18" charset="0"/>
              </a:rPr>
              <a:t>Basic elements of AR and MA models can be combined to produce a great variety of models.</a:t>
            </a:r>
          </a:p>
          <a:p>
            <a:pPr eaLnBrk="1" hangingPunct="1">
              <a:lnSpc>
                <a:spcPct val="90000"/>
              </a:lnSpc>
            </a:pPr>
            <a:r>
              <a:rPr lang="en-US" altLang="ar-SA" sz="2800">
                <a:latin typeface="Times New Roman" panose="02020603050405020304" pitchFamily="18" charset="0"/>
              </a:rPr>
              <a:t>The following is the combination of MA(1) and AR(1) models</a:t>
            </a:r>
          </a:p>
          <a:p>
            <a:pPr eaLnBrk="1" hangingPunct="1">
              <a:lnSpc>
                <a:spcPct val="90000"/>
              </a:lnSpc>
            </a:pPr>
            <a:endParaRPr lang="en-US" altLang="ar-SA" sz="2800">
              <a:latin typeface="Times New Roman" panose="02020603050405020304" pitchFamily="18" charset="0"/>
            </a:endParaRPr>
          </a:p>
          <a:p>
            <a:pPr eaLnBrk="1" hangingPunct="1">
              <a:lnSpc>
                <a:spcPct val="90000"/>
              </a:lnSpc>
            </a:pPr>
            <a:endParaRPr lang="en-US" altLang="ar-SA" sz="2800">
              <a:latin typeface="Times New Roman" panose="02020603050405020304" pitchFamily="18" charset="0"/>
            </a:endParaRPr>
          </a:p>
          <a:p>
            <a:pPr lvl="1" eaLnBrk="1" hangingPunct="1">
              <a:lnSpc>
                <a:spcPct val="90000"/>
              </a:lnSpc>
            </a:pPr>
            <a:r>
              <a:rPr lang="en-US" altLang="ar-SA" sz="2400">
                <a:latin typeface="Times New Roman" panose="02020603050405020304" pitchFamily="18" charset="0"/>
              </a:rPr>
              <a:t>This is model called ARMA(1, 1) or </a:t>
            </a:r>
          </a:p>
          <a:p>
            <a:pPr eaLnBrk="1" hangingPunct="1">
              <a:lnSpc>
                <a:spcPct val="90000"/>
              </a:lnSpc>
              <a:buFont typeface="Wingdings" pitchFamily="2" charset="2"/>
              <a:buNone/>
            </a:pPr>
            <a:r>
              <a:rPr lang="en-US" altLang="ar-SA" sz="2400">
                <a:latin typeface="Times New Roman" panose="02020603050405020304" pitchFamily="18" charset="0"/>
              </a:rPr>
              <a:t>        ARIMA (1, 0, 1)</a:t>
            </a:r>
          </a:p>
          <a:p>
            <a:pPr lvl="1" eaLnBrk="1" hangingPunct="1">
              <a:lnSpc>
                <a:spcPct val="90000"/>
              </a:lnSpc>
            </a:pPr>
            <a:r>
              <a:rPr lang="en-US" altLang="ar-SA" sz="2400">
                <a:latin typeface="Times New Roman" panose="02020603050405020304" pitchFamily="18" charset="0"/>
              </a:rPr>
              <a:t>The series is assumed stationary in the mean and in the variance.</a:t>
            </a:r>
          </a:p>
          <a:p>
            <a:pPr eaLnBrk="1" hangingPunct="1">
              <a:lnSpc>
                <a:spcPct val="90000"/>
              </a:lnSpc>
              <a:buFont typeface="Wingdings" pitchFamily="2" charset="2"/>
              <a:buNone/>
            </a:pPr>
            <a:endParaRPr lang="en-US" altLang="ar-SA" sz="2800">
              <a:latin typeface="Times New Roman" panose="02020603050405020304" pitchFamily="18" charset="0"/>
            </a:endParaRPr>
          </a:p>
        </p:txBody>
      </p:sp>
      <p:sp>
        <p:nvSpPr>
          <p:cNvPr id="78854" name="Slide Number Placeholder 2">
            <a:extLst>
              <a:ext uri="{FF2B5EF4-FFF2-40B4-BE49-F238E27FC236}">
                <a16:creationId xmlns:a16="http://schemas.microsoft.com/office/drawing/2014/main" id="{58E608AE-AA30-3098-60F2-C5608BCE1A08}"/>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4E3C24B0-9193-AC4E-8601-434DD5187ACB}" type="slidenum">
              <a:rPr lang="en-US" altLang="en-US" sz="1800">
                <a:solidFill>
                  <a:srgbClr val="FFFFFF"/>
                </a:solidFill>
                <a:latin typeface="Times New Roman" panose="02020603050405020304" pitchFamily="18" charset="0"/>
              </a:rPr>
              <a:pPr eaLnBrk="1" hangingPunct="1">
                <a:spcBef>
                  <a:spcPct val="0"/>
                </a:spcBef>
                <a:buClrTx/>
                <a:buFontTx/>
                <a:buNone/>
              </a:pPr>
              <a:t>76</a:t>
            </a:fld>
            <a:endParaRPr lang="en-US" altLang="en-US" sz="1800">
              <a:solidFill>
                <a:srgbClr val="FFFFFF"/>
              </a:solidFill>
              <a:latin typeface="Times New Roman" panose="02020603050405020304" pitchFamily="18" charset="0"/>
            </a:endParaRPr>
          </a:p>
        </p:txBody>
      </p:sp>
      <p:sp>
        <p:nvSpPr>
          <p:cNvPr id="78853" name="Footer Placeholder 1">
            <a:extLst>
              <a:ext uri="{FF2B5EF4-FFF2-40B4-BE49-F238E27FC236}">
                <a16:creationId xmlns:a16="http://schemas.microsoft.com/office/drawing/2014/main" id="{35B364A6-9445-967A-EACB-6C626E8657F7}"/>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78852" name="Object 4">
            <a:extLst>
              <a:ext uri="{FF2B5EF4-FFF2-40B4-BE49-F238E27FC236}">
                <a16:creationId xmlns:a16="http://schemas.microsoft.com/office/drawing/2014/main" id="{685395F1-8236-9172-DC40-D5F5869D1A4A}"/>
              </a:ext>
            </a:extLst>
          </p:cNvPr>
          <p:cNvGraphicFramePr>
            <a:graphicFrameLocks noChangeAspect="1"/>
          </p:cNvGraphicFramePr>
          <p:nvPr/>
        </p:nvGraphicFramePr>
        <p:xfrm>
          <a:off x="2133600" y="3352800"/>
          <a:ext cx="4162425" cy="609600"/>
        </p:xfrm>
        <a:graphic>
          <a:graphicData uri="http://schemas.openxmlformats.org/presentationml/2006/ole">
            <mc:AlternateContent xmlns:mc="http://schemas.openxmlformats.org/markup-compatibility/2006">
              <mc:Choice xmlns:v="urn:schemas-microsoft-com:vml" Requires="v">
                <p:oleObj name="Equation" r:id="rId2" imgW="35991800" imgH="5270500" progId="Equation.3">
                  <p:embed/>
                </p:oleObj>
              </mc:Choice>
              <mc:Fallback>
                <p:oleObj name="Equation" r:id="rId2" imgW="35991800" imgH="52705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352800"/>
                        <a:ext cx="4162425" cy="6096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4EA551C-3B6F-F998-601E-E06D4F5F41B2}"/>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Mixtures ARIMA models</a:t>
            </a:r>
          </a:p>
        </p:txBody>
      </p:sp>
      <p:sp>
        <p:nvSpPr>
          <p:cNvPr id="79875" name="Rectangle 3">
            <a:extLst>
              <a:ext uri="{FF2B5EF4-FFF2-40B4-BE49-F238E27FC236}">
                <a16:creationId xmlns:a16="http://schemas.microsoft.com/office/drawing/2014/main" id="{EC0F8127-57F3-472E-08EE-A55D76F61182}"/>
              </a:ext>
            </a:extLst>
          </p:cNvPr>
          <p:cNvSpPr>
            <a:spLocks noGrp="1" noChangeArrowheads="1"/>
          </p:cNvSpPr>
          <p:nvPr>
            <p:ph idx="1"/>
          </p:nvPr>
        </p:nvSpPr>
        <p:spPr/>
        <p:txBody>
          <a:bodyPr/>
          <a:lstStyle/>
          <a:p>
            <a:pPr eaLnBrk="1" hangingPunct="1"/>
            <a:r>
              <a:rPr lang="en-US" altLang="ar-SA" sz="2800">
                <a:latin typeface="Times New Roman" panose="02020603050405020304" pitchFamily="18" charset="0"/>
              </a:rPr>
              <a:t>If non-stationarity is added to a mixed ARMA model, then the general ARIMA (p, d, q) is obtained. </a:t>
            </a:r>
          </a:p>
          <a:p>
            <a:pPr eaLnBrk="1" hangingPunct="1"/>
            <a:r>
              <a:rPr lang="en-US" altLang="ar-SA" sz="2800">
                <a:latin typeface="Times New Roman" panose="02020603050405020304" pitchFamily="18" charset="0"/>
              </a:rPr>
              <a:t>The equation for the simplest ARIMA (1, 1, 1) is given below.</a:t>
            </a:r>
          </a:p>
          <a:p>
            <a:pPr eaLnBrk="1" hangingPunct="1"/>
            <a:endParaRPr lang="en-US" altLang="ar-SA" sz="2800">
              <a:latin typeface="Times New Roman" panose="02020603050405020304" pitchFamily="18" charset="0"/>
            </a:endParaRPr>
          </a:p>
          <a:p>
            <a:pPr eaLnBrk="1" hangingPunct="1"/>
            <a:endParaRPr lang="en-US" altLang="ar-SA">
              <a:latin typeface="Times New Roman" panose="02020603050405020304" pitchFamily="18" charset="0"/>
            </a:endParaRPr>
          </a:p>
        </p:txBody>
      </p:sp>
      <p:sp>
        <p:nvSpPr>
          <p:cNvPr id="79878" name="Slide Number Placeholder 2">
            <a:extLst>
              <a:ext uri="{FF2B5EF4-FFF2-40B4-BE49-F238E27FC236}">
                <a16:creationId xmlns:a16="http://schemas.microsoft.com/office/drawing/2014/main" id="{191EF44B-9A52-D0EC-F1C6-422350ADC3B4}"/>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61FA28EB-3B95-4D4F-B1CE-2F713F90A590}" type="slidenum">
              <a:rPr lang="en-US" altLang="en-US" sz="1800">
                <a:solidFill>
                  <a:srgbClr val="FFFFFF"/>
                </a:solidFill>
                <a:latin typeface="Times New Roman" panose="02020603050405020304" pitchFamily="18" charset="0"/>
              </a:rPr>
              <a:pPr eaLnBrk="1" hangingPunct="1">
                <a:spcBef>
                  <a:spcPct val="0"/>
                </a:spcBef>
                <a:buClrTx/>
                <a:buFontTx/>
                <a:buNone/>
              </a:pPr>
              <a:t>77</a:t>
            </a:fld>
            <a:endParaRPr lang="en-US" altLang="en-US" sz="1800">
              <a:solidFill>
                <a:srgbClr val="FFFFFF"/>
              </a:solidFill>
              <a:latin typeface="Times New Roman" panose="02020603050405020304" pitchFamily="18" charset="0"/>
            </a:endParaRPr>
          </a:p>
        </p:txBody>
      </p:sp>
      <p:sp>
        <p:nvSpPr>
          <p:cNvPr id="79877" name="Footer Placeholder 1">
            <a:extLst>
              <a:ext uri="{FF2B5EF4-FFF2-40B4-BE49-F238E27FC236}">
                <a16:creationId xmlns:a16="http://schemas.microsoft.com/office/drawing/2014/main" id="{46A7DF46-C6F6-E6C8-CF90-8A2BBDC8BA9A}"/>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79876" name="Object 4">
            <a:extLst>
              <a:ext uri="{FF2B5EF4-FFF2-40B4-BE49-F238E27FC236}">
                <a16:creationId xmlns:a16="http://schemas.microsoft.com/office/drawing/2014/main" id="{19AA6662-D5BA-C7DB-B450-3718186DDD09}"/>
              </a:ext>
            </a:extLst>
          </p:cNvPr>
          <p:cNvGraphicFramePr>
            <a:graphicFrameLocks noChangeAspect="1"/>
          </p:cNvGraphicFramePr>
          <p:nvPr/>
        </p:nvGraphicFramePr>
        <p:xfrm>
          <a:off x="1676400" y="4191000"/>
          <a:ext cx="5422900" cy="609600"/>
        </p:xfrm>
        <a:graphic>
          <a:graphicData uri="http://schemas.openxmlformats.org/presentationml/2006/ole">
            <mc:AlternateContent xmlns:mc="http://schemas.openxmlformats.org/markup-compatibility/2006">
              <mc:Choice xmlns:v="urn:schemas-microsoft-com:vml" Requires="v">
                <p:oleObj name="Equation" r:id="rId2" imgW="46812200" imgH="5270500" progId="Equation.3">
                  <p:embed/>
                </p:oleObj>
              </mc:Choice>
              <mc:Fallback>
                <p:oleObj name="Equation" r:id="rId2" imgW="46812200" imgH="52705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191000"/>
                        <a:ext cx="5422900" cy="6096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9E441A07-5688-5F23-54DE-8105856E2ACB}"/>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rPr>
              <a:t>Mixtures ARIMA models</a:t>
            </a:r>
          </a:p>
        </p:txBody>
      </p:sp>
      <p:sp>
        <p:nvSpPr>
          <p:cNvPr id="80899" name="Rectangle 3">
            <a:extLst>
              <a:ext uri="{FF2B5EF4-FFF2-40B4-BE49-F238E27FC236}">
                <a16:creationId xmlns:a16="http://schemas.microsoft.com/office/drawing/2014/main" id="{06205523-C7A6-332A-94B5-5683D64694CB}"/>
              </a:ext>
            </a:extLst>
          </p:cNvPr>
          <p:cNvSpPr>
            <a:spLocks noGrp="1" noChangeArrowheads="1"/>
          </p:cNvSpPr>
          <p:nvPr>
            <p:ph idx="1"/>
          </p:nvPr>
        </p:nvSpPr>
        <p:spPr/>
        <p:txBody>
          <a:bodyPr/>
          <a:lstStyle/>
          <a:p>
            <a:pPr eaLnBrk="1" hangingPunct="1"/>
            <a:r>
              <a:rPr lang="en-US" altLang="ar-SA" sz="2800">
                <a:latin typeface="Times New Roman" panose="02020603050405020304" pitchFamily="18" charset="0"/>
              </a:rPr>
              <a:t>The general ARIMA (p, d, q) model gives a tremendous variety of patterns in the ACF and PACF, so it is not practical to state rules for identifying general ARIMA models.</a:t>
            </a:r>
          </a:p>
          <a:p>
            <a:pPr eaLnBrk="1" hangingPunct="1"/>
            <a:r>
              <a:rPr lang="en-US" altLang="ar-SA" sz="2800">
                <a:latin typeface="Times New Roman" panose="02020603050405020304" pitchFamily="18" charset="0"/>
              </a:rPr>
              <a:t>In practice, it is seldom necessary to deal with values p, d, or q that are larger than 0, 1, or 2.</a:t>
            </a:r>
          </a:p>
          <a:p>
            <a:pPr eaLnBrk="1" hangingPunct="1"/>
            <a:r>
              <a:rPr lang="en-US" altLang="ar-SA" sz="2800">
                <a:latin typeface="Times New Roman" panose="02020603050405020304" pitchFamily="18" charset="0"/>
              </a:rPr>
              <a:t>It is remarkable that such a small range of values for p, d, or q can cover such a large range of practical forecasting situations.</a:t>
            </a:r>
          </a:p>
        </p:txBody>
      </p:sp>
      <p:sp>
        <p:nvSpPr>
          <p:cNvPr id="80901" name="Slide Number Placeholder 2">
            <a:extLst>
              <a:ext uri="{FF2B5EF4-FFF2-40B4-BE49-F238E27FC236}">
                <a16:creationId xmlns:a16="http://schemas.microsoft.com/office/drawing/2014/main" id="{5FDD7744-D09E-0F01-AC32-EE7BE60E5E86}"/>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646F1A8F-7411-5745-85EF-A2705BA05EC9}" type="slidenum">
              <a:rPr lang="en-US" altLang="en-US" sz="1800">
                <a:solidFill>
                  <a:srgbClr val="FFFFFF"/>
                </a:solidFill>
                <a:latin typeface="Times New Roman" panose="02020603050405020304" pitchFamily="18" charset="0"/>
              </a:rPr>
              <a:pPr eaLnBrk="1" hangingPunct="1">
                <a:spcBef>
                  <a:spcPct val="0"/>
                </a:spcBef>
                <a:buClrTx/>
                <a:buFontTx/>
                <a:buNone/>
              </a:pPr>
              <a:t>78</a:t>
            </a:fld>
            <a:endParaRPr lang="en-US" altLang="en-US" sz="1800">
              <a:solidFill>
                <a:srgbClr val="FFFFFF"/>
              </a:solidFill>
              <a:latin typeface="Times New Roman" panose="02020603050405020304" pitchFamily="18" charset="0"/>
            </a:endParaRPr>
          </a:p>
        </p:txBody>
      </p:sp>
      <p:sp>
        <p:nvSpPr>
          <p:cNvPr id="80900" name="Footer Placeholder 1">
            <a:extLst>
              <a:ext uri="{FF2B5EF4-FFF2-40B4-BE49-F238E27FC236}">
                <a16:creationId xmlns:a16="http://schemas.microsoft.com/office/drawing/2014/main" id="{645E4383-55C0-5B51-A5CA-95EB03EAACAB}"/>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47045A91-8E83-75CA-B813-76702BDEFD36}"/>
              </a:ext>
            </a:extLst>
          </p:cNvPr>
          <p:cNvSpPr>
            <a:spLocks noGrp="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Seasonality and ARIMA models</a:t>
            </a:r>
          </a:p>
        </p:txBody>
      </p:sp>
      <p:sp>
        <p:nvSpPr>
          <p:cNvPr id="81923" name="Content Placeholder 2">
            <a:extLst>
              <a:ext uri="{FF2B5EF4-FFF2-40B4-BE49-F238E27FC236}">
                <a16:creationId xmlns:a16="http://schemas.microsoft.com/office/drawing/2014/main" id="{783AD940-937B-6484-A9A0-EA8B3D8AEC70}"/>
              </a:ext>
            </a:extLst>
          </p:cNvPr>
          <p:cNvSpPr>
            <a:spLocks noGrp="1"/>
          </p:cNvSpPr>
          <p:nvPr>
            <p:ph idx="1"/>
          </p:nvPr>
        </p:nvSpPr>
        <p:spPr/>
        <p:txBody>
          <a:bodyPr>
            <a:normAutofit lnSpcReduction="10000"/>
          </a:bodyPr>
          <a:lstStyle/>
          <a:p>
            <a:pPr eaLnBrk="1" hangingPunct="1"/>
            <a:r>
              <a:rPr lang="en-US" altLang="ar-SA" sz="2400">
                <a:latin typeface="Times New Roman" panose="02020603050405020304" pitchFamily="18" charset="0"/>
              </a:rPr>
              <a:t>The ARIMA models can be extended to handle seasonal components of a data series.</a:t>
            </a:r>
          </a:p>
          <a:p>
            <a:pPr eaLnBrk="1" hangingPunct="1"/>
            <a:r>
              <a:rPr lang="en-US" altLang="ar-SA" sz="2400">
                <a:latin typeface="Times New Roman" panose="02020603050405020304" pitchFamily="18" charset="0"/>
              </a:rPr>
              <a:t>The general shorthand  notation is</a:t>
            </a:r>
          </a:p>
          <a:p>
            <a:pPr eaLnBrk="1" hangingPunct="1">
              <a:buFont typeface="Wingdings" pitchFamily="2" charset="2"/>
              <a:buNone/>
            </a:pPr>
            <a:r>
              <a:rPr lang="en-US" altLang="ar-SA" sz="2400">
                <a:latin typeface="Times New Roman" panose="02020603050405020304" pitchFamily="18" charset="0"/>
              </a:rPr>
              <a:t>		ARIMA (p, d, q)(P, D, Q)</a:t>
            </a:r>
            <a:r>
              <a:rPr lang="en-US" altLang="ar-SA" sz="2400" baseline="-25000">
                <a:latin typeface="Times New Roman" panose="02020603050405020304" pitchFamily="18" charset="0"/>
              </a:rPr>
              <a:t>s</a:t>
            </a:r>
          </a:p>
          <a:p>
            <a:pPr lvl="2" eaLnBrk="1" hangingPunct="1"/>
            <a:r>
              <a:rPr lang="en-US" altLang="ar-SA" sz="2200">
                <a:latin typeface="Times New Roman" panose="02020603050405020304" pitchFamily="18" charset="0"/>
              </a:rPr>
              <a:t>Where s is the number of periods per season.	</a:t>
            </a:r>
            <a:endParaRPr lang="en-US" altLang="ar-SA" sz="2400">
              <a:latin typeface="Times New Roman" panose="02020603050405020304" pitchFamily="18" charset="0"/>
            </a:endParaRPr>
          </a:p>
          <a:p>
            <a:pPr eaLnBrk="1" hangingPunct="1"/>
            <a:r>
              <a:rPr lang="en-US" altLang="ar-SA" sz="2400">
                <a:latin typeface="Times New Roman" panose="02020603050405020304" pitchFamily="18" charset="0"/>
              </a:rPr>
              <a:t>The general ARIMA(1,1,1)(1,1,1)</a:t>
            </a:r>
            <a:r>
              <a:rPr lang="en-US" altLang="ar-SA" sz="2400" baseline="-25000">
                <a:latin typeface="Times New Roman" panose="02020603050405020304" pitchFamily="18" charset="0"/>
              </a:rPr>
              <a:t>4</a:t>
            </a:r>
            <a:r>
              <a:rPr lang="en-US" altLang="ar-SA" sz="2400">
                <a:latin typeface="Times New Roman" panose="02020603050405020304" pitchFamily="18" charset="0"/>
              </a:rPr>
              <a:t>  can be written as:</a:t>
            </a:r>
          </a:p>
          <a:p>
            <a:pPr lvl="1" eaLnBrk="1" hangingPunct="1"/>
            <a:endParaRPr lang="en-US" altLang="ar-SA" sz="2400">
              <a:latin typeface="Times New Roman" panose="02020603050405020304" pitchFamily="18" charset="0"/>
            </a:endParaRPr>
          </a:p>
          <a:p>
            <a:pPr lvl="1" eaLnBrk="1" hangingPunct="1"/>
            <a:endParaRPr lang="en-US" altLang="ar-SA" sz="2400">
              <a:latin typeface="Times New Roman" panose="02020603050405020304" pitchFamily="18" charset="0"/>
            </a:endParaRPr>
          </a:p>
          <a:p>
            <a:pPr lvl="1" eaLnBrk="1" hangingPunct="1"/>
            <a:endParaRPr lang="en-US" altLang="ar-SA">
              <a:latin typeface="Times New Roman" panose="02020603050405020304" pitchFamily="18" charset="0"/>
            </a:endParaRPr>
          </a:p>
          <a:p>
            <a:pPr lvl="1" eaLnBrk="1" hangingPunct="1"/>
            <a:r>
              <a:rPr lang="en-US" altLang="ar-SA">
                <a:latin typeface="Times New Roman" panose="02020603050405020304" pitchFamily="18" charset="0"/>
              </a:rPr>
              <a:t>Once the coefficients </a:t>
            </a:r>
            <a:r>
              <a:rPr lang="az-Cyrl-AZ" altLang="ar-SA">
                <a:latin typeface="Times New Roman" panose="02020603050405020304" pitchFamily="18" charset="0"/>
                <a:sym typeface="Symbol" pitchFamily="2" charset="2"/>
              </a:rPr>
              <a:t></a:t>
            </a:r>
            <a:r>
              <a:rPr lang="en-US" altLang="ar-SA" baseline="-25000">
                <a:latin typeface="Times New Roman" panose="02020603050405020304" pitchFamily="18" charset="0"/>
                <a:sym typeface="Symbol" pitchFamily="2" charset="2"/>
              </a:rPr>
              <a:t>1</a:t>
            </a:r>
            <a:r>
              <a:rPr lang="en-US" altLang="ar-SA">
                <a:latin typeface="Times New Roman" panose="02020603050405020304" pitchFamily="18" charset="0"/>
                <a:sym typeface="Symbol" pitchFamily="2" charset="2"/>
              </a:rPr>
              <a:t>, </a:t>
            </a:r>
            <a:r>
              <a:rPr lang="az-Cyrl-AZ" altLang="ar-SA">
                <a:latin typeface="Times New Roman" panose="02020603050405020304" pitchFamily="18" charset="0"/>
                <a:sym typeface="Symbol" pitchFamily="2" charset="2"/>
              </a:rPr>
              <a:t>Ф</a:t>
            </a:r>
            <a:r>
              <a:rPr lang="en-US" altLang="ar-SA" baseline="-25000">
                <a:latin typeface="Times New Roman" panose="02020603050405020304" pitchFamily="18" charset="0"/>
                <a:sym typeface="Symbol" pitchFamily="2" charset="2"/>
              </a:rPr>
              <a:t>1</a:t>
            </a:r>
            <a:r>
              <a:rPr lang="en-US" altLang="ar-SA">
                <a:latin typeface="Times New Roman" panose="02020603050405020304" pitchFamily="18" charset="0"/>
                <a:sym typeface="Symbol" pitchFamily="2" charset="2"/>
              </a:rPr>
              <a:t>, </a:t>
            </a:r>
            <a:r>
              <a:rPr lang="el-GR" altLang="ar-SA">
                <a:latin typeface="Times New Roman" panose="02020603050405020304" pitchFamily="18" charset="0"/>
                <a:sym typeface="Symbol" pitchFamily="2" charset="2"/>
              </a:rPr>
              <a:t>θ</a:t>
            </a:r>
            <a:r>
              <a:rPr lang="en-US" altLang="ar-SA" baseline="-25000">
                <a:latin typeface="Times New Roman" panose="02020603050405020304" pitchFamily="18" charset="0"/>
                <a:sym typeface="Symbol" pitchFamily="2" charset="2"/>
              </a:rPr>
              <a:t>1</a:t>
            </a:r>
            <a:r>
              <a:rPr lang="en-US" altLang="ar-SA">
                <a:latin typeface="Times New Roman" panose="02020603050405020304" pitchFamily="18" charset="0"/>
                <a:sym typeface="Symbol" pitchFamily="2" charset="2"/>
              </a:rPr>
              <a:t>, and </a:t>
            </a:r>
            <a:r>
              <a:rPr lang="el-GR" altLang="ar-SA">
                <a:latin typeface="Times New Roman" panose="02020603050405020304" pitchFamily="18" charset="0"/>
                <a:sym typeface="Symbol" pitchFamily="2" charset="2"/>
              </a:rPr>
              <a:t></a:t>
            </a:r>
            <a:r>
              <a:rPr lang="en-US" altLang="ar-SA" baseline="-25000">
                <a:latin typeface="Times New Roman" panose="02020603050405020304" pitchFamily="18" charset="0"/>
                <a:sym typeface="Symbol" pitchFamily="2" charset="2"/>
              </a:rPr>
              <a:t>1</a:t>
            </a:r>
            <a:r>
              <a:rPr lang="en-US" altLang="ar-SA">
                <a:latin typeface="Times New Roman" panose="02020603050405020304" pitchFamily="18" charset="0"/>
                <a:sym typeface="Symbol" pitchFamily="2" charset="2"/>
              </a:rPr>
              <a:t> have been estimated from the data, the above equation can be used for forecasting</a:t>
            </a:r>
            <a:r>
              <a:rPr lang="en-US" altLang="ar-SA" sz="2400">
                <a:latin typeface="Times New Roman" panose="02020603050405020304" pitchFamily="18" charset="0"/>
                <a:sym typeface="Symbol" pitchFamily="2" charset="2"/>
              </a:rPr>
              <a:t>.</a:t>
            </a:r>
            <a:r>
              <a:rPr lang="en-US" altLang="ar-SA" sz="2400">
                <a:latin typeface="Times New Roman" panose="02020603050405020304" pitchFamily="18" charset="0"/>
              </a:rPr>
              <a:t>	                                                                                                      </a:t>
            </a:r>
          </a:p>
        </p:txBody>
      </p:sp>
      <p:sp>
        <p:nvSpPr>
          <p:cNvPr id="81925" name="Slide Number Placeholder 2">
            <a:extLst>
              <a:ext uri="{FF2B5EF4-FFF2-40B4-BE49-F238E27FC236}">
                <a16:creationId xmlns:a16="http://schemas.microsoft.com/office/drawing/2014/main" id="{35789DFE-26D4-10C2-F95E-68EC54235D6B}"/>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549ED7F7-B2C9-3141-864C-FD7B9FA47204}" type="slidenum">
              <a:rPr lang="en-US" altLang="en-US" sz="1800">
                <a:solidFill>
                  <a:srgbClr val="FFFFFF"/>
                </a:solidFill>
                <a:latin typeface="Times New Roman" panose="02020603050405020304" pitchFamily="18" charset="0"/>
              </a:rPr>
              <a:pPr eaLnBrk="1" hangingPunct="1">
                <a:spcBef>
                  <a:spcPct val="0"/>
                </a:spcBef>
                <a:buClrTx/>
                <a:buFontTx/>
                <a:buNone/>
              </a:pPr>
              <a:t>79</a:t>
            </a:fld>
            <a:endParaRPr lang="en-US" altLang="en-US" sz="1800">
              <a:solidFill>
                <a:srgbClr val="FFFFFF"/>
              </a:solidFill>
              <a:latin typeface="Times New Roman" panose="02020603050405020304" pitchFamily="18" charset="0"/>
            </a:endParaRPr>
          </a:p>
        </p:txBody>
      </p:sp>
      <p:sp>
        <p:nvSpPr>
          <p:cNvPr id="81924" name="Footer Placeholder 1">
            <a:extLst>
              <a:ext uri="{FF2B5EF4-FFF2-40B4-BE49-F238E27FC236}">
                <a16:creationId xmlns:a16="http://schemas.microsoft.com/office/drawing/2014/main" id="{1EB98B36-CE0D-BF5D-2E90-1FB6A59A12C1}"/>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81926" name="Object 3">
            <a:extLst>
              <a:ext uri="{FF2B5EF4-FFF2-40B4-BE49-F238E27FC236}">
                <a16:creationId xmlns:a16="http://schemas.microsoft.com/office/drawing/2014/main" id="{F01F7486-DC25-0784-64E3-717B029D3A88}"/>
              </a:ext>
            </a:extLst>
          </p:cNvPr>
          <p:cNvGraphicFramePr>
            <a:graphicFrameLocks noChangeAspect="1"/>
          </p:cNvGraphicFramePr>
          <p:nvPr/>
        </p:nvGraphicFramePr>
        <p:xfrm>
          <a:off x="762000" y="4267200"/>
          <a:ext cx="7543800" cy="914400"/>
        </p:xfrm>
        <a:graphic>
          <a:graphicData uri="http://schemas.openxmlformats.org/presentationml/2006/ole">
            <mc:AlternateContent xmlns:mc="http://schemas.openxmlformats.org/markup-compatibility/2006">
              <mc:Choice xmlns:v="urn:schemas-microsoft-com:vml" Requires="v">
                <p:oleObj name="Equation" r:id="rId2" imgW="100355400" imgH="10528300" progId="Equation.3">
                  <p:embed/>
                </p:oleObj>
              </mc:Choice>
              <mc:Fallback>
                <p:oleObj name="Equation" r:id="rId2" imgW="100355400" imgH="105283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267200"/>
                        <a:ext cx="7543800" cy="914400"/>
                      </a:xfrm>
                      <a:prstGeom prst="rect">
                        <a:avLst/>
                      </a:prstGeom>
                      <a:solidFill>
                        <a:srgbClr val="DFF5FD"/>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F15F-1235-9BA8-9357-4A538E33B8D6}"/>
              </a:ext>
            </a:extLst>
          </p:cNvPr>
          <p:cNvSpPr>
            <a:spLocks noGrp="1"/>
          </p:cNvSpPr>
          <p:nvPr>
            <p:ph type="title"/>
          </p:nvPr>
        </p:nvSpPr>
        <p:spPr/>
        <p:txBody>
          <a:bodyPr/>
          <a:lstStyle/>
          <a:p>
            <a:r>
              <a:rPr lang="en-US" dirty="0"/>
              <a:t>RECALL -  ACF  PACF</a:t>
            </a:r>
          </a:p>
        </p:txBody>
      </p:sp>
      <p:sp>
        <p:nvSpPr>
          <p:cNvPr id="3" name="Content Placeholder 2">
            <a:extLst>
              <a:ext uri="{FF2B5EF4-FFF2-40B4-BE49-F238E27FC236}">
                <a16:creationId xmlns:a16="http://schemas.microsoft.com/office/drawing/2014/main" id="{1A99828B-9333-FA1E-6257-65434C27FDC2}"/>
              </a:ext>
            </a:extLst>
          </p:cNvPr>
          <p:cNvSpPr>
            <a:spLocks noGrp="1"/>
          </p:cNvSpPr>
          <p:nvPr>
            <p:ph idx="1"/>
          </p:nvPr>
        </p:nvSpPr>
        <p:spPr>
          <a:xfrm>
            <a:off x="448966" y="1376142"/>
            <a:ext cx="8246070" cy="5345334"/>
          </a:xfrm>
        </p:spPr>
        <p:txBody>
          <a:bodyPr>
            <a:noAutofit/>
          </a:bodyPr>
          <a:lstStyle/>
          <a:p>
            <a:pPr algn="l"/>
            <a:r>
              <a:rPr lang="en-IN" sz="2400" b="0" i="0" dirty="0">
                <a:solidFill>
                  <a:srgbClr val="222222"/>
                </a:solidFill>
                <a:effectLst/>
                <a:latin typeface="Lato" panose="020F0502020204030203" pitchFamily="34" charset="0"/>
              </a:rPr>
              <a:t>Auto-Correlation Function (ACF)</a:t>
            </a:r>
          </a:p>
          <a:p>
            <a:pPr lvl="1" algn="just"/>
            <a:r>
              <a:rPr lang="en-IN" sz="2200" b="0" i="0" dirty="0">
                <a:effectLst/>
                <a:latin typeface="Lato" panose="020F0502020204030203" pitchFamily="34" charset="0"/>
              </a:rPr>
              <a:t>ACF is used to indicate how similar a value is within a given time series and the previous value. </a:t>
            </a:r>
          </a:p>
          <a:p>
            <a:pPr lvl="1" algn="just"/>
            <a:r>
              <a:rPr lang="en-IN" sz="2200" b="0" i="0" dirty="0">
                <a:effectLst/>
                <a:latin typeface="Lato" panose="020F0502020204030203" pitchFamily="34" charset="0"/>
              </a:rPr>
              <a:t>(OR) It measures the degree of the similarity between a given time series and the lagged version of that time series at the various intervals we observed.</a:t>
            </a:r>
          </a:p>
          <a:p>
            <a:pPr algn="l"/>
            <a:r>
              <a:rPr lang="en-IN" sz="2400" b="0" i="0" dirty="0">
                <a:solidFill>
                  <a:srgbClr val="222222"/>
                </a:solidFill>
                <a:effectLst/>
                <a:latin typeface="Lato" panose="020F0502020204030203" pitchFamily="34" charset="0"/>
              </a:rPr>
              <a:t>Partial Auto-Correlation (PACF)</a:t>
            </a:r>
          </a:p>
          <a:p>
            <a:pPr lvl="1" algn="just"/>
            <a:r>
              <a:rPr lang="en-IN" sz="2200" b="0" i="0" dirty="0">
                <a:effectLst/>
                <a:latin typeface="Lato" panose="020F0502020204030203" pitchFamily="34" charset="0"/>
              </a:rPr>
              <a:t>PACF is similar to Auto-Correlation Function and is a little challenging to understand. </a:t>
            </a:r>
          </a:p>
          <a:p>
            <a:pPr lvl="1" algn="just"/>
            <a:r>
              <a:rPr lang="en-IN" sz="2200" b="0" i="0" dirty="0">
                <a:effectLst/>
                <a:latin typeface="Lato" panose="020F0502020204030203" pitchFamily="34" charset="0"/>
              </a:rPr>
              <a:t>It always shows the correlation of the sequence with itself with some number of time units per sequence order in which only the direct effect has been shown.</a:t>
            </a:r>
          </a:p>
          <a:p>
            <a:pPr lvl="1" algn="just"/>
            <a:r>
              <a:rPr lang="en-IN" sz="2200" b="0" i="0" dirty="0">
                <a:effectLst/>
                <a:latin typeface="Lato" panose="020F0502020204030203" pitchFamily="34" charset="0"/>
              </a:rPr>
              <a:t> All other intermediary effects are removed from the given time series.</a:t>
            </a:r>
          </a:p>
          <a:p>
            <a:pPr marL="0" indent="0">
              <a:buNone/>
            </a:pPr>
            <a:br>
              <a:rPr lang="en-IN" sz="2200" dirty="0"/>
            </a:br>
            <a:br>
              <a:rPr lang="en-IN" sz="2200" dirty="0">
                <a:solidFill>
                  <a:srgbClr val="FF0000"/>
                </a:solidFill>
              </a:rPr>
            </a:br>
            <a:endParaRPr lang="en-US" sz="2200" dirty="0">
              <a:solidFill>
                <a:srgbClr val="FF0000"/>
              </a:solidFill>
            </a:endParaRPr>
          </a:p>
        </p:txBody>
      </p:sp>
      <p:sp>
        <p:nvSpPr>
          <p:cNvPr id="4" name="Slide Number Placeholder 3">
            <a:extLst>
              <a:ext uri="{FF2B5EF4-FFF2-40B4-BE49-F238E27FC236}">
                <a16:creationId xmlns:a16="http://schemas.microsoft.com/office/drawing/2014/main" id="{7FBF11C5-D9F1-4A16-347E-366BF6D55B64}"/>
              </a:ext>
            </a:extLst>
          </p:cNvPr>
          <p:cNvSpPr>
            <a:spLocks noGrp="1"/>
          </p:cNvSpPr>
          <p:nvPr>
            <p:ph type="sldNum" sz="quarter" idx="12"/>
          </p:nvPr>
        </p:nvSpPr>
        <p:spPr/>
        <p:txBody>
          <a:bodyPr/>
          <a:lstStyle/>
          <a:p>
            <a:fld id="{6780973C-A8D7-4C47-9BDC-18926C6F18DD}" type="slidenum">
              <a:rPr lang="en-US" altLang="en-US" smtClean="0"/>
              <a:pPr/>
              <a:t>8</a:t>
            </a:fld>
            <a:endParaRPr lang="en-US" altLang="en-US"/>
          </a:p>
        </p:txBody>
      </p:sp>
    </p:spTree>
    <p:extLst>
      <p:ext uri="{BB962C8B-B14F-4D97-AF65-F5344CB8AC3E}">
        <p14:creationId xmlns:p14="http://schemas.microsoft.com/office/powerpoint/2010/main" val="2935832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44A80E14-C96F-CC0F-26F5-CDDC6F3D7D73}"/>
              </a:ext>
            </a:extLst>
          </p:cNvPr>
          <p:cNvSpPr>
            <a:spLocks noGrp="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Seasonality and ARIMA models</a:t>
            </a:r>
            <a:endParaRPr lang="en-US" altLang="ar-SA" sz="4000" dirty="0"/>
          </a:p>
        </p:txBody>
      </p:sp>
      <p:sp>
        <p:nvSpPr>
          <p:cNvPr id="107523" name="Content Placeholder 2">
            <a:extLst>
              <a:ext uri="{FF2B5EF4-FFF2-40B4-BE49-F238E27FC236}">
                <a16:creationId xmlns:a16="http://schemas.microsoft.com/office/drawing/2014/main" id="{3C5D538C-8A52-417F-B0E4-76C9E40B18B8}"/>
              </a:ext>
            </a:extLst>
          </p:cNvPr>
          <p:cNvSpPr>
            <a:spLocks noGrp="1"/>
          </p:cNvSpPr>
          <p:nvPr>
            <p:ph idx="1"/>
          </p:nvPr>
        </p:nvSpPr>
        <p:spPr>
          <a:xfrm>
            <a:off x="457200" y="1524000"/>
            <a:ext cx="7772400" cy="4800600"/>
          </a:xfrm>
        </p:spPr>
        <p:txBody>
          <a:bodyPr rtlCol="0">
            <a:normAutofit lnSpcReduction="10000"/>
          </a:bodyPr>
          <a:lstStyle/>
          <a:p>
            <a:pPr eaLnBrk="1" fontAlgn="auto" hangingPunct="1">
              <a:spcAft>
                <a:spcPts val="0"/>
              </a:spcAft>
              <a:defRPr/>
            </a:pPr>
            <a:r>
              <a:rPr lang="en-US" altLang="ar-SA" sz="2400" dirty="0">
                <a:latin typeface="Times New Roman" pitchFamily="18" charset="0"/>
              </a:rPr>
              <a:t>The seasonal lags of the ACF and PACF plots show the seasonal parts of an AR or MA model.</a:t>
            </a:r>
          </a:p>
          <a:p>
            <a:pPr eaLnBrk="1" fontAlgn="auto" hangingPunct="1">
              <a:spcAft>
                <a:spcPts val="0"/>
              </a:spcAft>
              <a:defRPr/>
            </a:pPr>
            <a:r>
              <a:rPr lang="en-US" altLang="ar-SA" sz="2400" dirty="0">
                <a:latin typeface="Times New Roman" pitchFamily="18" charset="0"/>
              </a:rPr>
              <a:t>Examples:</a:t>
            </a:r>
          </a:p>
          <a:p>
            <a:pPr marL="868680" lvl="1" indent="-457200" eaLnBrk="1" fontAlgn="auto" hangingPunct="1">
              <a:spcAft>
                <a:spcPts val="0"/>
              </a:spcAft>
              <a:buFont typeface="+mj-lt"/>
              <a:buAutoNum type="arabicPeriod"/>
              <a:defRPr/>
            </a:pPr>
            <a:r>
              <a:rPr lang="en-US" altLang="ar-SA" sz="2400" dirty="0">
                <a:latin typeface="Times New Roman" pitchFamily="18" charset="0"/>
              </a:rPr>
              <a:t>Seasonal MA model: </a:t>
            </a:r>
          </a:p>
          <a:p>
            <a:pPr marL="1005840" lvl="2" eaLnBrk="1" fontAlgn="auto" hangingPunct="1">
              <a:spcAft>
                <a:spcPts val="0"/>
              </a:spcAft>
              <a:buClr>
                <a:schemeClr val="accent3"/>
              </a:buClr>
              <a:defRPr/>
            </a:pPr>
            <a:r>
              <a:rPr lang="en-US" altLang="ar-SA" sz="2000" dirty="0">
                <a:latin typeface="Times New Roman" pitchFamily="18" charset="0"/>
              </a:rPr>
              <a:t>ARIMA(0,0,0)(0,0,1)</a:t>
            </a:r>
            <a:r>
              <a:rPr lang="en-US" altLang="ar-SA" sz="2000" baseline="-25000" dirty="0">
                <a:latin typeface="Times New Roman" pitchFamily="18" charset="0"/>
              </a:rPr>
              <a:t>12</a:t>
            </a:r>
            <a:r>
              <a:rPr lang="en-US" altLang="ar-SA" sz="2000" dirty="0">
                <a:latin typeface="Times New Roman" pitchFamily="18" charset="0"/>
              </a:rPr>
              <a:t>  </a:t>
            </a:r>
          </a:p>
          <a:p>
            <a:pPr marL="1280160" lvl="3" eaLnBrk="1" fontAlgn="auto" hangingPunct="1">
              <a:spcAft>
                <a:spcPts val="0"/>
              </a:spcAft>
              <a:buClr>
                <a:schemeClr val="accent4"/>
              </a:buClr>
              <a:defRPr/>
            </a:pPr>
            <a:r>
              <a:rPr lang="en-US" altLang="ar-SA" sz="2000" dirty="0">
                <a:latin typeface="Times New Roman" pitchFamily="18" charset="0"/>
              </a:rPr>
              <a:t>will show a spike at lag 12 in the ACF but no other significant spikes.</a:t>
            </a:r>
          </a:p>
          <a:p>
            <a:pPr marL="1280160" lvl="3" eaLnBrk="1" fontAlgn="auto" hangingPunct="1">
              <a:spcAft>
                <a:spcPts val="0"/>
              </a:spcAft>
              <a:buClr>
                <a:schemeClr val="accent4"/>
              </a:buClr>
              <a:defRPr/>
            </a:pPr>
            <a:r>
              <a:rPr lang="en-US" altLang="ar-SA" sz="2000" dirty="0">
                <a:latin typeface="Times New Roman" pitchFamily="18" charset="0"/>
              </a:rPr>
              <a:t>The PACF will show exponential decay in the seasonal  lags i.e. at lags 12, 24, 36,…</a:t>
            </a:r>
          </a:p>
          <a:p>
            <a:pPr marL="925830" lvl="1" indent="-514350" eaLnBrk="1" fontAlgn="auto" hangingPunct="1">
              <a:spcAft>
                <a:spcPts val="0"/>
              </a:spcAft>
              <a:buFont typeface="+mj-lt"/>
              <a:buAutoNum type="arabicPeriod"/>
              <a:defRPr/>
            </a:pPr>
            <a:r>
              <a:rPr lang="en-US" altLang="ar-SA" sz="2800" dirty="0">
                <a:latin typeface="Times New Roman" pitchFamily="18" charset="0"/>
              </a:rPr>
              <a:t>Seasonal AR model:</a:t>
            </a:r>
          </a:p>
          <a:p>
            <a:pPr marL="1005840" lvl="2" eaLnBrk="1" fontAlgn="auto" hangingPunct="1">
              <a:spcAft>
                <a:spcPts val="0"/>
              </a:spcAft>
              <a:buClr>
                <a:schemeClr val="accent3"/>
              </a:buClr>
              <a:defRPr/>
            </a:pPr>
            <a:r>
              <a:rPr lang="en-US" altLang="ar-SA" sz="2000" dirty="0">
                <a:latin typeface="Times New Roman" pitchFamily="18" charset="0"/>
              </a:rPr>
              <a:t>ARIMA(0,0,0)(1,0,0)</a:t>
            </a:r>
            <a:r>
              <a:rPr lang="en-US" altLang="ar-SA" sz="2000" baseline="-25000" dirty="0">
                <a:latin typeface="Times New Roman" pitchFamily="18" charset="0"/>
              </a:rPr>
              <a:t>12</a:t>
            </a:r>
          </a:p>
          <a:p>
            <a:pPr marL="1280160" lvl="3" eaLnBrk="1" fontAlgn="auto" hangingPunct="1">
              <a:spcAft>
                <a:spcPts val="0"/>
              </a:spcAft>
              <a:buClr>
                <a:schemeClr val="accent4"/>
              </a:buClr>
              <a:defRPr/>
            </a:pPr>
            <a:r>
              <a:rPr lang="en-US" altLang="ar-SA" sz="2000" dirty="0">
                <a:latin typeface="Times New Roman" pitchFamily="18" charset="0"/>
              </a:rPr>
              <a:t>will show exponential decay in seasonal lags of the ACF.</a:t>
            </a:r>
          </a:p>
          <a:p>
            <a:pPr marL="1280160" lvl="3" eaLnBrk="1" fontAlgn="auto" hangingPunct="1">
              <a:spcAft>
                <a:spcPts val="0"/>
              </a:spcAft>
              <a:buClr>
                <a:schemeClr val="accent4"/>
              </a:buClr>
              <a:defRPr/>
            </a:pPr>
            <a:r>
              <a:rPr lang="en-US" altLang="ar-SA" sz="2000" dirty="0">
                <a:latin typeface="Times New Roman" pitchFamily="18" charset="0"/>
              </a:rPr>
              <a:t>Single significant spike at lag 12 in the PACF.</a:t>
            </a:r>
          </a:p>
        </p:txBody>
      </p:sp>
      <p:sp>
        <p:nvSpPr>
          <p:cNvPr id="82949" name="Slide Number Placeholder 2">
            <a:extLst>
              <a:ext uri="{FF2B5EF4-FFF2-40B4-BE49-F238E27FC236}">
                <a16:creationId xmlns:a16="http://schemas.microsoft.com/office/drawing/2014/main" id="{C6539605-3715-194A-373C-667C07A2A333}"/>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A45DE3F4-C166-7E46-BDA9-EA25003FDD0A}" type="slidenum">
              <a:rPr lang="en-US" altLang="en-US" sz="1800">
                <a:solidFill>
                  <a:srgbClr val="FFFFFF"/>
                </a:solidFill>
                <a:latin typeface="Times New Roman" panose="02020603050405020304" pitchFamily="18" charset="0"/>
              </a:rPr>
              <a:pPr eaLnBrk="1" hangingPunct="1">
                <a:spcBef>
                  <a:spcPct val="0"/>
                </a:spcBef>
                <a:buClrTx/>
                <a:buFontTx/>
                <a:buNone/>
              </a:pPr>
              <a:t>80</a:t>
            </a:fld>
            <a:endParaRPr lang="en-US" altLang="en-US" sz="1800">
              <a:solidFill>
                <a:srgbClr val="FFFFFF"/>
              </a:solidFill>
              <a:latin typeface="Times New Roman" panose="02020603050405020304" pitchFamily="18" charset="0"/>
            </a:endParaRPr>
          </a:p>
        </p:txBody>
      </p:sp>
      <p:sp>
        <p:nvSpPr>
          <p:cNvPr id="82948" name="Footer Placeholder 1">
            <a:extLst>
              <a:ext uri="{FF2B5EF4-FFF2-40B4-BE49-F238E27FC236}">
                <a16:creationId xmlns:a16="http://schemas.microsoft.com/office/drawing/2014/main" id="{20428BD1-1A82-5AE0-BFC5-925A54B86CB8}"/>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1EFBADFD-F22B-9B15-9181-D5732344C850}"/>
              </a:ext>
            </a:extLst>
          </p:cNvPr>
          <p:cNvSpPr>
            <a:spLocks noGrp="1"/>
          </p:cNvSpPr>
          <p:nvPr>
            <p:ph type="title"/>
          </p:nvPr>
        </p:nvSpPr>
        <p:spPr/>
        <p:txBody>
          <a:bodyPr/>
          <a:lstStyle/>
          <a:p>
            <a:pPr eaLnBrk="1" fontAlgn="auto" hangingPunct="1">
              <a:spcAft>
                <a:spcPts val="0"/>
              </a:spcAft>
              <a:defRPr/>
            </a:pPr>
            <a:r>
              <a:rPr lang="en-US" altLang="ar-SA" sz="3200">
                <a:latin typeface="Times New Roman" pitchFamily="18" charset="0"/>
                <a:cs typeface="Times New Roman" pitchFamily="18" charset="0"/>
              </a:rPr>
              <a:t>Implementing the model –Building Strategy</a:t>
            </a:r>
          </a:p>
        </p:txBody>
      </p:sp>
      <p:sp>
        <p:nvSpPr>
          <p:cNvPr id="109571" name="Content Placeholder 2">
            <a:extLst>
              <a:ext uri="{FF2B5EF4-FFF2-40B4-BE49-F238E27FC236}">
                <a16:creationId xmlns:a16="http://schemas.microsoft.com/office/drawing/2014/main" id="{43083370-5240-DB4B-97EC-35F8B470D394}"/>
              </a:ext>
            </a:extLst>
          </p:cNvPr>
          <p:cNvSpPr>
            <a:spLocks noGrp="1"/>
          </p:cNvSpPr>
          <p:nvPr>
            <p:ph idx="1"/>
          </p:nvPr>
        </p:nvSpPr>
        <p:spPr/>
        <p:txBody>
          <a:bodyPr rtlCol="0">
            <a:normAutofit/>
          </a:bodyPr>
          <a:lstStyle/>
          <a:p>
            <a:pPr eaLnBrk="1" fontAlgn="auto" hangingPunct="1">
              <a:spcAft>
                <a:spcPts val="0"/>
              </a:spcAft>
              <a:defRPr/>
            </a:pPr>
            <a:r>
              <a:rPr lang="en-US" altLang="ar-SA" sz="2400" dirty="0">
                <a:latin typeface="Times New Roman" pitchFamily="18" charset="0"/>
              </a:rPr>
              <a:t>The Box –Jenkins approach uses an iterative model-building strategy that consist of:</a:t>
            </a:r>
          </a:p>
          <a:p>
            <a:pPr marL="868680" lvl="1" indent="-457200" eaLnBrk="1" fontAlgn="auto" hangingPunct="1">
              <a:spcAft>
                <a:spcPts val="0"/>
              </a:spcAft>
              <a:buFont typeface="+mj-lt"/>
              <a:buAutoNum type="arabicPeriod"/>
              <a:defRPr/>
            </a:pPr>
            <a:r>
              <a:rPr lang="en-US" altLang="ar-SA" sz="2200" dirty="0">
                <a:latin typeface="Times New Roman" pitchFamily="18" charset="0"/>
              </a:rPr>
              <a:t>Selecting an initial model (model identification)</a:t>
            </a:r>
          </a:p>
          <a:p>
            <a:pPr marL="868680" lvl="1" indent="-457200" eaLnBrk="1" fontAlgn="auto" hangingPunct="1">
              <a:spcAft>
                <a:spcPts val="0"/>
              </a:spcAft>
              <a:buFont typeface="+mj-lt"/>
              <a:buAutoNum type="arabicPeriod"/>
              <a:defRPr/>
            </a:pPr>
            <a:r>
              <a:rPr lang="en-US" altLang="ar-SA" sz="2200" dirty="0">
                <a:latin typeface="Times New Roman" pitchFamily="18" charset="0"/>
              </a:rPr>
              <a:t>Estimating the model coefficients (parameter estimation)</a:t>
            </a:r>
          </a:p>
          <a:p>
            <a:pPr marL="868680" lvl="1" indent="-457200" eaLnBrk="1" fontAlgn="auto" hangingPunct="1">
              <a:spcAft>
                <a:spcPts val="0"/>
              </a:spcAft>
              <a:buFont typeface="+mj-lt"/>
              <a:buAutoNum type="arabicPeriod"/>
              <a:defRPr/>
            </a:pPr>
            <a:r>
              <a:rPr lang="en-US" altLang="ar-SA" sz="2200" dirty="0">
                <a:latin typeface="Times New Roman" pitchFamily="18" charset="0"/>
              </a:rPr>
              <a:t>Analyzing the residuals (model checking)</a:t>
            </a:r>
          </a:p>
          <a:p>
            <a:pPr marL="411480" lvl="1" indent="0" eaLnBrk="1" fontAlgn="auto" hangingPunct="1">
              <a:spcAft>
                <a:spcPts val="0"/>
              </a:spcAft>
              <a:buFont typeface="Arial" panose="020B0604020202020204" pitchFamily="34" charset="0"/>
              <a:buNone/>
              <a:defRPr/>
            </a:pPr>
            <a:endParaRPr lang="en-US" altLang="ar-SA" sz="2200" dirty="0">
              <a:latin typeface="Times New Roman" pitchFamily="18" charset="0"/>
            </a:endParaRPr>
          </a:p>
          <a:p>
            <a:pPr marL="342900" lvl="1" eaLnBrk="1" fontAlgn="auto" hangingPunct="1">
              <a:spcAft>
                <a:spcPts val="0"/>
              </a:spcAft>
              <a:buClr>
                <a:schemeClr val="accent1"/>
              </a:buClr>
              <a:defRPr/>
            </a:pPr>
            <a:r>
              <a:rPr lang="en-US" altLang="ar-SA" sz="2400" dirty="0">
                <a:latin typeface="Times New Roman" pitchFamily="18" charset="0"/>
              </a:rPr>
              <a:t>If necessary, the initial model is modified and the process is repeated until the residual indicate no further modification is necessary. </a:t>
            </a:r>
          </a:p>
          <a:p>
            <a:pPr marL="342900" lvl="1" eaLnBrk="1" fontAlgn="auto" hangingPunct="1">
              <a:spcAft>
                <a:spcPts val="0"/>
              </a:spcAft>
              <a:buClr>
                <a:schemeClr val="accent1"/>
              </a:buClr>
              <a:defRPr/>
            </a:pPr>
            <a:r>
              <a:rPr lang="en-US" altLang="ar-SA" sz="2400" dirty="0">
                <a:latin typeface="Times New Roman" pitchFamily="18" charset="0"/>
              </a:rPr>
              <a:t>At  this point the fitted model can be used for forecasting.</a:t>
            </a:r>
          </a:p>
          <a:p>
            <a:pPr marL="411480" lvl="1" indent="0" eaLnBrk="1" fontAlgn="auto" hangingPunct="1">
              <a:spcAft>
                <a:spcPts val="0"/>
              </a:spcAft>
              <a:buFont typeface="Arial" panose="020B0604020202020204" pitchFamily="34" charset="0"/>
              <a:buNone/>
              <a:defRPr/>
            </a:pPr>
            <a:endParaRPr lang="en-US" altLang="ar-SA" sz="2400" dirty="0">
              <a:latin typeface="Times New Roman" pitchFamily="18" charset="0"/>
            </a:endParaRPr>
          </a:p>
          <a:p>
            <a:pPr marL="640080" lvl="1" eaLnBrk="1" fontAlgn="auto" hangingPunct="1">
              <a:spcAft>
                <a:spcPts val="0"/>
              </a:spcAft>
              <a:defRPr/>
            </a:pPr>
            <a:endParaRPr lang="en-US" altLang="ar-SA" sz="2400" dirty="0">
              <a:latin typeface="Times New Roman" pitchFamily="18" charset="0"/>
            </a:endParaRPr>
          </a:p>
        </p:txBody>
      </p:sp>
      <p:sp>
        <p:nvSpPr>
          <p:cNvPr id="83973" name="Slide Number Placeholder 2">
            <a:extLst>
              <a:ext uri="{FF2B5EF4-FFF2-40B4-BE49-F238E27FC236}">
                <a16:creationId xmlns:a16="http://schemas.microsoft.com/office/drawing/2014/main" id="{23F6E3AA-E8CC-2C4A-0A50-DD8FB3405A13}"/>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97949EAE-1060-EF4B-9C7E-CF655C83C0FB}" type="slidenum">
              <a:rPr lang="en-US" altLang="en-US" sz="1800">
                <a:solidFill>
                  <a:srgbClr val="FFFFFF"/>
                </a:solidFill>
                <a:latin typeface="Times New Roman" panose="02020603050405020304" pitchFamily="18" charset="0"/>
              </a:rPr>
              <a:pPr eaLnBrk="1" hangingPunct="1">
                <a:spcBef>
                  <a:spcPct val="0"/>
                </a:spcBef>
                <a:buClrTx/>
                <a:buFontTx/>
                <a:buNone/>
              </a:pPr>
              <a:t>81</a:t>
            </a:fld>
            <a:endParaRPr lang="en-US" altLang="en-US" sz="1800">
              <a:solidFill>
                <a:srgbClr val="FFFFFF"/>
              </a:solidFill>
              <a:latin typeface="Times New Roman" panose="02020603050405020304" pitchFamily="18" charset="0"/>
            </a:endParaRPr>
          </a:p>
        </p:txBody>
      </p:sp>
      <p:sp>
        <p:nvSpPr>
          <p:cNvPr id="83972" name="Footer Placeholder 1">
            <a:extLst>
              <a:ext uri="{FF2B5EF4-FFF2-40B4-BE49-F238E27FC236}">
                <a16:creationId xmlns:a16="http://schemas.microsoft.com/office/drawing/2014/main" id="{1CA26F7E-E747-9822-05B2-2C7C8E5B8672}"/>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53DF0BA0-2DD7-3110-D19B-C4307AD81CAE}"/>
              </a:ext>
            </a:extLst>
          </p:cNvPr>
          <p:cNvSpPr>
            <a:spLocks noGrp="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sp>
        <p:nvSpPr>
          <p:cNvPr id="84995" name="Content Placeholder 2">
            <a:extLst>
              <a:ext uri="{FF2B5EF4-FFF2-40B4-BE49-F238E27FC236}">
                <a16:creationId xmlns:a16="http://schemas.microsoft.com/office/drawing/2014/main" id="{800158ED-3DA1-4D04-2407-4F0E0EA75239}"/>
              </a:ext>
            </a:extLst>
          </p:cNvPr>
          <p:cNvSpPr>
            <a:spLocks noGrp="1"/>
          </p:cNvSpPr>
          <p:nvPr>
            <p:ph idx="1"/>
          </p:nvPr>
        </p:nvSpPr>
        <p:spPr/>
        <p:txBody>
          <a:bodyPr>
            <a:normAutofit lnSpcReduction="10000"/>
          </a:bodyPr>
          <a:lstStyle/>
          <a:p>
            <a:pPr eaLnBrk="1" hangingPunct="1"/>
            <a:r>
              <a:rPr lang="en-US" altLang="ar-SA" sz="2400">
                <a:latin typeface="Times New Roman" panose="02020603050405020304" pitchFamily="18" charset="0"/>
              </a:rPr>
              <a:t>The following approach outlines an approach to select an appropriate model among a large variety of ARIMA models possible.</a:t>
            </a:r>
          </a:p>
          <a:p>
            <a:pPr lvl="1" eaLnBrk="1" hangingPunct="1"/>
            <a:r>
              <a:rPr lang="en-US" altLang="ar-SA" sz="2400">
                <a:latin typeface="Times New Roman" panose="02020603050405020304" pitchFamily="18" charset="0"/>
              </a:rPr>
              <a:t>Plot the data</a:t>
            </a:r>
          </a:p>
          <a:p>
            <a:pPr lvl="2" eaLnBrk="1" hangingPunct="1"/>
            <a:r>
              <a:rPr lang="en-US" altLang="ar-SA" sz="2000">
                <a:latin typeface="Times New Roman" panose="02020603050405020304" pitchFamily="18" charset="0"/>
              </a:rPr>
              <a:t>Identify any unusual observations</a:t>
            </a:r>
          </a:p>
          <a:p>
            <a:pPr lvl="2" eaLnBrk="1" hangingPunct="1"/>
            <a:r>
              <a:rPr lang="en-US" altLang="ar-SA" sz="2000">
                <a:latin typeface="Times New Roman" panose="02020603050405020304" pitchFamily="18" charset="0"/>
              </a:rPr>
              <a:t>If necessary, transform the data to stabilize the variance</a:t>
            </a:r>
          </a:p>
          <a:p>
            <a:pPr eaLnBrk="1" hangingPunct="1">
              <a:lnSpc>
                <a:spcPct val="90000"/>
              </a:lnSpc>
            </a:pPr>
            <a:r>
              <a:rPr lang="en-US" altLang="ar-SA">
                <a:latin typeface="Times New Roman" panose="02020603050405020304" pitchFamily="18" charset="0"/>
              </a:rPr>
              <a:t>Check the time series plot, ACF, PACF of the data (possibly transformed) for stationarity.</a:t>
            </a:r>
          </a:p>
          <a:p>
            <a:pPr lvl="1" eaLnBrk="1" hangingPunct="1">
              <a:lnSpc>
                <a:spcPct val="90000"/>
              </a:lnSpc>
            </a:pPr>
            <a:r>
              <a:rPr lang="en-US" altLang="ar-SA">
                <a:latin typeface="Times New Roman" panose="02020603050405020304" pitchFamily="18" charset="0"/>
              </a:rPr>
              <a:t>IF  </a:t>
            </a:r>
          </a:p>
          <a:p>
            <a:pPr lvl="2" eaLnBrk="1" hangingPunct="1">
              <a:lnSpc>
                <a:spcPct val="90000"/>
              </a:lnSpc>
            </a:pPr>
            <a:r>
              <a:rPr lang="en-US" altLang="ar-SA">
                <a:latin typeface="Times New Roman" panose="02020603050405020304" pitchFamily="18" charset="0"/>
              </a:rPr>
              <a:t>Time plot shows the data scattered horizontally around a constant mean</a:t>
            </a:r>
          </a:p>
          <a:p>
            <a:pPr lvl="2" eaLnBrk="1" hangingPunct="1">
              <a:lnSpc>
                <a:spcPct val="90000"/>
              </a:lnSpc>
            </a:pPr>
            <a:r>
              <a:rPr lang="en-US" altLang="ar-SA">
                <a:latin typeface="Times New Roman" panose="02020603050405020304" pitchFamily="18" charset="0"/>
              </a:rPr>
              <a:t>ACF and PACF to or near zero quickly</a:t>
            </a:r>
          </a:p>
          <a:p>
            <a:pPr lvl="1" eaLnBrk="1" hangingPunct="1">
              <a:lnSpc>
                <a:spcPct val="90000"/>
              </a:lnSpc>
            </a:pPr>
            <a:r>
              <a:rPr lang="en-US" altLang="ar-SA">
                <a:latin typeface="Times New Roman" panose="02020603050405020304" pitchFamily="18" charset="0"/>
              </a:rPr>
              <a:t>Then, the data are stationary.  </a:t>
            </a:r>
          </a:p>
          <a:p>
            <a:pPr lvl="2" eaLnBrk="1" hangingPunct="1"/>
            <a:endParaRPr lang="en-US" altLang="ar-SA" sz="2000">
              <a:latin typeface="Times New Roman" panose="02020603050405020304" pitchFamily="18" charset="0"/>
            </a:endParaRPr>
          </a:p>
        </p:txBody>
      </p:sp>
      <p:sp>
        <p:nvSpPr>
          <p:cNvPr id="84997" name="Slide Number Placeholder 2">
            <a:extLst>
              <a:ext uri="{FF2B5EF4-FFF2-40B4-BE49-F238E27FC236}">
                <a16:creationId xmlns:a16="http://schemas.microsoft.com/office/drawing/2014/main" id="{ED6389D6-FF13-C60E-FED8-ECC159ADDC96}"/>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607AC523-3E58-724C-BBBF-AB556708BAD9}" type="slidenum">
              <a:rPr lang="en-US" altLang="en-US" sz="1800">
                <a:solidFill>
                  <a:srgbClr val="FFFFFF"/>
                </a:solidFill>
                <a:latin typeface="Times New Roman" panose="02020603050405020304" pitchFamily="18" charset="0"/>
              </a:rPr>
              <a:pPr eaLnBrk="1" hangingPunct="1">
                <a:spcBef>
                  <a:spcPct val="0"/>
                </a:spcBef>
                <a:buClrTx/>
                <a:buFontTx/>
                <a:buNone/>
              </a:pPr>
              <a:t>82</a:t>
            </a:fld>
            <a:endParaRPr lang="en-US" altLang="en-US" sz="1800">
              <a:solidFill>
                <a:srgbClr val="FFFFFF"/>
              </a:solidFill>
              <a:latin typeface="Times New Roman" panose="02020603050405020304" pitchFamily="18" charset="0"/>
            </a:endParaRPr>
          </a:p>
        </p:txBody>
      </p:sp>
      <p:sp>
        <p:nvSpPr>
          <p:cNvPr id="84996" name="Footer Placeholder 1">
            <a:extLst>
              <a:ext uri="{FF2B5EF4-FFF2-40B4-BE49-F238E27FC236}">
                <a16:creationId xmlns:a16="http://schemas.microsoft.com/office/drawing/2014/main" id="{BB5CAD68-31A9-8F6E-2B06-593BE2CB5FBC}"/>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2DFBBAFE-A034-7B26-5B30-9AAAFDE07E39}"/>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sp>
        <p:nvSpPr>
          <p:cNvPr id="86019" name="Rectangle 3">
            <a:extLst>
              <a:ext uri="{FF2B5EF4-FFF2-40B4-BE49-F238E27FC236}">
                <a16:creationId xmlns:a16="http://schemas.microsoft.com/office/drawing/2014/main" id="{DE6B59D2-5209-5A09-F07B-75F5DA7F2ECC}"/>
              </a:ext>
            </a:extLst>
          </p:cNvPr>
          <p:cNvSpPr>
            <a:spLocks noGrp="1" noChangeArrowheads="1"/>
          </p:cNvSpPr>
          <p:nvPr>
            <p:ph idx="1"/>
          </p:nvPr>
        </p:nvSpPr>
        <p:spPr/>
        <p:txBody>
          <a:bodyPr>
            <a:normAutofit/>
          </a:bodyPr>
          <a:lstStyle/>
          <a:p>
            <a:pPr eaLnBrk="1" hangingPunct="1"/>
            <a:r>
              <a:rPr lang="en-US" altLang="ar-SA" dirty="0">
                <a:latin typeface="Times New Roman" panose="02020603050405020304" pitchFamily="18" charset="0"/>
              </a:rPr>
              <a:t>Use differencing to transform the data into a stationary series</a:t>
            </a:r>
          </a:p>
          <a:p>
            <a:pPr lvl="2" eaLnBrk="1" hangingPunct="1"/>
            <a:r>
              <a:rPr lang="en-US" altLang="ar-SA" dirty="0">
                <a:latin typeface="Times New Roman" panose="02020603050405020304" pitchFamily="18" charset="0"/>
              </a:rPr>
              <a:t>For no-seasonal data take first differences</a:t>
            </a:r>
          </a:p>
          <a:p>
            <a:pPr lvl="2" eaLnBrk="1" hangingPunct="1"/>
            <a:r>
              <a:rPr lang="en-US" altLang="ar-SA" dirty="0">
                <a:latin typeface="Times New Roman" panose="02020603050405020304" pitchFamily="18" charset="0"/>
              </a:rPr>
              <a:t>For seasonal data take second seasonal differences</a:t>
            </a:r>
          </a:p>
          <a:p>
            <a:pPr eaLnBrk="1" hangingPunct="1"/>
            <a:endParaRPr lang="en-US" altLang="ar-SA" dirty="0">
              <a:latin typeface="Times New Roman" panose="02020603050405020304" pitchFamily="18" charset="0"/>
            </a:endParaRPr>
          </a:p>
          <a:p>
            <a:pPr eaLnBrk="1" hangingPunct="1"/>
            <a:r>
              <a:rPr lang="en-US" altLang="ar-SA" dirty="0">
                <a:latin typeface="Times New Roman" panose="02020603050405020304" pitchFamily="18" charset="0"/>
              </a:rPr>
              <a:t>Check the plots again if they appear non-stationary, take the differences of the differenced data. </a:t>
            </a:r>
          </a:p>
          <a:p>
            <a:pPr eaLnBrk="1" hangingPunct="1"/>
            <a:r>
              <a:rPr lang="en-US" altLang="ar-SA" dirty="0">
                <a:latin typeface="Times New Roman" panose="02020603050405020304" pitchFamily="18" charset="0"/>
              </a:rPr>
              <a:t>When the stationarity has been achieved, check the ACF and PACF plots for any pattern remaining.</a:t>
            </a:r>
          </a:p>
          <a:p>
            <a:pPr eaLnBrk="1" hangingPunct="1"/>
            <a:endParaRPr lang="en-US" altLang="ar-SA" dirty="0">
              <a:latin typeface="Times New Roman" panose="02020603050405020304" pitchFamily="18" charset="0"/>
            </a:endParaRPr>
          </a:p>
        </p:txBody>
      </p:sp>
      <p:sp>
        <p:nvSpPr>
          <p:cNvPr id="86021" name="Slide Number Placeholder 2">
            <a:extLst>
              <a:ext uri="{FF2B5EF4-FFF2-40B4-BE49-F238E27FC236}">
                <a16:creationId xmlns:a16="http://schemas.microsoft.com/office/drawing/2014/main" id="{3241C7F8-2B8F-D23B-BA94-1F36F107D7F3}"/>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D70B4ECE-E7A5-F24F-8CBB-C44C68A94E3D}" type="slidenum">
              <a:rPr lang="en-US" altLang="en-US" sz="1800">
                <a:solidFill>
                  <a:srgbClr val="FFFFFF"/>
                </a:solidFill>
                <a:latin typeface="Times New Roman" panose="02020603050405020304" pitchFamily="18" charset="0"/>
              </a:rPr>
              <a:pPr eaLnBrk="1" hangingPunct="1">
                <a:spcBef>
                  <a:spcPct val="0"/>
                </a:spcBef>
                <a:buClrTx/>
                <a:buFontTx/>
                <a:buNone/>
              </a:pPr>
              <a:t>83</a:t>
            </a:fld>
            <a:endParaRPr lang="en-US" altLang="en-US" sz="1800">
              <a:solidFill>
                <a:srgbClr val="FFFFFF"/>
              </a:solidFill>
              <a:latin typeface="Times New Roman" panose="02020603050405020304" pitchFamily="18" charset="0"/>
            </a:endParaRPr>
          </a:p>
        </p:txBody>
      </p:sp>
      <p:sp>
        <p:nvSpPr>
          <p:cNvPr id="86020" name="Footer Placeholder 1">
            <a:extLst>
              <a:ext uri="{FF2B5EF4-FFF2-40B4-BE49-F238E27FC236}">
                <a16:creationId xmlns:a16="http://schemas.microsoft.com/office/drawing/2014/main" id="{6CB576C6-BCB2-768B-0BA8-9782F4E4FD12}"/>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8A9CAA13-1356-4CD2-1463-627B600CA28E}"/>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sp>
        <p:nvSpPr>
          <p:cNvPr id="114691" name="Rectangle 3">
            <a:extLst>
              <a:ext uri="{FF2B5EF4-FFF2-40B4-BE49-F238E27FC236}">
                <a16:creationId xmlns:a16="http://schemas.microsoft.com/office/drawing/2014/main" id="{81A4F862-4737-C206-08EF-EFDC6945D562}"/>
              </a:ext>
            </a:extLst>
          </p:cNvPr>
          <p:cNvSpPr>
            <a:spLocks noGrp="1" noChangeArrowheads="1"/>
          </p:cNvSpPr>
          <p:nvPr>
            <p:ph idx="1"/>
          </p:nvPr>
        </p:nvSpPr>
        <p:spPr/>
        <p:txBody>
          <a:bodyPr rtlCol="0">
            <a:normAutofit/>
          </a:bodyPr>
          <a:lstStyle/>
          <a:p>
            <a:pPr indent="-342900" eaLnBrk="1" fontAlgn="auto" hangingPunct="1">
              <a:lnSpc>
                <a:spcPct val="90000"/>
              </a:lnSpc>
              <a:spcAft>
                <a:spcPts val="0"/>
              </a:spcAft>
              <a:defRPr/>
            </a:pPr>
            <a:r>
              <a:rPr lang="en-US" altLang="ar-SA" sz="2400" dirty="0">
                <a:latin typeface="Times New Roman" pitchFamily="18" charset="0"/>
              </a:rPr>
              <a:t>There are three possibilities:</a:t>
            </a:r>
          </a:p>
          <a:p>
            <a:pPr marL="990600" lvl="1" indent="-533400" eaLnBrk="1" fontAlgn="auto" hangingPunct="1">
              <a:lnSpc>
                <a:spcPct val="90000"/>
              </a:lnSpc>
              <a:spcAft>
                <a:spcPts val="0"/>
              </a:spcAft>
              <a:defRPr/>
            </a:pPr>
            <a:r>
              <a:rPr lang="en-US" altLang="ar-SA" sz="2400" dirty="0">
                <a:latin typeface="Times New Roman" pitchFamily="18" charset="0"/>
              </a:rPr>
              <a:t>AR or MA models</a:t>
            </a:r>
          </a:p>
          <a:p>
            <a:pPr marL="1005840" lvl="1" indent="-457200" eaLnBrk="1" fontAlgn="auto" hangingPunct="1">
              <a:lnSpc>
                <a:spcPct val="90000"/>
              </a:lnSpc>
              <a:spcAft>
                <a:spcPts val="0"/>
              </a:spcAft>
              <a:defRPr/>
            </a:pPr>
            <a:r>
              <a:rPr lang="en-US" altLang="ar-SA" sz="2200" dirty="0">
                <a:latin typeface="Times New Roman" pitchFamily="18" charset="0"/>
              </a:rPr>
              <a:t>No significant ACF after time lag q indicates MA(q) may be appropriate.</a:t>
            </a:r>
          </a:p>
          <a:p>
            <a:pPr marL="1005840" lvl="1" indent="-457200" eaLnBrk="1" fontAlgn="auto" hangingPunct="1">
              <a:lnSpc>
                <a:spcPct val="90000"/>
              </a:lnSpc>
              <a:spcAft>
                <a:spcPts val="0"/>
              </a:spcAft>
              <a:defRPr/>
            </a:pPr>
            <a:r>
              <a:rPr lang="en-US" altLang="ar-SA" sz="2200" dirty="0">
                <a:latin typeface="Times New Roman" pitchFamily="18" charset="0"/>
              </a:rPr>
              <a:t>No significant PACF after time lag p indicates that AR(p) may be appropriate. </a:t>
            </a:r>
          </a:p>
          <a:p>
            <a:pPr marL="1371600" lvl="2" indent="-457200" eaLnBrk="1" fontAlgn="auto" hangingPunct="1">
              <a:lnSpc>
                <a:spcPct val="90000"/>
              </a:lnSpc>
              <a:spcAft>
                <a:spcPts val="0"/>
              </a:spcAft>
              <a:buClr>
                <a:schemeClr val="accent3"/>
              </a:buClr>
              <a:defRPr/>
            </a:pPr>
            <a:endParaRPr lang="en-US" altLang="ar-SA" sz="2000" dirty="0">
              <a:latin typeface="Times New Roman" pitchFamily="18" charset="0"/>
            </a:endParaRPr>
          </a:p>
          <a:p>
            <a:pPr eaLnBrk="1" fontAlgn="auto" hangingPunct="1">
              <a:spcAft>
                <a:spcPts val="0"/>
              </a:spcAft>
              <a:defRPr/>
            </a:pPr>
            <a:r>
              <a:rPr lang="en-US" altLang="ar-SA" dirty="0">
                <a:latin typeface="Times New Roman" pitchFamily="18" charset="0"/>
              </a:rPr>
              <a:t>Seasonality is present if ACF and/or PACF at the seasonal lags are large and significant.</a:t>
            </a:r>
          </a:p>
          <a:p>
            <a:pPr eaLnBrk="1" fontAlgn="auto" hangingPunct="1">
              <a:spcAft>
                <a:spcPts val="0"/>
              </a:spcAft>
              <a:defRPr/>
            </a:pPr>
            <a:r>
              <a:rPr lang="en-US" altLang="ar-SA" dirty="0">
                <a:latin typeface="Times New Roman" pitchFamily="18" charset="0"/>
              </a:rPr>
              <a:t>If no clear MA or AR model is suggested, a mixture model may be appropriate</a:t>
            </a:r>
            <a:endParaRPr lang="en-US" altLang="ar-SA" sz="2400" dirty="0">
              <a:latin typeface="Times New Roman" pitchFamily="18" charset="0"/>
            </a:endParaRPr>
          </a:p>
        </p:txBody>
      </p:sp>
      <p:sp>
        <p:nvSpPr>
          <p:cNvPr id="87045" name="Slide Number Placeholder 2">
            <a:extLst>
              <a:ext uri="{FF2B5EF4-FFF2-40B4-BE49-F238E27FC236}">
                <a16:creationId xmlns:a16="http://schemas.microsoft.com/office/drawing/2014/main" id="{3FA72A61-1AE7-5667-D43F-A1D8548543B2}"/>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11FCA900-7CF7-3F4B-A0F3-C5AAAB9740FD}" type="slidenum">
              <a:rPr lang="en-US" altLang="en-US" sz="1800">
                <a:solidFill>
                  <a:srgbClr val="FFFFFF"/>
                </a:solidFill>
                <a:latin typeface="Times New Roman" panose="02020603050405020304" pitchFamily="18" charset="0"/>
              </a:rPr>
              <a:pPr eaLnBrk="1" hangingPunct="1">
                <a:spcBef>
                  <a:spcPct val="0"/>
                </a:spcBef>
                <a:buClrTx/>
                <a:buFontTx/>
                <a:buNone/>
              </a:pPr>
              <a:t>84</a:t>
            </a:fld>
            <a:endParaRPr lang="en-US" altLang="en-US" sz="1800">
              <a:solidFill>
                <a:srgbClr val="FFFFFF"/>
              </a:solidFill>
              <a:latin typeface="Times New Roman" panose="02020603050405020304" pitchFamily="18" charset="0"/>
            </a:endParaRPr>
          </a:p>
        </p:txBody>
      </p:sp>
      <p:sp>
        <p:nvSpPr>
          <p:cNvPr id="87044" name="Footer Placeholder 1">
            <a:extLst>
              <a:ext uri="{FF2B5EF4-FFF2-40B4-BE49-F238E27FC236}">
                <a16:creationId xmlns:a16="http://schemas.microsoft.com/office/drawing/2014/main" id="{1B0FD15E-6204-31E6-D0DB-7008A91A2CBD}"/>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9F5B732-1AAF-2408-986A-5401D1A43873}"/>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sp>
        <p:nvSpPr>
          <p:cNvPr id="88067" name="Rectangle 3">
            <a:extLst>
              <a:ext uri="{FF2B5EF4-FFF2-40B4-BE49-F238E27FC236}">
                <a16:creationId xmlns:a16="http://schemas.microsoft.com/office/drawing/2014/main" id="{46091909-439A-6BC1-A288-45D5A53134C9}"/>
              </a:ext>
            </a:extLst>
          </p:cNvPr>
          <p:cNvSpPr>
            <a:spLocks noGrp="1" noChangeArrowheads="1"/>
          </p:cNvSpPr>
          <p:nvPr>
            <p:ph idx="1"/>
          </p:nvPr>
        </p:nvSpPr>
        <p:spPr/>
        <p:txBody>
          <a:bodyPr/>
          <a:lstStyle/>
          <a:p>
            <a:pPr eaLnBrk="1" hangingPunct="1"/>
            <a:r>
              <a:rPr lang="en-US" altLang="ar-SA" sz="2800">
                <a:latin typeface="Times New Roman" panose="02020603050405020304" pitchFamily="18" charset="0"/>
              </a:rPr>
              <a:t>Example (1):</a:t>
            </a:r>
          </a:p>
          <a:p>
            <a:pPr lvl="1" eaLnBrk="1" hangingPunct="1"/>
            <a:r>
              <a:rPr lang="en-US" altLang="ar-SA" sz="2800">
                <a:latin typeface="Times New Roman" panose="02020603050405020304" pitchFamily="18" charset="0"/>
              </a:rPr>
              <a:t>Non seasonal time series data.</a:t>
            </a:r>
          </a:p>
          <a:p>
            <a:pPr lvl="2" eaLnBrk="1" hangingPunct="1"/>
            <a:r>
              <a:rPr lang="en-US" altLang="ar-SA" sz="2400">
                <a:latin typeface="Times New Roman" panose="02020603050405020304" pitchFamily="18" charset="0"/>
              </a:rPr>
              <a:t>The following example looks at the number of  users logged onto an internet server over a 100 minutes period.</a:t>
            </a:r>
          </a:p>
          <a:p>
            <a:pPr lvl="2" eaLnBrk="1" hangingPunct="1"/>
            <a:r>
              <a:rPr lang="en-US" altLang="ar-SA" sz="2400">
                <a:latin typeface="Times New Roman" panose="02020603050405020304" pitchFamily="18" charset="0"/>
              </a:rPr>
              <a:t>The time plot, ACF and PACF is reported in the following three slides. </a:t>
            </a:r>
          </a:p>
        </p:txBody>
      </p:sp>
      <p:sp>
        <p:nvSpPr>
          <p:cNvPr id="88069" name="Slide Number Placeholder 2">
            <a:extLst>
              <a:ext uri="{FF2B5EF4-FFF2-40B4-BE49-F238E27FC236}">
                <a16:creationId xmlns:a16="http://schemas.microsoft.com/office/drawing/2014/main" id="{69DCFF08-F226-B8C2-EB0B-5277547FD8CD}"/>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2C4B8105-A4C0-2142-9297-BC2D77296F16}" type="slidenum">
              <a:rPr lang="en-US" altLang="en-US" sz="1800">
                <a:solidFill>
                  <a:srgbClr val="FFFFFF"/>
                </a:solidFill>
                <a:latin typeface="Times New Roman" panose="02020603050405020304" pitchFamily="18" charset="0"/>
              </a:rPr>
              <a:pPr eaLnBrk="1" hangingPunct="1">
                <a:spcBef>
                  <a:spcPct val="0"/>
                </a:spcBef>
                <a:buClrTx/>
                <a:buFontTx/>
                <a:buNone/>
              </a:pPr>
              <a:t>85</a:t>
            </a:fld>
            <a:endParaRPr lang="en-US" altLang="en-US" sz="1800">
              <a:solidFill>
                <a:srgbClr val="FFFFFF"/>
              </a:solidFill>
              <a:latin typeface="Times New Roman" panose="02020603050405020304" pitchFamily="18" charset="0"/>
            </a:endParaRPr>
          </a:p>
        </p:txBody>
      </p:sp>
      <p:sp>
        <p:nvSpPr>
          <p:cNvPr id="88068" name="Footer Placeholder 1">
            <a:extLst>
              <a:ext uri="{FF2B5EF4-FFF2-40B4-BE49-F238E27FC236}">
                <a16:creationId xmlns:a16="http://schemas.microsoft.com/office/drawing/2014/main" id="{499A2AC6-ADDE-4D8D-5B37-C7176A27F29A}"/>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2402CCF2-0413-D33E-6E8B-25303F297DC2}"/>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graphicFrame>
        <p:nvGraphicFramePr>
          <p:cNvPr id="89091" name="Object 0">
            <a:extLst>
              <a:ext uri="{FF2B5EF4-FFF2-40B4-BE49-F238E27FC236}">
                <a16:creationId xmlns:a16="http://schemas.microsoft.com/office/drawing/2014/main" id="{68069C81-F64C-7F8B-2CDC-C3A9224282A2}"/>
              </a:ext>
            </a:extLst>
          </p:cNvPr>
          <p:cNvGraphicFramePr>
            <a:graphicFrameLocks noGrp="1" noChangeAspect="1"/>
          </p:cNvGraphicFramePr>
          <p:nvPr>
            <p:ph idx="1"/>
          </p:nvPr>
        </p:nvGraphicFramePr>
        <p:xfrm>
          <a:off x="609600" y="1452563"/>
          <a:ext cx="7200900" cy="4789487"/>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52563"/>
                        <a:ext cx="720090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3" name="Slide Number Placeholder 2">
            <a:extLst>
              <a:ext uri="{FF2B5EF4-FFF2-40B4-BE49-F238E27FC236}">
                <a16:creationId xmlns:a16="http://schemas.microsoft.com/office/drawing/2014/main" id="{43CC77AE-B43A-34AD-83BC-13C42DBCDA6F}"/>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1A4146E2-7B61-9941-92E4-BBEE799820AD}" type="slidenum">
              <a:rPr lang="en-US" altLang="en-US" sz="1800">
                <a:solidFill>
                  <a:srgbClr val="FFFFFF"/>
                </a:solidFill>
                <a:latin typeface="Times New Roman" panose="02020603050405020304" pitchFamily="18" charset="0"/>
              </a:rPr>
              <a:pPr eaLnBrk="1" hangingPunct="1">
                <a:spcBef>
                  <a:spcPct val="0"/>
                </a:spcBef>
                <a:buClrTx/>
                <a:buFontTx/>
                <a:buNone/>
              </a:pPr>
              <a:t>86</a:t>
            </a:fld>
            <a:endParaRPr lang="en-US" altLang="en-US" sz="1800">
              <a:solidFill>
                <a:srgbClr val="FFFFFF"/>
              </a:solidFill>
              <a:latin typeface="Times New Roman" panose="02020603050405020304" pitchFamily="18" charset="0"/>
            </a:endParaRPr>
          </a:p>
        </p:txBody>
      </p:sp>
      <p:sp>
        <p:nvSpPr>
          <p:cNvPr id="89092" name="Footer Placeholder 1">
            <a:extLst>
              <a:ext uri="{FF2B5EF4-FFF2-40B4-BE49-F238E27FC236}">
                <a16:creationId xmlns:a16="http://schemas.microsoft.com/office/drawing/2014/main" id="{E561DAD6-AF4F-56D0-F6C1-8661F79D6A09}"/>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42F06FEA-6BB1-DBB3-9ED6-BDC207865576}"/>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graphicFrame>
        <p:nvGraphicFramePr>
          <p:cNvPr id="90115" name="Object 0">
            <a:extLst>
              <a:ext uri="{FF2B5EF4-FFF2-40B4-BE49-F238E27FC236}">
                <a16:creationId xmlns:a16="http://schemas.microsoft.com/office/drawing/2014/main" id="{B49934BC-1A74-BC57-7839-A6066166FB9B}"/>
              </a:ext>
            </a:extLst>
          </p:cNvPr>
          <p:cNvGraphicFramePr>
            <a:graphicFrameLocks noGrp="1" noChangeAspect="1"/>
          </p:cNvGraphicFramePr>
          <p:nvPr>
            <p:ph idx="1"/>
          </p:nvPr>
        </p:nvGraphicFramePr>
        <p:xfrm>
          <a:off x="2395538" y="1295400"/>
          <a:ext cx="3667125" cy="2438400"/>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538" y="1295400"/>
                        <a:ext cx="36671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17" name="Slide Number Placeholder 2">
            <a:extLst>
              <a:ext uri="{FF2B5EF4-FFF2-40B4-BE49-F238E27FC236}">
                <a16:creationId xmlns:a16="http://schemas.microsoft.com/office/drawing/2014/main" id="{0BF56E62-0FE7-2A0B-8EC1-2B2ABBB0E9A6}"/>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A1C93473-8827-2648-B082-0F13E017D3CD}" type="slidenum">
              <a:rPr lang="en-US" altLang="en-US" sz="1800">
                <a:solidFill>
                  <a:srgbClr val="FFFFFF"/>
                </a:solidFill>
                <a:latin typeface="Times New Roman" panose="02020603050405020304" pitchFamily="18" charset="0"/>
              </a:rPr>
              <a:pPr eaLnBrk="1" hangingPunct="1">
                <a:spcBef>
                  <a:spcPct val="0"/>
                </a:spcBef>
                <a:buClrTx/>
                <a:buFontTx/>
                <a:buNone/>
              </a:pPr>
              <a:t>87</a:t>
            </a:fld>
            <a:endParaRPr lang="en-US" altLang="en-US" sz="1800">
              <a:solidFill>
                <a:srgbClr val="FFFFFF"/>
              </a:solidFill>
              <a:latin typeface="Times New Roman" panose="02020603050405020304" pitchFamily="18" charset="0"/>
            </a:endParaRPr>
          </a:p>
        </p:txBody>
      </p:sp>
      <p:sp>
        <p:nvSpPr>
          <p:cNvPr id="90116" name="Footer Placeholder 1">
            <a:extLst>
              <a:ext uri="{FF2B5EF4-FFF2-40B4-BE49-F238E27FC236}">
                <a16:creationId xmlns:a16="http://schemas.microsoft.com/office/drawing/2014/main" id="{EC3788AA-E46D-6222-22D4-D75E6F5BE7AC}"/>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90118" name="Object 1">
            <a:extLst>
              <a:ext uri="{FF2B5EF4-FFF2-40B4-BE49-F238E27FC236}">
                <a16:creationId xmlns:a16="http://schemas.microsoft.com/office/drawing/2014/main" id="{1E151CF4-8DA1-7C02-6839-2898514DA895}"/>
              </a:ext>
            </a:extLst>
          </p:cNvPr>
          <p:cNvGraphicFramePr>
            <a:graphicFrameLocks noGrp="1" noChangeAspect="1"/>
          </p:cNvGraphicFramePr>
          <p:nvPr/>
        </p:nvGraphicFramePr>
        <p:xfrm>
          <a:off x="533400" y="3886200"/>
          <a:ext cx="7364413" cy="2438400"/>
        </p:xfrm>
        <a:graphic>
          <a:graphicData uri="http://schemas.openxmlformats.org/presentationml/2006/ole">
            <mc:AlternateContent xmlns:mc="http://schemas.openxmlformats.org/markup-compatibility/2006">
              <mc:Choice xmlns:v="urn:schemas-microsoft-com:vml" Requires="v">
                <p:oleObj name="Graph" r:id="rId4" imgW="5270500" imgH="3505200" progId="MtbGraph.Document">
                  <p:embed/>
                </p:oleObj>
              </mc:Choice>
              <mc:Fallback>
                <p:oleObj name="Graph" r:id="rId4" imgW="5270500" imgH="3505200" progId="MtbGraph.Document">
                  <p:embed/>
                  <p:pic>
                    <p:nvPicPr>
                      <p:cNvPr id="0" name="Object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886200"/>
                        <a:ext cx="736441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96BD228-BDEB-B919-F685-754BB3961C46}"/>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sp>
        <p:nvSpPr>
          <p:cNvPr id="91139" name="Rectangle 3">
            <a:extLst>
              <a:ext uri="{FF2B5EF4-FFF2-40B4-BE49-F238E27FC236}">
                <a16:creationId xmlns:a16="http://schemas.microsoft.com/office/drawing/2014/main" id="{5E625AE1-9C4A-1640-B7D5-9476969D7AE9}"/>
              </a:ext>
            </a:extLst>
          </p:cNvPr>
          <p:cNvSpPr>
            <a:spLocks noGrp="1" noChangeArrowheads="1"/>
          </p:cNvSpPr>
          <p:nvPr>
            <p:ph idx="1"/>
          </p:nvPr>
        </p:nvSpPr>
        <p:spPr/>
        <p:txBody>
          <a:bodyPr/>
          <a:lstStyle/>
          <a:p>
            <a:pPr eaLnBrk="1" hangingPunct="1"/>
            <a:r>
              <a:rPr lang="en-US" altLang="ar-SA" sz="2800">
                <a:latin typeface="Times New Roman" panose="02020603050405020304" pitchFamily="18" charset="0"/>
              </a:rPr>
              <a:t>The gradual decline of ACF values indicates non-stationary series.</a:t>
            </a:r>
          </a:p>
          <a:p>
            <a:pPr eaLnBrk="1" hangingPunct="1"/>
            <a:r>
              <a:rPr lang="en-US" altLang="ar-SA" sz="2800">
                <a:latin typeface="Times New Roman" panose="02020603050405020304" pitchFamily="18" charset="0"/>
              </a:rPr>
              <a:t>The first partial autocorrelation is very dominant and close to 1, indicating non-stationarity.</a:t>
            </a:r>
          </a:p>
          <a:p>
            <a:pPr eaLnBrk="1" hangingPunct="1"/>
            <a:r>
              <a:rPr lang="en-US" altLang="ar-SA" sz="2800">
                <a:latin typeface="Times New Roman" panose="02020603050405020304" pitchFamily="18" charset="0"/>
              </a:rPr>
              <a:t>The time series plot clearly indicates non-stationarity.</a:t>
            </a:r>
          </a:p>
          <a:p>
            <a:pPr eaLnBrk="1" hangingPunct="1"/>
            <a:r>
              <a:rPr lang="en-US" altLang="ar-SA" sz="2800">
                <a:latin typeface="Times New Roman" panose="02020603050405020304" pitchFamily="18" charset="0"/>
              </a:rPr>
              <a:t>We take the first differences of the data and reanalyze.</a:t>
            </a:r>
          </a:p>
        </p:txBody>
      </p:sp>
      <p:sp>
        <p:nvSpPr>
          <p:cNvPr id="91141" name="Slide Number Placeholder 2">
            <a:extLst>
              <a:ext uri="{FF2B5EF4-FFF2-40B4-BE49-F238E27FC236}">
                <a16:creationId xmlns:a16="http://schemas.microsoft.com/office/drawing/2014/main" id="{3CCE8379-0906-5EAA-B5D8-ED8B6A305ED2}"/>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B0CA9930-1011-F445-839A-073A0D200432}" type="slidenum">
              <a:rPr lang="en-US" altLang="en-US" sz="1800">
                <a:solidFill>
                  <a:srgbClr val="FFFFFF"/>
                </a:solidFill>
                <a:latin typeface="Times New Roman" panose="02020603050405020304" pitchFamily="18" charset="0"/>
              </a:rPr>
              <a:pPr eaLnBrk="1" hangingPunct="1">
                <a:spcBef>
                  <a:spcPct val="0"/>
                </a:spcBef>
                <a:buClrTx/>
                <a:buFontTx/>
                <a:buNone/>
              </a:pPr>
              <a:t>88</a:t>
            </a:fld>
            <a:endParaRPr lang="en-US" altLang="en-US" sz="1800">
              <a:solidFill>
                <a:srgbClr val="FFFFFF"/>
              </a:solidFill>
              <a:latin typeface="Times New Roman" panose="02020603050405020304" pitchFamily="18" charset="0"/>
            </a:endParaRPr>
          </a:p>
        </p:txBody>
      </p:sp>
      <p:sp>
        <p:nvSpPr>
          <p:cNvPr id="91140" name="Footer Placeholder 1">
            <a:extLst>
              <a:ext uri="{FF2B5EF4-FFF2-40B4-BE49-F238E27FC236}">
                <a16:creationId xmlns:a16="http://schemas.microsoft.com/office/drawing/2014/main" id="{2BDF6DC7-FC50-1414-3E00-AEC8E8EBD27E}"/>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685D25B2-97E1-C9D2-CE18-1411BD01A4A7}"/>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graphicFrame>
        <p:nvGraphicFramePr>
          <p:cNvPr id="92163" name="Object 0">
            <a:extLst>
              <a:ext uri="{FF2B5EF4-FFF2-40B4-BE49-F238E27FC236}">
                <a16:creationId xmlns:a16="http://schemas.microsoft.com/office/drawing/2014/main" id="{D8B0FD02-2A35-83A5-1332-FB0BBCAD72AF}"/>
              </a:ext>
            </a:extLst>
          </p:cNvPr>
          <p:cNvGraphicFramePr>
            <a:graphicFrameLocks noGrp="1" noChangeAspect="1"/>
          </p:cNvGraphicFramePr>
          <p:nvPr>
            <p:ph idx="1"/>
          </p:nvPr>
        </p:nvGraphicFramePr>
        <p:xfrm>
          <a:off x="685800" y="1376363"/>
          <a:ext cx="7200900" cy="4789487"/>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6363"/>
                        <a:ext cx="720090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5" name="Slide Number Placeholder 2">
            <a:extLst>
              <a:ext uri="{FF2B5EF4-FFF2-40B4-BE49-F238E27FC236}">
                <a16:creationId xmlns:a16="http://schemas.microsoft.com/office/drawing/2014/main" id="{12DB98C1-6F21-8F88-9148-2EC4A4B3C891}"/>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DBBF8434-D79F-0147-9934-9331AA5549D5}" type="slidenum">
              <a:rPr lang="en-US" altLang="en-US" sz="1800">
                <a:solidFill>
                  <a:srgbClr val="FFFFFF"/>
                </a:solidFill>
                <a:latin typeface="Times New Roman" panose="02020603050405020304" pitchFamily="18" charset="0"/>
              </a:rPr>
              <a:pPr eaLnBrk="1" hangingPunct="1">
                <a:spcBef>
                  <a:spcPct val="0"/>
                </a:spcBef>
                <a:buClrTx/>
                <a:buFontTx/>
                <a:buNone/>
              </a:pPr>
              <a:t>89</a:t>
            </a:fld>
            <a:endParaRPr lang="en-US" altLang="en-US" sz="1800">
              <a:solidFill>
                <a:srgbClr val="FFFFFF"/>
              </a:solidFill>
              <a:latin typeface="Times New Roman" panose="02020603050405020304" pitchFamily="18" charset="0"/>
            </a:endParaRPr>
          </a:p>
        </p:txBody>
      </p:sp>
      <p:sp>
        <p:nvSpPr>
          <p:cNvPr id="92164" name="Footer Placeholder 1">
            <a:extLst>
              <a:ext uri="{FF2B5EF4-FFF2-40B4-BE49-F238E27FC236}">
                <a16:creationId xmlns:a16="http://schemas.microsoft.com/office/drawing/2014/main" id="{64AF8B8D-C332-E4E3-1B8E-39445A88FC5E}"/>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rotWithShape="1">
          <a:blip r:embed="rId2" cstate="print"/>
          <a:srcRect l="3919" t="1" r="5798" b="27820"/>
          <a:stretch/>
        </p:blipFill>
        <p:spPr>
          <a:xfrm>
            <a:off x="444301" y="228601"/>
            <a:ext cx="8394898" cy="3200399"/>
          </a:xfrm>
          <a:prstGeom prst="rect">
            <a:avLst/>
          </a:prstGeom>
        </p:spPr>
      </p:pic>
      <p:pic>
        <p:nvPicPr>
          <p:cNvPr id="3" name="object 2">
            <a:extLst>
              <a:ext uri="{FF2B5EF4-FFF2-40B4-BE49-F238E27FC236}">
                <a16:creationId xmlns:a16="http://schemas.microsoft.com/office/drawing/2014/main" id="{DB87DC09-AB98-9AA1-1E95-9120451993D1}"/>
              </a:ext>
            </a:extLst>
          </p:cNvPr>
          <p:cNvPicPr/>
          <p:nvPr/>
        </p:nvPicPr>
        <p:blipFill rotWithShape="1">
          <a:blip r:embed="rId3" cstate="print"/>
          <a:srcRect b="13808"/>
          <a:stretch/>
        </p:blipFill>
        <p:spPr>
          <a:xfrm>
            <a:off x="444300" y="3458817"/>
            <a:ext cx="8394899" cy="297180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8CD7FF33-32BD-B3E7-5483-A30D766228ED}"/>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graphicFrame>
        <p:nvGraphicFramePr>
          <p:cNvPr id="93187" name="Object 3">
            <a:extLst>
              <a:ext uri="{FF2B5EF4-FFF2-40B4-BE49-F238E27FC236}">
                <a16:creationId xmlns:a16="http://schemas.microsoft.com/office/drawing/2014/main" id="{3F09C731-F09D-0181-0C74-F6E50F6A3523}"/>
              </a:ext>
            </a:extLst>
          </p:cNvPr>
          <p:cNvGraphicFramePr>
            <a:graphicFrameLocks noGrp="1" noChangeAspect="1"/>
          </p:cNvGraphicFramePr>
          <p:nvPr>
            <p:ph idx="1"/>
          </p:nvPr>
        </p:nvGraphicFramePr>
        <p:xfrm>
          <a:off x="762000" y="1438275"/>
          <a:ext cx="7048500" cy="4687888"/>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38275"/>
                        <a:ext cx="7048500"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89" name="Slide Number Placeholder 2">
            <a:extLst>
              <a:ext uri="{FF2B5EF4-FFF2-40B4-BE49-F238E27FC236}">
                <a16:creationId xmlns:a16="http://schemas.microsoft.com/office/drawing/2014/main" id="{BE7AD537-27DC-49B7-5CDE-ED6782A46EF8}"/>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EF3C94F1-36A7-F646-84A5-86ECEEF3D900}" type="slidenum">
              <a:rPr lang="en-US" altLang="en-US" sz="1800">
                <a:solidFill>
                  <a:srgbClr val="FFFFFF"/>
                </a:solidFill>
                <a:latin typeface="Times New Roman" panose="02020603050405020304" pitchFamily="18" charset="0"/>
              </a:rPr>
              <a:pPr eaLnBrk="1" hangingPunct="1">
                <a:spcBef>
                  <a:spcPct val="0"/>
                </a:spcBef>
                <a:buClrTx/>
                <a:buFontTx/>
                <a:buNone/>
              </a:pPr>
              <a:t>90</a:t>
            </a:fld>
            <a:endParaRPr lang="en-US" altLang="en-US" sz="1800">
              <a:solidFill>
                <a:srgbClr val="FFFFFF"/>
              </a:solidFill>
              <a:latin typeface="Times New Roman" panose="02020603050405020304" pitchFamily="18" charset="0"/>
            </a:endParaRPr>
          </a:p>
        </p:txBody>
      </p:sp>
      <p:sp>
        <p:nvSpPr>
          <p:cNvPr id="93188" name="Footer Placeholder 1">
            <a:extLst>
              <a:ext uri="{FF2B5EF4-FFF2-40B4-BE49-F238E27FC236}">
                <a16:creationId xmlns:a16="http://schemas.microsoft.com/office/drawing/2014/main" id="{A344EF2B-E0CB-9AFB-6F04-19A4D52DDBCA}"/>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EA580091-1CF6-F26F-F963-A5A6E09EB89D}"/>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graphicFrame>
        <p:nvGraphicFramePr>
          <p:cNvPr id="94211" name="Object 3">
            <a:extLst>
              <a:ext uri="{FF2B5EF4-FFF2-40B4-BE49-F238E27FC236}">
                <a16:creationId xmlns:a16="http://schemas.microsoft.com/office/drawing/2014/main" id="{B1A76D42-BFEF-F1F0-43A7-8892F6687D8D}"/>
              </a:ext>
            </a:extLst>
          </p:cNvPr>
          <p:cNvGraphicFramePr>
            <a:graphicFrameLocks noGrp="1" noChangeAspect="1"/>
          </p:cNvGraphicFramePr>
          <p:nvPr>
            <p:ph idx="1"/>
          </p:nvPr>
        </p:nvGraphicFramePr>
        <p:xfrm>
          <a:off x="1814513" y="1382713"/>
          <a:ext cx="4867275" cy="3236912"/>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513" y="1382713"/>
                        <a:ext cx="4867275" cy="32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3" name="Slide Number Placeholder 2">
            <a:extLst>
              <a:ext uri="{FF2B5EF4-FFF2-40B4-BE49-F238E27FC236}">
                <a16:creationId xmlns:a16="http://schemas.microsoft.com/office/drawing/2014/main" id="{525570AA-7CA6-9EA9-C37F-3DA1DA098AD8}"/>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1664E222-98F0-A345-997D-5CF610D8C748}" type="slidenum">
              <a:rPr lang="en-US" altLang="en-US" sz="1800">
                <a:solidFill>
                  <a:srgbClr val="FFFFFF"/>
                </a:solidFill>
                <a:latin typeface="Times New Roman" panose="02020603050405020304" pitchFamily="18" charset="0"/>
              </a:rPr>
              <a:pPr eaLnBrk="1" hangingPunct="1">
                <a:spcBef>
                  <a:spcPct val="0"/>
                </a:spcBef>
                <a:buClrTx/>
                <a:buFontTx/>
                <a:buNone/>
              </a:pPr>
              <a:t>91</a:t>
            </a:fld>
            <a:endParaRPr lang="en-US" altLang="en-US" sz="1800">
              <a:solidFill>
                <a:srgbClr val="FFFFFF"/>
              </a:solidFill>
              <a:latin typeface="Times New Roman" panose="02020603050405020304" pitchFamily="18" charset="0"/>
            </a:endParaRPr>
          </a:p>
        </p:txBody>
      </p:sp>
      <p:sp>
        <p:nvSpPr>
          <p:cNvPr id="94212" name="Footer Placeholder 1">
            <a:extLst>
              <a:ext uri="{FF2B5EF4-FFF2-40B4-BE49-F238E27FC236}">
                <a16:creationId xmlns:a16="http://schemas.microsoft.com/office/drawing/2014/main" id="{674677D3-BFA6-9779-132E-A299DBB763D2}"/>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
        <p:nvSpPr>
          <p:cNvPr id="94214" name="Rectangle 3">
            <a:extLst>
              <a:ext uri="{FF2B5EF4-FFF2-40B4-BE49-F238E27FC236}">
                <a16:creationId xmlns:a16="http://schemas.microsoft.com/office/drawing/2014/main" id="{2161BCD7-87D0-8252-0EF6-71AD626CA796}"/>
              </a:ext>
            </a:extLst>
          </p:cNvPr>
          <p:cNvSpPr>
            <a:spLocks noChangeArrowheads="1"/>
          </p:cNvSpPr>
          <p:nvPr/>
        </p:nvSpPr>
        <p:spPr bwMode="auto">
          <a:xfrm>
            <a:off x="609600" y="4724400"/>
            <a:ext cx="7696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pPr>
            <a:r>
              <a:rPr lang="en-US" altLang="ar-SA" sz="2000">
                <a:latin typeface="Times New Roman" panose="02020603050405020304" pitchFamily="18" charset="0"/>
              </a:rPr>
              <a:t>ACF shows a mixture of exponential decay and sine-wave pattern</a:t>
            </a:r>
          </a:p>
          <a:p>
            <a:pPr eaLnBrk="1" hangingPunct="1">
              <a:spcBef>
                <a:spcPct val="0"/>
              </a:spcBef>
              <a:buClrTx/>
            </a:pPr>
            <a:r>
              <a:rPr lang="en-US" altLang="ar-SA" sz="2000">
                <a:latin typeface="Times New Roman" panose="02020603050405020304" pitchFamily="18" charset="0"/>
              </a:rPr>
              <a:t>PACF shows three significant PACF values.</a:t>
            </a:r>
          </a:p>
          <a:p>
            <a:pPr eaLnBrk="1" hangingPunct="1">
              <a:spcBef>
                <a:spcPct val="0"/>
              </a:spcBef>
              <a:buClrTx/>
            </a:pPr>
            <a:r>
              <a:rPr lang="en-US" altLang="ar-SA" sz="2000">
                <a:latin typeface="Times New Roman" panose="02020603050405020304" pitchFamily="18" charset="0"/>
              </a:rPr>
              <a:t>This suggests an AR(3) model.</a:t>
            </a:r>
          </a:p>
          <a:p>
            <a:pPr eaLnBrk="1" hangingPunct="1">
              <a:spcBef>
                <a:spcPct val="0"/>
              </a:spcBef>
              <a:buClrTx/>
            </a:pPr>
            <a:r>
              <a:rPr lang="en-US" altLang="ar-SA" sz="2000">
                <a:latin typeface="Times New Roman" panose="02020603050405020304" pitchFamily="18" charset="0"/>
              </a:rPr>
              <a:t>This identifies an ARIMA(3,1,0).</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C51065F5-71A5-A2FC-2D90-043E53EEFA5C}"/>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sp>
        <p:nvSpPr>
          <p:cNvPr id="95235" name="Rectangle 3">
            <a:extLst>
              <a:ext uri="{FF2B5EF4-FFF2-40B4-BE49-F238E27FC236}">
                <a16:creationId xmlns:a16="http://schemas.microsoft.com/office/drawing/2014/main" id="{5EEA38B1-E936-2BE5-0BE2-2A2AD532BF23}"/>
              </a:ext>
            </a:extLst>
          </p:cNvPr>
          <p:cNvSpPr>
            <a:spLocks noGrp="1" noChangeArrowheads="1"/>
          </p:cNvSpPr>
          <p:nvPr>
            <p:ph idx="1"/>
          </p:nvPr>
        </p:nvSpPr>
        <p:spPr/>
        <p:txBody>
          <a:bodyPr/>
          <a:lstStyle/>
          <a:p>
            <a:pPr eaLnBrk="1" hangingPunct="1">
              <a:lnSpc>
                <a:spcPct val="90000"/>
              </a:lnSpc>
            </a:pPr>
            <a:r>
              <a:rPr lang="en-US" altLang="ar-SA" sz="2800">
                <a:latin typeface="Times New Roman" panose="02020603050405020304" pitchFamily="18" charset="0"/>
              </a:rPr>
              <a:t>Example (2): </a:t>
            </a:r>
          </a:p>
          <a:p>
            <a:pPr lvl="1" eaLnBrk="1" hangingPunct="1">
              <a:lnSpc>
                <a:spcPct val="90000"/>
              </a:lnSpc>
            </a:pPr>
            <a:r>
              <a:rPr lang="en-US" altLang="ar-SA" sz="2800">
                <a:latin typeface="Times New Roman" panose="02020603050405020304" pitchFamily="18" charset="0"/>
              </a:rPr>
              <a:t>A seasonal time series.</a:t>
            </a:r>
          </a:p>
          <a:p>
            <a:pPr lvl="2" eaLnBrk="1" hangingPunct="1">
              <a:lnSpc>
                <a:spcPct val="90000"/>
              </a:lnSpc>
            </a:pPr>
            <a:r>
              <a:rPr lang="en-US" altLang="ar-SA" sz="2400">
                <a:latin typeface="Times New Roman" panose="02020603050405020304" pitchFamily="18" charset="0"/>
              </a:rPr>
              <a:t>The following example looks at the monthly industry sales (in thousands of francs) for printing and writing papers between the years 1963 and 1972. </a:t>
            </a:r>
          </a:p>
          <a:p>
            <a:pPr lvl="2" eaLnBrk="1" hangingPunct="1">
              <a:lnSpc>
                <a:spcPct val="90000"/>
              </a:lnSpc>
            </a:pPr>
            <a:r>
              <a:rPr lang="en-US" altLang="ar-SA" sz="2400">
                <a:latin typeface="Times New Roman" panose="02020603050405020304" pitchFamily="18" charset="0"/>
              </a:rPr>
              <a:t>The time plot, ACF and PACF shows a clear seasonal pattern in the data.</a:t>
            </a:r>
          </a:p>
          <a:p>
            <a:pPr lvl="2" eaLnBrk="1" hangingPunct="1">
              <a:lnSpc>
                <a:spcPct val="90000"/>
              </a:lnSpc>
            </a:pPr>
            <a:r>
              <a:rPr lang="en-US" altLang="ar-SA" sz="2400">
                <a:latin typeface="Times New Roman" panose="02020603050405020304" pitchFamily="18" charset="0"/>
              </a:rPr>
              <a:t>This is clear in the large values at time lag 12, 24 and 36.</a:t>
            </a:r>
          </a:p>
        </p:txBody>
      </p:sp>
      <p:sp>
        <p:nvSpPr>
          <p:cNvPr id="95237" name="Slide Number Placeholder 2">
            <a:extLst>
              <a:ext uri="{FF2B5EF4-FFF2-40B4-BE49-F238E27FC236}">
                <a16:creationId xmlns:a16="http://schemas.microsoft.com/office/drawing/2014/main" id="{7E88FB11-4628-C8D8-850E-A2BB5D6288FF}"/>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8A38E314-C13F-0449-A89A-5EE113184D5F}" type="slidenum">
              <a:rPr lang="en-US" altLang="en-US" sz="1800">
                <a:solidFill>
                  <a:srgbClr val="FFFFFF"/>
                </a:solidFill>
                <a:latin typeface="Times New Roman" panose="02020603050405020304" pitchFamily="18" charset="0"/>
              </a:rPr>
              <a:pPr eaLnBrk="1" hangingPunct="1">
                <a:spcBef>
                  <a:spcPct val="0"/>
                </a:spcBef>
                <a:buClrTx/>
                <a:buFontTx/>
                <a:buNone/>
              </a:pPr>
              <a:t>92</a:t>
            </a:fld>
            <a:endParaRPr lang="en-US" altLang="en-US" sz="1800">
              <a:solidFill>
                <a:srgbClr val="FFFFFF"/>
              </a:solidFill>
              <a:latin typeface="Times New Roman" panose="02020603050405020304" pitchFamily="18" charset="0"/>
            </a:endParaRPr>
          </a:p>
        </p:txBody>
      </p:sp>
      <p:sp>
        <p:nvSpPr>
          <p:cNvPr id="95236" name="Footer Placeholder 1">
            <a:extLst>
              <a:ext uri="{FF2B5EF4-FFF2-40B4-BE49-F238E27FC236}">
                <a16:creationId xmlns:a16="http://schemas.microsoft.com/office/drawing/2014/main" id="{9107B916-1051-6FE7-8304-9F0810F76C5C}"/>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95827681-357E-90AA-B653-EEEB4A7CF185}"/>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graphicFrame>
        <p:nvGraphicFramePr>
          <p:cNvPr id="96259" name="Object 3">
            <a:extLst>
              <a:ext uri="{FF2B5EF4-FFF2-40B4-BE49-F238E27FC236}">
                <a16:creationId xmlns:a16="http://schemas.microsoft.com/office/drawing/2014/main" id="{88528F27-6AF7-E4AA-897C-39AC884DEA28}"/>
              </a:ext>
            </a:extLst>
          </p:cNvPr>
          <p:cNvGraphicFramePr>
            <a:graphicFrameLocks noGrp="1" noChangeAspect="1"/>
          </p:cNvGraphicFramePr>
          <p:nvPr>
            <p:ph idx="1"/>
          </p:nvPr>
        </p:nvGraphicFramePr>
        <p:xfrm>
          <a:off x="685800" y="1336675"/>
          <a:ext cx="7200900" cy="4789488"/>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36675"/>
                        <a:ext cx="7200900" cy="478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1" name="Slide Number Placeholder 2">
            <a:extLst>
              <a:ext uri="{FF2B5EF4-FFF2-40B4-BE49-F238E27FC236}">
                <a16:creationId xmlns:a16="http://schemas.microsoft.com/office/drawing/2014/main" id="{0DC3F02F-4E52-66E2-543D-67E935A17BEE}"/>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CA0E79DD-8A41-0F43-864A-F74791F68D20}" type="slidenum">
              <a:rPr lang="en-US" altLang="en-US" sz="1800">
                <a:solidFill>
                  <a:srgbClr val="FFFFFF"/>
                </a:solidFill>
                <a:latin typeface="Times New Roman" panose="02020603050405020304" pitchFamily="18" charset="0"/>
              </a:rPr>
              <a:pPr eaLnBrk="1" hangingPunct="1">
                <a:spcBef>
                  <a:spcPct val="0"/>
                </a:spcBef>
                <a:buClrTx/>
                <a:buFontTx/>
                <a:buNone/>
              </a:pPr>
              <a:t>93</a:t>
            </a:fld>
            <a:endParaRPr lang="en-US" altLang="en-US" sz="1800">
              <a:solidFill>
                <a:srgbClr val="FFFFFF"/>
              </a:solidFill>
              <a:latin typeface="Times New Roman" panose="02020603050405020304" pitchFamily="18" charset="0"/>
            </a:endParaRPr>
          </a:p>
        </p:txBody>
      </p:sp>
      <p:sp>
        <p:nvSpPr>
          <p:cNvPr id="96260" name="Footer Placeholder 1">
            <a:extLst>
              <a:ext uri="{FF2B5EF4-FFF2-40B4-BE49-F238E27FC236}">
                <a16:creationId xmlns:a16="http://schemas.microsoft.com/office/drawing/2014/main" id="{72C0BF91-067D-47DB-1A3A-140F729101D1}"/>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D959F038-A1D3-042A-59A4-821D22F9D320}"/>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graphicFrame>
        <p:nvGraphicFramePr>
          <p:cNvPr id="97283" name="Object 4">
            <a:extLst>
              <a:ext uri="{FF2B5EF4-FFF2-40B4-BE49-F238E27FC236}">
                <a16:creationId xmlns:a16="http://schemas.microsoft.com/office/drawing/2014/main" id="{7932436F-F2AF-4379-B330-29A1A4C58CB3}"/>
              </a:ext>
            </a:extLst>
          </p:cNvPr>
          <p:cNvGraphicFramePr>
            <a:graphicFrameLocks noGrp="1" noChangeAspect="1"/>
          </p:cNvGraphicFramePr>
          <p:nvPr>
            <p:ph idx="1"/>
          </p:nvPr>
        </p:nvGraphicFramePr>
        <p:xfrm>
          <a:off x="2414588" y="1397000"/>
          <a:ext cx="3857625" cy="2565400"/>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588" y="1397000"/>
                        <a:ext cx="3857625"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85" name="Slide Number Placeholder 2">
            <a:extLst>
              <a:ext uri="{FF2B5EF4-FFF2-40B4-BE49-F238E27FC236}">
                <a16:creationId xmlns:a16="http://schemas.microsoft.com/office/drawing/2014/main" id="{F5BA16EC-55E3-8313-6A28-991F599AC290}"/>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2D14F82A-9926-C64E-B378-705A2FD65764}" type="slidenum">
              <a:rPr lang="en-US" altLang="en-US" sz="1800">
                <a:solidFill>
                  <a:srgbClr val="FFFFFF"/>
                </a:solidFill>
                <a:latin typeface="Times New Roman" panose="02020603050405020304" pitchFamily="18" charset="0"/>
              </a:rPr>
              <a:pPr eaLnBrk="1" hangingPunct="1">
                <a:spcBef>
                  <a:spcPct val="0"/>
                </a:spcBef>
                <a:buClrTx/>
                <a:buFontTx/>
                <a:buNone/>
              </a:pPr>
              <a:t>94</a:t>
            </a:fld>
            <a:endParaRPr lang="en-US" altLang="en-US" sz="1800">
              <a:solidFill>
                <a:srgbClr val="FFFFFF"/>
              </a:solidFill>
              <a:latin typeface="Times New Roman" panose="02020603050405020304" pitchFamily="18" charset="0"/>
            </a:endParaRPr>
          </a:p>
        </p:txBody>
      </p:sp>
      <p:sp>
        <p:nvSpPr>
          <p:cNvPr id="97284" name="Footer Placeholder 1">
            <a:extLst>
              <a:ext uri="{FF2B5EF4-FFF2-40B4-BE49-F238E27FC236}">
                <a16:creationId xmlns:a16="http://schemas.microsoft.com/office/drawing/2014/main" id="{BAA8B24B-B5F9-DB19-9CF1-959B7B39E228}"/>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graphicFrame>
        <p:nvGraphicFramePr>
          <p:cNvPr id="97286" name="Object 1">
            <a:extLst>
              <a:ext uri="{FF2B5EF4-FFF2-40B4-BE49-F238E27FC236}">
                <a16:creationId xmlns:a16="http://schemas.microsoft.com/office/drawing/2014/main" id="{534134F0-DA40-35F9-B91A-605716CB4BFC}"/>
              </a:ext>
            </a:extLst>
          </p:cNvPr>
          <p:cNvGraphicFramePr>
            <a:graphicFrameLocks noGrp="1" noChangeAspect="1"/>
          </p:cNvGraphicFramePr>
          <p:nvPr/>
        </p:nvGraphicFramePr>
        <p:xfrm>
          <a:off x="762000" y="4154488"/>
          <a:ext cx="7162800" cy="2246312"/>
        </p:xfrm>
        <a:graphic>
          <a:graphicData uri="http://schemas.openxmlformats.org/presentationml/2006/ole">
            <mc:AlternateContent xmlns:mc="http://schemas.openxmlformats.org/markup-compatibility/2006">
              <mc:Choice xmlns:v="urn:schemas-microsoft-com:vml" Requires="v">
                <p:oleObj name="Graph" r:id="rId4" imgW="5270500" imgH="3505200" progId="MtbGraph.Document">
                  <p:embed/>
                </p:oleObj>
              </mc:Choice>
              <mc:Fallback>
                <p:oleObj name="Graph" r:id="rId4" imgW="5270500" imgH="3505200" progId="MtbGraph.Document">
                  <p:embed/>
                  <p:pic>
                    <p:nvPicPr>
                      <p:cNvPr id="0" name="Object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154488"/>
                        <a:ext cx="71628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E679B5E-3D1D-6B8A-A217-68221D1E86F6}"/>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sp>
        <p:nvSpPr>
          <p:cNvPr id="98307" name="Rectangle 3">
            <a:extLst>
              <a:ext uri="{FF2B5EF4-FFF2-40B4-BE49-F238E27FC236}">
                <a16:creationId xmlns:a16="http://schemas.microsoft.com/office/drawing/2014/main" id="{3381A5A4-8904-9495-0821-90F4B2E599C0}"/>
              </a:ext>
            </a:extLst>
          </p:cNvPr>
          <p:cNvSpPr>
            <a:spLocks noGrp="1" noChangeArrowheads="1"/>
          </p:cNvSpPr>
          <p:nvPr>
            <p:ph idx="1"/>
          </p:nvPr>
        </p:nvSpPr>
        <p:spPr/>
        <p:txBody>
          <a:bodyPr/>
          <a:lstStyle/>
          <a:p>
            <a:pPr eaLnBrk="1" hangingPunct="1"/>
            <a:r>
              <a:rPr lang="en-US" altLang="ar-SA" sz="2400">
                <a:latin typeface="Times New Roman" panose="02020603050405020304" pitchFamily="18" charset="0"/>
              </a:rPr>
              <a:t>We take a seasonal difference and check the time plot, ACF and PACF.</a:t>
            </a:r>
          </a:p>
          <a:p>
            <a:pPr eaLnBrk="1" hangingPunct="1"/>
            <a:r>
              <a:rPr lang="en-US" altLang="ar-SA" sz="2400">
                <a:latin typeface="Times New Roman" panose="02020603050405020304" pitchFamily="18" charset="0"/>
              </a:rPr>
              <a:t> The seasonally differenced data appears to be non-stationary (the plots are not shown), so we difference the data again.</a:t>
            </a:r>
          </a:p>
          <a:p>
            <a:pPr eaLnBrk="1" hangingPunct="1"/>
            <a:r>
              <a:rPr lang="en-US" altLang="ar-SA" sz="2400">
                <a:latin typeface="Times New Roman" panose="02020603050405020304" pitchFamily="18" charset="0"/>
              </a:rPr>
              <a:t> the following three slides show the twice differenced series.</a:t>
            </a:r>
          </a:p>
        </p:txBody>
      </p:sp>
      <p:sp>
        <p:nvSpPr>
          <p:cNvPr id="98309" name="Slide Number Placeholder 2">
            <a:extLst>
              <a:ext uri="{FF2B5EF4-FFF2-40B4-BE49-F238E27FC236}">
                <a16:creationId xmlns:a16="http://schemas.microsoft.com/office/drawing/2014/main" id="{71B8F4AD-C931-544B-7BCE-EB1C9C4C54C3}"/>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A7705C10-B553-AF42-B14A-6341B7D8C1AA}" type="slidenum">
              <a:rPr lang="en-US" altLang="en-US" sz="1800">
                <a:solidFill>
                  <a:srgbClr val="FFFFFF"/>
                </a:solidFill>
                <a:latin typeface="Times New Roman" panose="02020603050405020304" pitchFamily="18" charset="0"/>
              </a:rPr>
              <a:pPr eaLnBrk="1" hangingPunct="1">
                <a:spcBef>
                  <a:spcPct val="0"/>
                </a:spcBef>
                <a:buClrTx/>
                <a:buFontTx/>
                <a:buNone/>
              </a:pPr>
              <a:t>95</a:t>
            </a:fld>
            <a:endParaRPr lang="en-US" altLang="en-US" sz="1800">
              <a:solidFill>
                <a:srgbClr val="FFFFFF"/>
              </a:solidFill>
              <a:latin typeface="Times New Roman" panose="02020603050405020304" pitchFamily="18" charset="0"/>
            </a:endParaRPr>
          </a:p>
        </p:txBody>
      </p:sp>
      <p:sp>
        <p:nvSpPr>
          <p:cNvPr id="98308" name="Footer Placeholder 1">
            <a:extLst>
              <a:ext uri="{FF2B5EF4-FFF2-40B4-BE49-F238E27FC236}">
                <a16:creationId xmlns:a16="http://schemas.microsoft.com/office/drawing/2014/main" id="{2A637214-AECF-D90D-22FF-077220365347}"/>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237998D8-9B58-F722-0917-70B62F8D1E4C}"/>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graphicFrame>
        <p:nvGraphicFramePr>
          <p:cNvPr id="99331" name="Object 4">
            <a:extLst>
              <a:ext uri="{FF2B5EF4-FFF2-40B4-BE49-F238E27FC236}">
                <a16:creationId xmlns:a16="http://schemas.microsoft.com/office/drawing/2014/main" id="{90DCD3BD-34F6-7ACB-CE54-5648C1C831D6}"/>
              </a:ext>
            </a:extLst>
          </p:cNvPr>
          <p:cNvGraphicFramePr>
            <a:graphicFrameLocks noGrp="1" noChangeAspect="1"/>
          </p:cNvGraphicFramePr>
          <p:nvPr>
            <p:ph idx="1"/>
          </p:nvPr>
        </p:nvGraphicFramePr>
        <p:xfrm>
          <a:off x="609600" y="1285875"/>
          <a:ext cx="7277100" cy="4840288"/>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85875"/>
                        <a:ext cx="7277100"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3" name="Slide Number Placeholder 2">
            <a:extLst>
              <a:ext uri="{FF2B5EF4-FFF2-40B4-BE49-F238E27FC236}">
                <a16:creationId xmlns:a16="http://schemas.microsoft.com/office/drawing/2014/main" id="{1BA9FD9A-B691-6C4F-6772-6BD5E37E8E40}"/>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7EC4640A-5F93-6E40-9D28-26BD368C656E}" type="slidenum">
              <a:rPr lang="en-US" altLang="en-US" sz="1800">
                <a:solidFill>
                  <a:srgbClr val="FFFFFF"/>
                </a:solidFill>
                <a:latin typeface="Times New Roman" panose="02020603050405020304" pitchFamily="18" charset="0"/>
              </a:rPr>
              <a:pPr eaLnBrk="1" hangingPunct="1">
                <a:spcBef>
                  <a:spcPct val="0"/>
                </a:spcBef>
                <a:buClrTx/>
                <a:buFontTx/>
                <a:buNone/>
              </a:pPr>
              <a:t>96</a:t>
            </a:fld>
            <a:endParaRPr lang="en-US" altLang="en-US" sz="1800">
              <a:solidFill>
                <a:srgbClr val="FFFFFF"/>
              </a:solidFill>
              <a:latin typeface="Times New Roman" panose="02020603050405020304" pitchFamily="18" charset="0"/>
            </a:endParaRPr>
          </a:p>
        </p:txBody>
      </p:sp>
      <p:sp>
        <p:nvSpPr>
          <p:cNvPr id="99332" name="Footer Placeholder 1">
            <a:extLst>
              <a:ext uri="{FF2B5EF4-FFF2-40B4-BE49-F238E27FC236}">
                <a16:creationId xmlns:a16="http://schemas.microsoft.com/office/drawing/2014/main" id="{F484058C-AF75-302F-5ECF-F3C387186B95}"/>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77365411-15E6-200A-1F27-A66882E06FAD}"/>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graphicFrame>
        <p:nvGraphicFramePr>
          <p:cNvPr id="100355" name="Object 4">
            <a:extLst>
              <a:ext uri="{FF2B5EF4-FFF2-40B4-BE49-F238E27FC236}">
                <a16:creationId xmlns:a16="http://schemas.microsoft.com/office/drawing/2014/main" id="{A424870C-599C-50AB-C570-2553CF815AE2}"/>
              </a:ext>
            </a:extLst>
          </p:cNvPr>
          <p:cNvGraphicFramePr>
            <a:graphicFrameLocks noGrp="1" noChangeAspect="1"/>
          </p:cNvGraphicFramePr>
          <p:nvPr>
            <p:ph idx="1"/>
          </p:nvPr>
        </p:nvGraphicFramePr>
        <p:xfrm>
          <a:off x="762000" y="1438275"/>
          <a:ext cx="7048500" cy="4687888"/>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38275"/>
                        <a:ext cx="7048500" cy="468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57" name="Slide Number Placeholder 2">
            <a:extLst>
              <a:ext uri="{FF2B5EF4-FFF2-40B4-BE49-F238E27FC236}">
                <a16:creationId xmlns:a16="http://schemas.microsoft.com/office/drawing/2014/main" id="{BBABA02D-A85C-3F55-F295-9FB3E6CBEF06}"/>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5961D839-611F-3B4A-901E-7C478720CA25}" type="slidenum">
              <a:rPr lang="en-US" altLang="en-US" sz="1800">
                <a:solidFill>
                  <a:srgbClr val="FFFFFF"/>
                </a:solidFill>
                <a:latin typeface="Times New Roman" panose="02020603050405020304" pitchFamily="18" charset="0"/>
              </a:rPr>
              <a:pPr eaLnBrk="1" hangingPunct="1">
                <a:spcBef>
                  <a:spcPct val="0"/>
                </a:spcBef>
                <a:buClrTx/>
                <a:buFontTx/>
                <a:buNone/>
              </a:pPr>
              <a:t>97</a:t>
            </a:fld>
            <a:endParaRPr lang="en-US" altLang="en-US" sz="1800">
              <a:solidFill>
                <a:srgbClr val="FFFFFF"/>
              </a:solidFill>
              <a:latin typeface="Times New Roman" panose="02020603050405020304" pitchFamily="18" charset="0"/>
            </a:endParaRPr>
          </a:p>
        </p:txBody>
      </p:sp>
      <p:sp>
        <p:nvSpPr>
          <p:cNvPr id="100356" name="Footer Placeholder 1">
            <a:extLst>
              <a:ext uri="{FF2B5EF4-FFF2-40B4-BE49-F238E27FC236}">
                <a16:creationId xmlns:a16="http://schemas.microsoft.com/office/drawing/2014/main" id="{997D112C-2D67-F7B2-0C97-01BB28F9EE48}"/>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76C054B7-E0D2-71B3-8576-258D3303F18C}"/>
              </a:ext>
            </a:extLst>
          </p:cNvPr>
          <p:cNvSpPr>
            <a:spLocks noGrp="1" noChangeArrowheads="1"/>
          </p:cNvSpPr>
          <p:nvPr>
            <p:ph type="title"/>
          </p:nvPr>
        </p:nvSpPr>
        <p:spPr>
          <a:xfrm>
            <a:off x="457200" y="274638"/>
            <a:ext cx="7620000" cy="1020762"/>
          </a:xfrm>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graphicFrame>
        <p:nvGraphicFramePr>
          <p:cNvPr id="101379" name="Object 4">
            <a:extLst>
              <a:ext uri="{FF2B5EF4-FFF2-40B4-BE49-F238E27FC236}">
                <a16:creationId xmlns:a16="http://schemas.microsoft.com/office/drawing/2014/main" id="{F75B2671-E1A7-53DE-AF33-39A14EA3DFDF}"/>
              </a:ext>
            </a:extLst>
          </p:cNvPr>
          <p:cNvGraphicFramePr>
            <a:graphicFrameLocks noGrp="1" noChangeAspect="1"/>
          </p:cNvGraphicFramePr>
          <p:nvPr>
            <p:ph idx="1"/>
          </p:nvPr>
        </p:nvGraphicFramePr>
        <p:xfrm>
          <a:off x="1658938" y="1408113"/>
          <a:ext cx="4986337" cy="3316287"/>
        </p:xfrm>
        <a:graphic>
          <a:graphicData uri="http://schemas.openxmlformats.org/presentationml/2006/ole">
            <mc:AlternateContent xmlns:mc="http://schemas.openxmlformats.org/markup-compatibility/2006">
              <mc:Choice xmlns:v="urn:schemas-microsoft-com:vml" Requires="v">
                <p:oleObj name="Graph" r:id="rId2" imgW="5270500" imgH="3505200" progId="MtbGraph.Document">
                  <p:embed/>
                </p:oleObj>
              </mc:Choice>
              <mc:Fallback>
                <p:oleObj name="Graph" r:id="rId2" imgW="5270500" imgH="3505200" progId="MtbGraph.Document">
                  <p:embed/>
                  <p:pic>
                    <p:nvPicPr>
                      <p:cNvPr id="0"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938" y="1408113"/>
                        <a:ext cx="4986337"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1" name="Slide Number Placeholder 2">
            <a:extLst>
              <a:ext uri="{FF2B5EF4-FFF2-40B4-BE49-F238E27FC236}">
                <a16:creationId xmlns:a16="http://schemas.microsoft.com/office/drawing/2014/main" id="{99EE1DA7-76D8-5FF2-0F40-C365D33A14D6}"/>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EBE0E88A-73E0-EF48-9E4C-2178695F5A5C}" type="slidenum">
              <a:rPr lang="en-US" altLang="en-US" sz="1800">
                <a:solidFill>
                  <a:srgbClr val="FFFFFF"/>
                </a:solidFill>
                <a:latin typeface="Times New Roman" panose="02020603050405020304" pitchFamily="18" charset="0"/>
              </a:rPr>
              <a:pPr eaLnBrk="1" hangingPunct="1">
                <a:spcBef>
                  <a:spcPct val="0"/>
                </a:spcBef>
                <a:buClrTx/>
                <a:buFontTx/>
                <a:buNone/>
              </a:pPr>
              <a:t>98</a:t>
            </a:fld>
            <a:endParaRPr lang="en-US" altLang="en-US" sz="1800">
              <a:solidFill>
                <a:srgbClr val="FFFFFF"/>
              </a:solidFill>
              <a:latin typeface="Times New Roman" panose="02020603050405020304" pitchFamily="18" charset="0"/>
            </a:endParaRPr>
          </a:p>
        </p:txBody>
      </p:sp>
      <p:sp>
        <p:nvSpPr>
          <p:cNvPr id="101380" name="Footer Placeholder 1">
            <a:extLst>
              <a:ext uri="{FF2B5EF4-FFF2-40B4-BE49-F238E27FC236}">
                <a16:creationId xmlns:a16="http://schemas.microsoft.com/office/drawing/2014/main" id="{A91C17B5-8298-5F31-8921-D30DEDA9A733}"/>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
        <p:nvSpPr>
          <p:cNvPr id="101382" name="Rectangle 3">
            <a:extLst>
              <a:ext uri="{FF2B5EF4-FFF2-40B4-BE49-F238E27FC236}">
                <a16:creationId xmlns:a16="http://schemas.microsoft.com/office/drawing/2014/main" id="{7E286F2D-B26A-4271-58D5-2A6CC5529F54}"/>
              </a:ext>
            </a:extLst>
          </p:cNvPr>
          <p:cNvSpPr>
            <a:spLocks noChangeArrowheads="1"/>
          </p:cNvSpPr>
          <p:nvPr/>
        </p:nvSpPr>
        <p:spPr bwMode="auto">
          <a:xfrm>
            <a:off x="609600" y="4868863"/>
            <a:ext cx="777240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800100" indent="-34290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lnSpc>
                <a:spcPct val="90000"/>
              </a:lnSpc>
              <a:spcBef>
                <a:spcPct val="0"/>
              </a:spcBef>
              <a:buClrTx/>
            </a:pPr>
            <a:r>
              <a:rPr lang="en-US" altLang="ar-SA" sz="2000">
                <a:latin typeface="Times New Roman" panose="02020603050405020304" pitchFamily="18" charset="0"/>
              </a:rPr>
              <a:t>The PACF shows the exponential decay in values.</a:t>
            </a:r>
          </a:p>
          <a:p>
            <a:pPr eaLnBrk="1" hangingPunct="1">
              <a:lnSpc>
                <a:spcPct val="90000"/>
              </a:lnSpc>
              <a:spcBef>
                <a:spcPct val="0"/>
              </a:spcBef>
              <a:buClrTx/>
            </a:pPr>
            <a:r>
              <a:rPr lang="en-US" altLang="ar-SA" sz="2000">
                <a:latin typeface="Times New Roman" panose="02020603050405020304" pitchFamily="18" charset="0"/>
              </a:rPr>
              <a:t>The ACF shows a significant value at time lag 1.</a:t>
            </a:r>
          </a:p>
          <a:p>
            <a:pPr lvl="1" eaLnBrk="1" hangingPunct="1">
              <a:lnSpc>
                <a:spcPct val="90000"/>
              </a:lnSpc>
              <a:spcBef>
                <a:spcPct val="0"/>
              </a:spcBef>
              <a:buClrTx/>
            </a:pPr>
            <a:r>
              <a:rPr lang="en-US" altLang="ar-SA">
                <a:latin typeface="Times New Roman" panose="02020603050405020304" pitchFamily="18" charset="0"/>
              </a:rPr>
              <a:t>This suggest a MA(1) model.</a:t>
            </a:r>
          </a:p>
          <a:p>
            <a:pPr eaLnBrk="1" hangingPunct="1">
              <a:lnSpc>
                <a:spcPct val="90000"/>
              </a:lnSpc>
              <a:spcBef>
                <a:spcPct val="0"/>
              </a:spcBef>
              <a:buClrTx/>
            </a:pPr>
            <a:r>
              <a:rPr lang="en-US" altLang="ar-SA" sz="2000">
                <a:latin typeface="Times New Roman" panose="02020603050405020304" pitchFamily="18" charset="0"/>
              </a:rPr>
              <a:t>The ACF also shows a significant value at time lag 12</a:t>
            </a:r>
          </a:p>
          <a:p>
            <a:pPr lvl="1" eaLnBrk="1" hangingPunct="1">
              <a:lnSpc>
                <a:spcPct val="90000"/>
              </a:lnSpc>
              <a:spcBef>
                <a:spcPct val="0"/>
              </a:spcBef>
              <a:buClrTx/>
            </a:pPr>
            <a:r>
              <a:rPr lang="en-US" altLang="ar-SA">
                <a:latin typeface="Times New Roman" panose="02020603050405020304" pitchFamily="18" charset="0"/>
              </a:rPr>
              <a:t>This suggest a seasonal MA(12).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369FD2ED-D9B6-8BB4-0C2A-B3480BE3111B}"/>
              </a:ext>
            </a:extLst>
          </p:cNvPr>
          <p:cNvSpPr>
            <a:spLocks noGrp="1" noChangeArrowheads="1"/>
          </p:cNvSpPr>
          <p:nvPr>
            <p:ph type="title"/>
          </p:nvPr>
        </p:nvSpPr>
        <p:spPr/>
        <p:txBody>
          <a:bodyPr/>
          <a:lstStyle/>
          <a:p>
            <a:pPr eaLnBrk="1" fontAlgn="auto" hangingPunct="1">
              <a:spcAft>
                <a:spcPts val="0"/>
              </a:spcAft>
              <a:defRPr/>
            </a:pPr>
            <a:r>
              <a:rPr lang="en-US" altLang="ar-SA" sz="4000" dirty="0">
                <a:latin typeface="Times New Roman" pitchFamily="18" charset="0"/>
                <a:cs typeface="Times New Roman" pitchFamily="18" charset="0"/>
              </a:rPr>
              <a:t>Model identification</a:t>
            </a:r>
          </a:p>
        </p:txBody>
      </p:sp>
      <p:sp>
        <p:nvSpPr>
          <p:cNvPr id="102403" name="Rectangle 3">
            <a:extLst>
              <a:ext uri="{FF2B5EF4-FFF2-40B4-BE49-F238E27FC236}">
                <a16:creationId xmlns:a16="http://schemas.microsoft.com/office/drawing/2014/main" id="{06218F7A-7EA9-04C9-2412-216EF2EE9DF2}"/>
              </a:ext>
            </a:extLst>
          </p:cNvPr>
          <p:cNvSpPr>
            <a:spLocks noGrp="1" noChangeArrowheads="1"/>
          </p:cNvSpPr>
          <p:nvPr>
            <p:ph idx="1"/>
          </p:nvPr>
        </p:nvSpPr>
        <p:spPr/>
        <p:txBody>
          <a:bodyPr/>
          <a:lstStyle/>
          <a:p>
            <a:pPr eaLnBrk="1" hangingPunct="1">
              <a:lnSpc>
                <a:spcPct val="90000"/>
              </a:lnSpc>
            </a:pPr>
            <a:r>
              <a:rPr lang="en-US" altLang="ar-SA" sz="2800">
                <a:latin typeface="Times New Roman" panose="02020603050405020304" pitchFamily="18" charset="0"/>
              </a:rPr>
              <a:t>Therefore, the identifies model is</a:t>
            </a:r>
          </a:p>
          <a:p>
            <a:pPr eaLnBrk="1" hangingPunct="1">
              <a:lnSpc>
                <a:spcPct val="90000"/>
              </a:lnSpc>
              <a:buFont typeface="Wingdings" pitchFamily="2" charset="2"/>
              <a:buNone/>
            </a:pPr>
            <a:r>
              <a:rPr lang="en-US" altLang="ar-SA" sz="2800">
                <a:latin typeface="Times New Roman" panose="02020603050405020304" pitchFamily="18" charset="0"/>
              </a:rPr>
              <a:t>		 ARIMA (0,1,1)(0,1,1)</a:t>
            </a:r>
            <a:r>
              <a:rPr lang="en-US" altLang="ar-SA" sz="2800" baseline="-25000">
                <a:latin typeface="Times New Roman" panose="02020603050405020304" pitchFamily="18" charset="0"/>
              </a:rPr>
              <a:t>12</a:t>
            </a:r>
            <a:r>
              <a:rPr lang="en-US" altLang="ar-SA" sz="2800">
                <a:latin typeface="Times New Roman" panose="02020603050405020304" pitchFamily="18" charset="0"/>
              </a:rPr>
              <a:t>. </a:t>
            </a:r>
          </a:p>
          <a:p>
            <a:pPr eaLnBrk="1" hangingPunct="1">
              <a:lnSpc>
                <a:spcPct val="90000"/>
              </a:lnSpc>
            </a:pPr>
            <a:r>
              <a:rPr lang="en-US" altLang="ar-SA" sz="2800">
                <a:latin typeface="Times New Roman" panose="02020603050405020304" pitchFamily="18" charset="0"/>
              </a:rPr>
              <a:t>This model is sometimes is called the “airline model” because it was applied to international airline data by Box and Jenkins.</a:t>
            </a:r>
          </a:p>
          <a:p>
            <a:pPr eaLnBrk="1" hangingPunct="1">
              <a:lnSpc>
                <a:spcPct val="90000"/>
              </a:lnSpc>
            </a:pPr>
            <a:r>
              <a:rPr lang="en-US" altLang="ar-SA" sz="2800">
                <a:latin typeface="Times New Roman" panose="02020603050405020304" pitchFamily="18" charset="0"/>
              </a:rPr>
              <a:t>It is one of the most commonly used seasonal ARIMA model.</a:t>
            </a:r>
          </a:p>
        </p:txBody>
      </p:sp>
      <p:sp>
        <p:nvSpPr>
          <p:cNvPr id="102405" name="Slide Number Placeholder 2">
            <a:extLst>
              <a:ext uri="{FF2B5EF4-FFF2-40B4-BE49-F238E27FC236}">
                <a16:creationId xmlns:a16="http://schemas.microsoft.com/office/drawing/2014/main" id="{77737C9B-351C-3CC2-15A4-E3FD4964F42E}"/>
              </a:ext>
            </a:extLst>
          </p:cNvPr>
          <p:cNvSpPr>
            <a:spLocks noGrp="1"/>
          </p:cNvSpPr>
          <p:nvPr>
            <p:ph type="sldNum" sz="quarter" idx="12"/>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fld id="{807057DB-4AEB-7349-A879-3513F4626141}" type="slidenum">
              <a:rPr lang="en-US" altLang="en-US" sz="1800">
                <a:solidFill>
                  <a:srgbClr val="FFFFFF"/>
                </a:solidFill>
                <a:latin typeface="Times New Roman" panose="02020603050405020304" pitchFamily="18" charset="0"/>
              </a:rPr>
              <a:pPr eaLnBrk="1" hangingPunct="1">
                <a:spcBef>
                  <a:spcPct val="0"/>
                </a:spcBef>
                <a:buClrTx/>
                <a:buFontTx/>
                <a:buNone/>
              </a:pPr>
              <a:t>99</a:t>
            </a:fld>
            <a:endParaRPr lang="en-US" altLang="en-US" sz="1800">
              <a:solidFill>
                <a:srgbClr val="FFFFFF"/>
              </a:solidFill>
              <a:latin typeface="Times New Roman" panose="02020603050405020304" pitchFamily="18" charset="0"/>
            </a:endParaRPr>
          </a:p>
        </p:txBody>
      </p:sp>
      <p:sp>
        <p:nvSpPr>
          <p:cNvPr id="102404" name="Footer Placeholder 1">
            <a:extLst>
              <a:ext uri="{FF2B5EF4-FFF2-40B4-BE49-F238E27FC236}">
                <a16:creationId xmlns:a16="http://schemas.microsoft.com/office/drawing/2014/main" id="{F74F5A9D-9125-9AF5-892A-9AEF75A7F79D}"/>
              </a:ext>
            </a:extLst>
          </p:cNvPr>
          <p:cNvSpPr>
            <a:spLocks noGrp="1"/>
          </p:cNvSpPr>
          <p:nvPr>
            <p:ph type="ftr" sz="quarter" idx="4294967295"/>
          </p:nvPr>
        </p:nvSpPr>
        <p:spPr bwMode="auto">
          <a:xfrm rot="16200000">
            <a:off x="6775450" y="4049713"/>
            <a:ext cx="23685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Clr>
                <a:schemeClr val="accent1"/>
              </a:buClr>
              <a:buFont typeface="Arial" panose="020B0604020202020204" pitchFamily="34" charset="0"/>
              <a:buChar char="•"/>
              <a:defRPr sz="2200">
                <a:solidFill>
                  <a:schemeClr val="tx1"/>
                </a:solidFill>
                <a:latin typeface="Cambria" panose="02040503050406030204" pitchFamily="18" charset="0"/>
              </a:defRPr>
            </a:lvl1pPr>
            <a:lvl2pPr marL="742950" indent="-285750" eaLnBrk="0" hangingPunct="0">
              <a:spcBef>
                <a:spcPct val="20000"/>
              </a:spcBef>
              <a:buClr>
                <a:schemeClr val="accent2"/>
              </a:buClr>
              <a:buFont typeface="Arial" panose="020B0604020202020204" pitchFamily="34" charset="0"/>
              <a:buChar char="•"/>
              <a:defRPr sz="2000">
                <a:solidFill>
                  <a:schemeClr val="tx1"/>
                </a:solidFill>
                <a:latin typeface="Cambria" panose="02040503050406030204" pitchFamily="18" charset="0"/>
              </a:defRPr>
            </a:lvl2pPr>
            <a:lvl3pPr marL="1143000" indent="-228600" eaLnBrk="0" hangingPunct="0">
              <a:spcBef>
                <a:spcPct val="20000"/>
              </a:spcBef>
              <a:buClr>
                <a:srgbClr val="A7EA52"/>
              </a:buClr>
              <a:buFont typeface="Arial" panose="020B0604020202020204" pitchFamily="34" charset="0"/>
              <a:buChar char="•"/>
              <a:defRPr>
                <a:solidFill>
                  <a:schemeClr val="tx1"/>
                </a:solidFill>
                <a:latin typeface="Cambria" panose="02040503050406030204" pitchFamily="18" charset="0"/>
              </a:defRPr>
            </a:lvl3pPr>
            <a:lvl4pPr marL="1600200" indent="-228600" eaLnBrk="0" hangingPunct="0">
              <a:spcBef>
                <a:spcPct val="20000"/>
              </a:spcBef>
              <a:buClr>
                <a:srgbClr val="5DCEAF"/>
              </a:buClr>
              <a:buFont typeface="Arial" panose="020B0604020202020204" pitchFamily="34" charset="0"/>
              <a:buChar char="•"/>
              <a:defRPr sz="1600">
                <a:solidFill>
                  <a:schemeClr val="tx1"/>
                </a:solidFill>
                <a:latin typeface="Cambria" panose="02040503050406030204" pitchFamily="18" charset="0"/>
              </a:defRPr>
            </a:lvl4pPr>
            <a:lvl5pPr marL="2057400" indent="-228600" eaLnBrk="0" hangingPunct="0">
              <a:spcBef>
                <a:spcPct val="20000"/>
              </a:spcBef>
              <a:buClr>
                <a:srgbClr val="FF8021"/>
              </a:buClr>
              <a:buFont typeface="Arial" panose="020B0604020202020204" pitchFamily="34" charset="0"/>
              <a:buChar char="•"/>
              <a:defRPr sz="1400">
                <a:solidFill>
                  <a:schemeClr val="tx1"/>
                </a:solidFill>
                <a:latin typeface="Cambria" panose="02040503050406030204" pitchFamily="18" charset="0"/>
              </a:defRPr>
            </a:lvl5pPr>
            <a:lvl6pPr marL="25146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6pPr>
            <a:lvl7pPr marL="29718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7pPr>
            <a:lvl8pPr marL="34290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8pPr>
            <a:lvl9pPr marL="3886200" indent="-228600" eaLnBrk="0" fontAlgn="base" hangingPunct="0">
              <a:spcBef>
                <a:spcPct val="20000"/>
              </a:spcBef>
              <a:spcAft>
                <a:spcPct val="0"/>
              </a:spcAft>
              <a:buClr>
                <a:srgbClr val="FF8021"/>
              </a:buClr>
              <a:buFont typeface="Arial" panose="020B0604020202020204" pitchFamily="34" charset="0"/>
              <a:buChar char="•"/>
              <a:defRPr sz="1400">
                <a:solidFill>
                  <a:schemeClr val="tx1"/>
                </a:solidFill>
                <a:latin typeface="Cambria" panose="02040503050406030204" pitchFamily="18" charset="0"/>
              </a:defRPr>
            </a:lvl9pPr>
          </a:lstStyle>
          <a:p>
            <a:pPr eaLnBrk="1" hangingPunct="1">
              <a:spcBef>
                <a:spcPct val="0"/>
              </a:spcBef>
              <a:buClrTx/>
              <a:buFontTx/>
              <a:buNone/>
            </a:pPr>
            <a:r>
              <a:rPr lang="en-US" altLang="en-US" sz="1200">
                <a:solidFill>
                  <a:schemeClr val="bg2"/>
                </a:solidFill>
                <a:latin typeface="Times New Roman" panose="02020603050405020304" pitchFamily="18" charset="0"/>
              </a:rPr>
              <a:t>Dr. Mohammed Alahmed</a:t>
            </a:r>
          </a:p>
        </p:txBody>
      </p:sp>
    </p:spTree>
  </p:cSld>
  <p:clrMapOvr>
    <a:masterClrMapping/>
  </p:clrMapOvr>
</p:sld>
</file>

<file path=ppt/theme/theme1.xml><?xml version="1.0" encoding="utf-8"?>
<a:theme xmlns:a="http://schemas.openxmlformats.org/drawingml/2006/main" name="DAV_Module2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DAV_Module2B</Template>
  <TotalTime>3018</TotalTime>
  <Words>7182</Words>
  <Application>Microsoft Macintosh PowerPoint</Application>
  <PresentationFormat>On-screen Show (4:3)</PresentationFormat>
  <Paragraphs>863</Paragraphs>
  <Slides>135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135</vt:i4>
      </vt:variant>
    </vt:vector>
  </HeadingPairs>
  <TitlesOfParts>
    <vt:vector size="146" baseType="lpstr">
      <vt:lpstr>Arial</vt:lpstr>
      <vt:lpstr>Calibri</vt:lpstr>
      <vt:lpstr>Courier New</vt:lpstr>
      <vt:lpstr>Lato</vt:lpstr>
      <vt:lpstr>Tahoma</vt:lpstr>
      <vt:lpstr>Times New Roman</vt:lpstr>
      <vt:lpstr>Wingdings</vt:lpstr>
      <vt:lpstr>DAV_Module2B</vt:lpstr>
      <vt:lpstr>Equation</vt:lpstr>
      <vt:lpstr>Worksheet</vt:lpstr>
      <vt:lpstr>Graph</vt:lpstr>
      <vt:lpstr>Data Analytics &amp; Visualization</vt:lpstr>
      <vt:lpstr>MODULE  3B</vt:lpstr>
      <vt:lpstr>Introduction</vt:lpstr>
      <vt:lpstr>Introduction</vt:lpstr>
      <vt:lpstr>Introduction</vt:lpstr>
      <vt:lpstr>Introduction</vt:lpstr>
      <vt:lpstr>Introduction</vt:lpstr>
      <vt:lpstr>RECALL -  ACF  PACF</vt:lpstr>
      <vt:lpstr>PowerPoint Presentation</vt:lpstr>
      <vt:lpstr>PowerPoint Presentation</vt:lpstr>
      <vt:lpstr>PowerPoint Presentation</vt:lpstr>
      <vt:lpstr>Introduction</vt:lpstr>
      <vt:lpstr>Introduction</vt:lpstr>
      <vt:lpstr>Examining correlation in time series data</vt:lpstr>
      <vt:lpstr>Examining Correlation in Time Series Data</vt:lpstr>
      <vt:lpstr>White noise model</vt:lpstr>
      <vt:lpstr>PowerPoint Presentation</vt:lpstr>
      <vt:lpstr>ACF for the white noise series</vt:lpstr>
      <vt:lpstr>Sampling distribution of autocorrelation</vt:lpstr>
      <vt:lpstr>Sampling distribution of autocorrelation</vt:lpstr>
      <vt:lpstr>The Partial autocorrelation coefficient</vt:lpstr>
      <vt:lpstr>The Partial autocorrelation coefficient</vt:lpstr>
      <vt:lpstr>The Partial autocorrelation coefficient</vt:lpstr>
      <vt:lpstr>Examining stationarity of time series data</vt:lpstr>
      <vt:lpstr>Examining stationarity of time series data</vt:lpstr>
      <vt:lpstr>Examining stationarity of time series data</vt:lpstr>
      <vt:lpstr>Examining stationarity of time series data</vt:lpstr>
      <vt:lpstr>Examining stationarity of time series data</vt:lpstr>
      <vt:lpstr>Removing non-stationarity in time series</vt:lpstr>
      <vt:lpstr>Removing non-stationarity in time series</vt:lpstr>
      <vt:lpstr>Removing non-stationarity in time series</vt:lpstr>
      <vt:lpstr>Removing non-stationarity in time series</vt:lpstr>
      <vt:lpstr>Removing non-stationarity in time series</vt:lpstr>
      <vt:lpstr>Removing non-stationarity in time series</vt:lpstr>
      <vt:lpstr>Removing non-stationarity in time series</vt:lpstr>
      <vt:lpstr>Removing non-stationarity in time series</vt:lpstr>
      <vt:lpstr>Removing non-stationarity in time series</vt:lpstr>
      <vt:lpstr>Removing non-stationarity in time series</vt:lpstr>
      <vt:lpstr>Random Walk</vt:lpstr>
      <vt:lpstr>Random Walk</vt:lpstr>
      <vt:lpstr>Removing non-stationarity in time series</vt:lpstr>
      <vt:lpstr>Differencing</vt:lpstr>
      <vt:lpstr>Seasonal differencing</vt:lpstr>
      <vt:lpstr>Seasonal differencing</vt:lpstr>
      <vt:lpstr>Seasonal differencing</vt:lpstr>
      <vt:lpstr>Seasonal differencing</vt:lpstr>
      <vt:lpstr>Seasonal differencing</vt:lpstr>
      <vt:lpstr>Seasonal differencing</vt:lpstr>
      <vt:lpstr>Seasonal differencing</vt:lpstr>
      <vt:lpstr>Seasonal differencing</vt:lpstr>
      <vt:lpstr>Seasonal differencing</vt:lpstr>
      <vt:lpstr>Seasonal differencing</vt:lpstr>
      <vt:lpstr>ARIMA models for time series data</vt:lpstr>
      <vt:lpstr>ARIMA models for time series data</vt:lpstr>
      <vt:lpstr>ARIMA models for time series data</vt:lpstr>
      <vt:lpstr>ARIMA models for time series data</vt:lpstr>
      <vt:lpstr>ARIMA models for time series data</vt:lpstr>
      <vt:lpstr>ARIMA models for time series data</vt:lpstr>
      <vt:lpstr>An autoregressive model of order one AR(1)</vt:lpstr>
      <vt:lpstr>An Autoregressive model of order one</vt:lpstr>
      <vt:lpstr>An autoregressive model of order one</vt:lpstr>
      <vt:lpstr>An autoregressive model of order one</vt:lpstr>
      <vt:lpstr>An autoregressive model of order one</vt:lpstr>
      <vt:lpstr>Moving Average of order one MA(1)</vt:lpstr>
      <vt:lpstr>A moving average of order one MA(1)</vt:lpstr>
      <vt:lpstr>A moving average of order one MA(1)</vt:lpstr>
      <vt:lpstr>A moving average of order one MA(1)</vt:lpstr>
      <vt:lpstr>Higher order auto regressive models</vt:lpstr>
      <vt:lpstr>Higher order auto regressive models</vt:lpstr>
      <vt:lpstr>Higher order auto regressive models</vt:lpstr>
      <vt:lpstr>Higher order auto regressive models</vt:lpstr>
      <vt:lpstr>Higher order auto regressive models</vt:lpstr>
      <vt:lpstr>Higher order moving average models</vt:lpstr>
      <vt:lpstr>Higher order moving average models</vt:lpstr>
      <vt:lpstr>Higher order moving average models</vt:lpstr>
      <vt:lpstr>Mixtures ARMA models</vt:lpstr>
      <vt:lpstr>Mixtures ARIMA models</vt:lpstr>
      <vt:lpstr>Mixtures ARIMA models</vt:lpstr>
      <vt:lpstr>Seasonality and ARIMA models</vt:lpstr>
      <vt:lpstr>Seasonality and ARIMA models</vt:lpstr>
      <vt:lpstr>Implementing the model –Building Strategy</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Model identification</vt:lpstr>
      <vt:lpstr>Summary</vt:lpstr>
      <vt:lpstr>Summary</vt:lpstr>
      <vt:lpstr>Summary</vt:lpstr>
      <vt:lpstr>Estimating the parameters</vt:lpstr>
      <vt:lpstr>Estimating the parameters</vt:lpstr>
      <vt:lpstr>Estimating the parameters</vt:lpstr>
      <vt:lpstr>Estimating the parameters</vt:lpstr>
      <vt:lpstr>Diagnostic Checking</vt:lpstr>
      <vt:lpstr>Diagnostic Checking</vt:lpstr>
      <vt:lpstr>Example</vt:lpstr>
      <vt:lpstr>Example</vt:lpstr>
      <vt:lpstr>Example</vt:lpstr>
      <vt:lpstr>Example</vt:lpstr>
      <vt:lpstr>Example</vt:lpstr>
      <vt:lpstr>Example</vt:lpstr>
      <vt:lpstr>Example</vt:lpstr>
      <vt:lpstr>Example</vt:lpstr>
      <vt:lpstr>Example</vt:lpstr>
      <vt:lpstr>Example</vt:lpstr>
      <vt:lpstr>Final Comments</vt:lpstr>
      <vt:lpstr>Final Comments</vt:lpstr>
      <vt:lpstr>Summary of rules for identifying ARIMA models</vt:lpstr>
      <vt:lpstr>Summary of rules for identifying ARIMA models</vt:lpstr>
      <vt:lpstr>Summary of rules for identifying ARIMA models</vt:lpstr>
      <vt:lpstr>Summary of rules for identifying ARIMA models</vt:lpstr>
      <vt:lpstr>Summary of rules for identifying ARIMA models</vt:lpstr>
      <vt:lpstr>PowerPoint Presentation</vt:lpstr>
    </vt:vector>
  </TitlesOfParts>
  <Company>Western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Box-Jenkins Methodology for RIMA Models</dc:title>
  <dc:creator>WIU</dc:creator>
  <cp:lastModifiedBy>Goutam Murlidhar</cp:lastModifiedBy>
  <cp:revision>202</cp:revision>
  <dcterms:created xsi:type="dcterms:W3CDTF">2004-12-03T21:06:51Z</dcterms:created>
  <dcterms:modified xsi:type="dcterms:W3CDTF">2023-03-15T18:06:56Z</dcterms:modified>
</cp:coreProperties>
</file>