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300" r:id="rId12"/>
    <p:sldId id="266" r:id="rId13"/>
    <p:sldId id="301" r:id="rId14"/>
    <p:sldId id="267" r:id="rId15"/>
    <p:sldId id="268" r:id="rId16"/>
    <p:sldId id="302" r:id="rId17"/>
    <p:sldId id="269" r:id="rId18"/>
    <p:sldId id="270" r:id="rId19"/>
    <p:sldId id="271" r:id="rId20"/>
    <p:sldId id="303"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x="9144000" cy="6858000" type="screen4x3"/>
  <p:notesSz cx="6858000" cy="9144000"/>
  <p:embeddedFontLst>
    <p:embeddedFont>
      <p:font typeface="Garamond" panose="02020404030301010803" pitchFamily="18" charset="0"/>
      <p:regular r:id="rId50"/>
      <p:bold r:id="rId51"/>
      <p:italic r:id="rId52"/>
    </p:embeddedFont>
    <p:embeddedFont>
      <p:font typeface="Calibri" panose="020F0502020204030204" pitchFamily="34" charset="0"/>
      <p:regular r:id="rId53"/>
      <p:bold r:id="rId54"/>
      <p:italic r:id="rId55"/>
      <p:boldItalic r:id="rId56"/>
    </p:embeddedFont>
    <p:embeddedFont>
      <p:font typeface="Verdana" panose="020B0604030504040204" pitchFamily="34" charset="0"/>
      <p:regular r:id="rId57"/>
      <p:bold r:id="rId58"/>
      <p:italic r:id="rId59"/>
      <p:boldItalic r:id="rId60"/>
    </p:embeddedFont>
    <p:embeddedFont>
      <p:font typeface="Century Schoolbook" panose="02040604050505020304" pitchFamily="18" charset="0"/>
      <p:regular r:id="rId61"/>
      <p:bold r:id="rId62"/>
      <p:italic r:id="rId63"/>
      <p:boldItalic r:id="rId64"/>
    </p:embeddedFont>
    <p:embeddedFont>
      <p:font typeface="Gill Sans" panose="020B0604020202020204" charset="0"/>
      <p:regular r:id="rId65"/>
      <p:bold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7" roundtripDataSignature="AMtx7mjlFga8yNR1/Q9bgugvRD/pp7uQ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A0AE6A-083A-4F6D-9B6E-1E431B22FBBE}">
  <a:tblStyle styleId="{15A0AE6A-083A-4F6D-9B6E-1E431B22FBB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50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662799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399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7497feabf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7497feabf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87497feabf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784478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6957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8658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7802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430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886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1134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7497feabf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87497feabf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5030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2457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610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8448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5953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6866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2054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0714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50050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182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7505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2549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980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465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5660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64823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0734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71064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92864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571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32464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43213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67363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2baa4d9cc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72baa4d9cc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g72baa4d9cc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41</a:t>
            </a:fld>
            <a:endParaRPr/>
          </a:p>
        </p:txBody>
      </p:sp>
    </p:spTree>
    <p:extLst>
      <p:ext uri="{BB962C8B-B14F-4D97-AF65-F5344CB8AC3E}">
        <p14:creationId xmlns:p14="http://schemas.microsoft.com/office/powerpoint/2010/main" val="3882114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7497fea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7497feab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87497feab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32112359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14706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72baa4d9cc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72baa4d9cc_0_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g72baa4d9cc_0_1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43</a:t>
            </a:fld>
            <a:endParaRPr/>
          </a:p>
        </p:txBody>
      </p:sp>
    </p:spTree>
    <p:extLst>
      <p:ext uri="{BB962C8B-B14F-4D97-AF65-F5344CB8AC3E}">
        <p14:creationId xmlns:p14="http://schemas.microsoft.com/office/powerpoint/2010/main" val="14042240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72baa4d9cc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72baa4d9cc_0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g72baa4d9cc_0_2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44</a:t>
            </a:fld>
            <a:endParaRPr/>
          </a:p>
        </p:txBody>
      </p:sp>
    </p:spTree>
    <p:extLst>
      <p:ext uri="{BB962C8B-B14F-4D97-AF65-F5344CB8AC3E}">
        <p14:creationId xmlns:p14="http://schemas.microsoft.com/office/powerpoint/2010/main" val="14495262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72baa4d9cc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72baa4d9cc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g72baa4d9cc_0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45</a:t>
            </a:fld>
            <a:endParaRPr/>
          </a:p>
        </p:txBody>
      </p:sp>
    </p:spTree>
    <p:extLst>
      <p:ext uri="{BB962C8B-B14F-4D97-AF65-F5344CB8AC3E}">
        <p14:creationId xmlns:p14="http://schemas.microsoft.com/office/powerpoint/2010/main" val="9258345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72baa4d9cc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72baa4d9cc_0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g72baa4d9cc_0_3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46</a:t>
            </a:fld>
            <a:endParaRPr/>
          </a:p>
        </p:txBody>
      </p:sp>
    </p:spTree>
    <p:extLst>
      <p:ext uri="{BB962C8B-B14F-4D97-AF65-F5344CB8AC3E}">
        <p14:creationId xmlns:p14="http://schemas.microsoft.com/office/powerpoint/2010/main" val="14395985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72baa4d9cc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72baa4d9cc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g72baa4d9cc_0_4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47</a:t>
            </a:fld>
            <a:endParaRPr/>
          </a:p>
        </p:txBody>
      </p:sp>
    </p:spTree>
    <p:extLst>
      <p:ext uri="{BB962C8B-B14F-4D97-AF65-F5344CB8AC3E}">
        <p14:creationId xmlns:p14="http://schemas.microsoft.com/office/powerpoint/2010/main" val="622617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5821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1737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3884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280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4247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5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3"/>
              </a:buClr>
              <a:buSzPts val="2400"/>
              <a:buNone/>
              <a:defRPr sz="3600" b="1">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23" name="Google Shape;23;p5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smtClean="0"/>
              <a:t>Click to edit Master text styles</a:t>
            </a:r>
          </a:p>
        </p:txBody>
      </p:sp>
      <p:sp>
        <p:nvSpPr>
          <p:cNvPr id="24" name="Google Shape;24;p56"/>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5" name="Google Shape;25;p5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smtClean="0"/>
              <a:t>‹#›</a:t>
            </a:fld>
            <a:endParaRPr lang="en-US"/>
          </a:p>
        </p:txBody>
      </p:sp>
      <p:sp>
        <p:nvSpPr>
          <p:cNvPr id="26" name="Google Shape;26;p56"/>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Tree>
    <p:extLst>
      <p:ext uri="{BB962C8B-B14F-4D97-AF65-F5344CB8AC3E}">
        <p14:creationId xmlns:p14="http://schemas.microsoft.com/office/powerpoint/2010/main" val="282697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24"/>
        <p:cNvGrpSpPr/>
        <p:nvPr/>
      </p:nvGrpSpPr>
      <p:grpSpPr>
        <a:xfrm>
          <a:off x="0" y="0"/>
          <a:ext cx="0" cy="0"/>
          <a:chOff x="0" y="0"/>
          <a:chExt cx="0" cy="0"/>
        </a:xfrm>
      </p:grpSpPr>
      <p:sp>
        <p:nvSpPr>
          <p:cNvPr id="125" name="Google Shape;125;p6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126" name="Google Shape;126;p65"/>
          <p:cNvSpPr txBox="1">
            <a:spLocks noGrp="1"/>
          </p:cNvSpPr>
          <p:nvPr>
            <p:ph type="body" idx="1"/>
          </p:nvPr>
        </p:nvSpPr>
        <p:spPr>
          <a:xfrm rot="5400000">
            <a:off x="1754124" y="303276"/>
            <a:ext cx="4873752" cy="74676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smtClean="0"/>
              <a:t>Click to edit Master text styles</a:t>
            </a:r>
          </a:p>
        </p:txBody>
      </p:sp>
      <p:sp>
        <p:nvSpPr>
          <p:cNvPr id="127" name="Google Shape;127;p65"/>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65"/>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6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893808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30"/>
        <p:cNvGrpSpPr/>
        <p:nvPr/>
      </p:nvGrpSpPr>
      <p:grpSpPr>
        <a:xfrm>
          <a:off x="0" y="0"/>
          <a:ext cx="0" cy="0"/>
          <a:chOff x="0" y="0"/>
          <a:chExt cx="0" cy="0"/>
        </a:xfrm>
      </p:grpSpPr>
      <p:sp>
        <p:nvSpPr>
          <p:cNvPr id="131" name="Google Shape;131;p66"/>
          <p:cNvSpPr txBox="1">
            <a:spLocks noGrp="1"/>
          </p:cNvSpPr>
          <p:nvPr>
            <p:ph type="title"/>
          </p:nvPr>
        </p:nvSpPr>
        <p:spPr>
          <a:xfrm rot="5400000">
            <a:off x="4541837" y="2362202"/>
            <a:ext cx="5851525" cy="1676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132" name="Google Shape;132;p6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smtClean="0"/>
              <a:t>Click to edit Master text styles</a:t>
            </a:r>
          </a:p>
        </p:txBody>
      </p:sp>
      <p:sp>
        <p:nvSpPr>
          <p:cNvPr id="133" name="Google Shape;133;p66"/>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6"/>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6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411943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Content" type="txAndObj">
  <p:cSld name="Title, Text, and Content">
    <p:spTree>
      <p:nvGrpSpPr>
        <p:cNvPr id="1" name="Shape 60"/>
        <p:cNvGrpSpPr/>
        <p:nvPr/>
      </p:nvGrpSpPr>
      <p:grpSpPr>
        <a:xfrm>
          <a:off x="0" y="0"/>
          <a:ext cx="0" cy="0"/>
          <a:chOff x="0" y="0"/>
          <a:chExt cx="0" cy="0"/>
        </a:xfrm>
      </p:grpSpPr>
      <p:sp>
        <p:nvSpPr>
          <p:cNvPr id="61" name="Google Shape;61;g87497feabf_0_168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562214"/>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g87497feabf_0_1680"/>
          <p:cNvSpPr txBox="1">
            <a:spLocks noGrp="1"/>
          </p:cNvSpPr>
          <p:nvPr>
            <p:ph type="body" idx="1"/>
          </p:nvPr>
        </p:nvSpPr>
        <p:spPr>
          <a:xfrm>
            <a:off x="234950" y="1600200"/>
            <a:ext cx="4260900" cy="4730700"/>
          </a:xfrm>
          <a:prstGeom prst="rect">
            <a:avLst/>
          </a:prstGeom>
          <a:noFill/>
          <a:ln>
            <a:noFill/>
          </a:ln>
        </p:spPr>
        <p:txBody>
          <a:bodyPr spcFirstLastPara="1" wrap="square" lIns="91425" tIns="45700" rIns="91425" bIns="45700" anchor="t" anchorCtr="0">
            <a:noAutofit/>
          </a:bodyPr>
          <a:lstStyle>
            <a:lvl1pPr marL="457200" lvl="0" indent="-320040" algn="l" rtl="0">
              <a:lnSpc>
                <a:spcPct val="100000"/>
              </a:lnSpc>
              <a:spcBef>
                <a:spcPts val="600"/>
              </a:spcBef>
              <a:spcAft>
                <a:spcPts val="0"/>
              </a:spcAft>
              <a:buSzPts val="1440"/>
              <a:buChar char="●"/>
              <a:defRPr/>
            </a:lvl1pPr>
            <a:lvl2pPr marL="914400" lvl="1" indent="-342900" algn="l" rtl="0">
              <a:lnSpc>
                <a:spcPct val="100000"/>
              </a:lnSpc>
              <a:spcBef>
                <a:spcPts val="1600"/>
              </a:spcBef>
              <a:spcAft>
                <a:spcPts val="0"/>
              </a:spcAft>
              <a:buSzPts val="1800"/>
              <a:buChar char="○"/>
              <a:defRPr/>
            </a:lvl2pPr>
            <a:lvl3pPr marL="1371600" lvl="2" indent="-342900" algn="l" rtl="0">
              <a:lnSpc>
                <a:spcPct val="100000"/>
              </a:lnSpc>
              <a:spcBef>
                <a:spcPts val="1600"/>
              </a:spcBef>
              <a:spcAft>
                <a:spcPts val="0"/>
              </a:spcAft>
              <a:buSzPts val="1800"/>
              <a:buChar char="■"/>
              <a:defRPr/>
            </a:lvl3pPr>
            <a:lvl4pPr marL="1828800" lvl="3" indent="-342900" algn="l" rtl="0">
              <a:lnSpc>
                <a:spcPct val="100000"/>
              </a:lnSpc>
              <a:spcBef>
                <a:spcPts val="1600"/>
              </a:spcBef>
              <a:spcAft>
                <a:spcPts val="0"/>
              </a:spcAft>
              <a:buSzPts val="1800"/>
              <a:buChar char="●"/>
              <a:defRPr/>
            </a:lvl4pPr>
            <a:lvl5pPr marL="2286000" lvl="4" indent="-342900" algn="l" rtl="0">
              <a:lnSpc>
                <a:spcPct val="100000"/>
              </a:lnSpc>
              <a:spcBef>
                <a:spcPts val="1600"/>
              </a:spcBef>
              <a:spcAft>
                <a:spcPts val="0"/>
              </a:spcAft>
              <a:buSzPts val="1800"/>
              <a:buChar char="○"/>
              <a:defRPr/>
            </a:lvl5pPr>
            <a:lvl6pPr marL="2743200" lvl="5" indent="-342900" algn="l" rtl="0">
              <a:lnSpc>
                <a:spcPct val="100000"/>
              </a:lnSpc>
              <a:spcBef>
                <a:spcPts val="1600"/>
              </a:spcBef>
              <a:spcAft>
                <a:spcPts val="0"/>
              </a:spcAft>
              <a:buSzPts val="1800"/>
              <a:buChar char="■"/>
              <a:defRPr/>
            </a:lvl6pPr>
            <a:lvl7pPr marL="3200400" lvl="6" indent="-342900" algn="l" rtl="0">
              <a:lnSpc>
                <a:spcPct val="100000"/>
              </a:lnSpc>
              <a:spcBef>
                <a:spcPts val="1600"/>
              </a:spcBef>
              <a:spcAft>
                <a:spcPts val="0"/>
              </a:spcAft>
              <a:buSzPts val="1800"/>
              <a:buChar char="●"/>
              <a:defRPr/>
            </a:lvl7pPr>
            <a:lvl8pPr marL="3657600" lvl="7" indent="-342900" algn="l" rtl="0">
              <a:lnSpc>
                <a:spcPct val="100000"/>
              </a:lnSpc>
              <a:spcBef>
                <a:spcPts val="1600"/>
              </a:spcBef>
              <a:spcAft>
                <a:spcPts val="0"/>
              </a:spcAft>
              <a:buSzPts val="1800"/>
              <a:buChar char="○"/>
              <a:defRPr/>
            </a:lvl8pPr>
            <a:lvl9pPr marL="4114800" lvl="8" indent="-342900" algn="l" rtl="0">
              <a:lnSpc>
                <a:spcPct val="100000"/>
              </a:lnSpc>
              <a:spcBef>
                <a:spcPts val="1600"/>
              </a:spcBef>
              <a:spcAft>
                <a:spcPts val="1600"/>
              </a:spcAft>
              <a:buSzPts val="1800"/>
              <a:buChar char="■"/>
              <a:defRPr/>
            </a:lvl9pPr>
          </a:lstStyle>
          <a:p>
            <a:endParaRPr/>
          </a:p>
        </p:txBody>
      </p:sp>
      <p:sp>
        <p:nvSpPr>
          <p:cNvPr id="63" name="Google Shape;63;g87497feabf_0_1680"/>
          <p:cNvSpPr txBox="1">
            <a:spLocks noGrp="1"/>
          </p:cNvSpPr>
          <p:nvPr>
            <p:ph type="body" idx="2"/>
          </p:nvPr>
        </p:nvSpPr>
        <p:spPr>
          <a:xfrm>
            <a:off x="4648200" y="1600200"/>
            <a:ext cx="4260900" cy="4730700"/>
          </a:xfrm>
          <a:prstGeom prst="rect">
            <a:avLst/>
          </a:prstGeom>
          <a:noFill/>
          <a:ln>
            <a:noFill/>
          </a:ln>
        </p:spPr>
        <p:txBody>
          <a:bodyPr spcFirstLastPara="1" wrap="square" lIns="91425" tIns="45700" rIns="91425" bIns="45700" anchor="t" anchorCtr="0">
            <a:noAutofit/>
          </a:bodyPr>
          <a:lstStyle>
            <a:lvl1pPr marL="457200" lvl="0" indent="-320040" algn="l" rtl="0">
              <a:lnSpc>
                <a:spcPct val="100000"/>
              </a:lnSpc>
              <a:spcBef>
                <a:spcPts val="600"/>
              </a:spcBef>
              <a:spcAft>
                <a:spcPts val="0"/>
              </a:spcAft>
              <a:buSzPts val="1440"/>
              <a:buChar char="●"/>
              <a:defRPr/>
            </a:lvl1pPr>
            <a:lvl2pPr marL="914400" lvl="1" indent="-342900" algn="l" rtl="0">
              <a:lnSpc>
                <a:spcPct val="100000"/>
              </a:lnSpc>
              <a:spcBef>
                <a:spcPts val="1600"/>
              </a:spcBef>
              <a:spcAft>
                <a:spcPts val="0"/>
              </a:spcAft>
              <a:buSzPts val="1800"/>
              <a:buChar char="○"/>
              <a:defRPr/>
            </a:lvl2pPr>
            <a:lvl3pPr marL="1371600" lvl="2" indent="-342900" algn="l" rtl="0">
              <a:lnSpc>
                <a:spcPct val="100000"/>
              </a:lnSpc>
              <a:spcBef>
                <a:spcPts val="1600"/>
              </a:spcBef>
              <a:spcAft>
                <a:spcPts val="0"/>
              </a:spcAft>
              <a:buSzPts val="1800"/>
              <a:buChar char="■"/>
              <a:defRPr/>
            </a:lvl3pPr>
            <a:lvl4pPr marL="1828800" lvl="3" indent="-342900" algn="l" rtl="0">
              <a:lnSpc>
                <a:spcPct val="100000"/>
              </a:lnSpc>
              <a:spcBef>
                <a:spcPts val="1600"/>
              </a:spcBef>
              <a:spcAft>
                <a:spcPts val="0"/>
              </a:spcAft>
              <a:buSzPts val="1800"/>
              <a:buChar char="●"/>
              <a:defRPr/>
            </a:lvl4pPr>
            <a:lvl5pPr marL="2286000" lvl="4" indent="-342900" algn="l" rtl="0">
              <a:lnSpc>
                <a:spcPct val="100000"/>
              </a:lnSpc>
              <a:spcBef>
                <a:spcPts val="1600"/>
              </a:spcBef>
              <a:spcAft>
                <a:spcPts val="0"/>
              </a:spcAft>
              <a:buSzPts val="1800"/>
              <a:buChar char="○"/>
              <a:defRPr/>
            </a:lvl5pPr>
            <a:lvl6pPr marL="2743200" lvl="5" indent="-342900" algn="l" rtl="0">
              <a:lnSpc>
                <a:spcPct val="100000"/>
              </a:lnSpc>
              <a:spcBef>
                <a:spcPts val="1600"/>
              </a:spcBef>
              <a:spcAft>
                <a:spcPts val="0"/>
              </a:spcAft>
              <a:buSzPts val="1800"/>
              <a:buChar char="■"/>
              <a:defRPr/>
            </a:lvl6pPr>
            <a:lvl7pPr marL="3200400" lvl="6" indent="-342900" algn="l" rtl="0">
              <a:lnSpc>
                <a:spcPct val="100000"/>
              </a:lnSpc>
              <a:spcBef>
                <a:spcPts val="1600"/>
              </a:spcBef>
              <a:spcAft>
                <a:spcPts val="0"/>
              </a:spcAft>
              <a:buSzPts val="1800"/>
              <a:buChar char="●"/>
              <a:defRPr/>
            </a:lvl7pPr>
            <a:lvl8pPr marL="3657600" lvl="7" indent="-342900" algn="l" rtl="0">
              <a:lnSpc>
                <a:spcPct val="100000"/>
              </a:lnSpc>
              <a:spcBef>
                <a:spcPts val="1600"/>
              </a:spcBef>
              <a:spcAft>
                <a:spcPts val="0"/>
              </a:spcAft>
              <a:buSzPts val="1800"/>
              <a:buChar char="○"/>
              <a:defRPr/>
            </a:lvl8pPr>
            <a:lvl9pPr marL="4114800" lvl="8" indent="-342900" algn="l" rtl="0">
              <a:lnSpc>
                <a:spcPct val="100000"/>
              </a:lnSpc>
              <a:spcBef>
                <a:spcPts val="1600"/>
              </a:spcBef>
              <a:spcAft>
                <a:spcPts val="1600"/>
              </a:spcAft>
              <a:buSzPts val="1800"/>
              <a:buChar char="■"/>
              <a:defRPr/>
            </a:lvl9pPr>
          </a:lstStyle>
          <a:p>
            <a:endParaRPr/>
          </a:p>
        </p:txBody>
      </p:sp>
      <p:sp>
        <p:nvSpPr>
          <p:cNvPr id="64" name="Google Shape;64;g87497feabf_0_1680"/>
          <p:cNvSpPr txBox="1">
            <a:spLocks noGrp="1"/>
          </p:cNvSpPr>
          <p:nvPr>
            <p:ph type="ftr" idx="11"/>
          </p:nvPr>
        </p:nvSpPr>
        <p:spPr>
          <a:xfrm>
            <a:off x="3087688" y="6437313"/>
            <a:ext cx="2895600" cy="284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g87497feabf_0_1680"/>
          <p:cNvSpPr txBox="1">
            <a:spLocks noGrp="1"/>
          </p:cNvSpPr>
          <p:nvPr>
            <p:ph type="sldNum" idx="12"/>
          </p:nvPr>
        </p:nvSpPr>
        <p:spPr>
          <a:xfrm>
            <a:off x="7078663" y="6413500"/>
            <a:ext cx="1905000" cy="2952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sz="1200">
                <a:solidFill>
                  <a:srgbClr val="B3A787"/>
                </a:solidFill>
                <a:latin typeface="Gill Sans"/>
                <a:ea typeface="Gill Sans"/>
                <a:cs typeface="Gill Sans"/>
                <a:sym typeface="Gill Sans"/>
              </a:defRPr>
            </a:lvl1pPr>
            <a:lvl2pPr marL="0" lvl="1" indent="0" algn="ctr" rtl="0">
              <a:spcBef>
                <a:spcPts val="0"/>
              </a:spcBef>
              <a:buNone/>
              <a:defRPr sz="1200">
                <a:solidFill>
                  <a:srgbClr val="B3A787"/>
                </a:solidFill>
                <a:latin typeface="Gill Sans"/>
                <a:ea typeface="Gill Sans"/>
                <a:cs typeface="Gill Sans"/>
                <a:sym typeface="Gill Sans"/>
              </a:defRPr>
            </a:lvl2pPr>
            <a:lvl3pPr marL="0" lvl="2" indent="0" algn="ctr" rtl="0">
              <a:spcBef>
                <a:spcPts val="0"/>
              </a:spcBef>
              <a:buNone/>
              <a:defRPr sz="1200">
                <a:solidFill>
                  <a:srgbClr val="B3A787"/>
                </a:solidFill>
                <a:latin typeface="Gill Sans"/>
                <a:ea typeface="Gill Sans"/>
                <a:cs typeface="Gill Sans"/>
                <a:sym typeface="Gill Sans"/>
              </a:defRPr>
            </a:lvl3pPr>
            <a:lvl4pPr marL="0" lvl="3" indent="0" algn="ctr" rtl="0">
              <a:spcBef>
                <a:spcPts val="0"/>
              </a:spcBef>
              <a:buNone/>
              <a:defRPr sz="1200">
                <a:solidFill>
                  <a:srgbClr val="B3A787"/>
                </a:solidFill>
                <a:latin typeface="Gill Sans"/>
                <a:ea typeface="Gill Sans"/>
                <a:cs typeface="Gill Sans"/>
                <a:sym typeface="Gill Sans"/>
              </a:defRPr>
            </a:lvl4pPr>
            <a:lvl5pPr marL="0" lvl="4" indent="0" algn="ctr" rtl="0">
              <a:spcBef>
                <a:spcPts val="0"/>
              </a:spcBef>
              <a:buNone/>
              <a:defRPr sz="1200">
                <a:solidFill>
                  <a:srgbClr val="B3A787"/>
                </a:solidFill>
                <a:latin typeface="Gill Sans"/>
                <a:ea typeface="Gill Sans"/>
                <a:cs typeface="Gill Sans"/>
                <a:sym typeface="Gill Sans"/>
              </a:defRPr>
            </a:lvl5pPr>
            <a:lvl6pPr marL="0" lvl="5" indent="0" algn="ctr" rtl="0">
              <a:spcBef>
                <a:spcPts val="0"/>
              </a:spcBef>
              <a:buNone/>
              <a:defRPr sz="1200">
                <a:solidFill>
                  <a:srgbClr val="B3A787"/>
                </a:solidFill>
                <a:latin typeface="Gill Sans"/>
                <a:ea typeface="Gill Sans"/>
                <a:cs typeface="Gill Sans"/>
                <a:sym typeface="Gill Sans"/>
              </a:defRPr>
            </a:lvl6pPr>
            <a:lvl7pPr marL="0" lvl="6" indent="0" algn="ctr" rtl="0">
              <a:spcBef>
                <a:spcPts val="0"/>
              </a:spcBef>
              <a:buNone/>
              <a:defRPr sz="1200">
                <a:solidFill>
                  <a:srgbClr val="B3A787"/>
                </a:solidFill>
                <a:latin typeface="Gill Sans"/>
                <a:ea typeface="Gill Sans"/>
                <a:cs typeface="Gill Sans"/>
                <a:sym typeface="Gill Sans"/>
              </a:defRPr>
            </a:lvl7pPr>
            <a:lvl8pPr marL="0" lvl="7" indent="0" algn="ctr" rtl="0">
              <a:spcBef>
                <a:spcPts val="0"/>
              </a:spcBef>
              <a:buNone/>
              <a:defRPr sz="1200">
                <a:solidFill>
                  <a:srgbClr val="B3A787"/>
                </a:solidFill>
                <a:latin typeface="Gill Sans"/>
                <a:ea typeface="Gill Sans"/>
                <a:cs typeface="Gill Sans"/>
                <a:sym typeface="Gill Sans"/>
              </a:defRPr>
            </a:lvl8pPr>
            <a:lvl9pPr marL="0" lvl="8" indent="0" algn="ctr" rtl="0">
              <a:spcBef>
                <a:spcPts val="0"/>
              </a:spcBef>
              <a:buNone/>
              <a:defRPr sz="1200">
                <a:solidFill>
                  <a:srgbClr val="B3A787"/>
                </a:solidFill>
                <a:latin typeface="Gill Sans"/>
                <a:ea typeface="Gill Sans"/>
                <a:cs typeface="Gill Sans"/>
                <a:sym typeface="Gill Sans"/>
              </a:defRPr>
            </a:lvl9p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300492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able" type="tbl">
  <p:cSld name="Title and Table">
    <p:spTree>
      <p:nvGrpSpPr>
        <p:cNvPr id="1" name="Shape 66"/>
        <p:cNvGrpSpPr/>
        <p:nvPr/>
      </p:nvGrpSpPr>
      <p:grpSpPr>
        <a:xfrm>
          <a:off x="0" y="0"/>
          <a:ext cx="0" cy="0"/>
          <a:chOff x="0" y="0"/>
          <a:chExt cx="0" cy="0"/>
        </a:xfrm>
      </p:grpSpPr>
      <p:sp>
        <p:nvSpPr>
          <p:cNvPr id="67" name="Google Shape;67;g87497feabf_0_168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562214"/>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g87497feabf_0_1686"/>
          <p:cNvSpPr txBox="1">
            <a:spLocks noGrp="1"/>
          </p:cNvSpPr>
          <p:nvPr>
            <p:ph type="ftr" idx="11"/>
          </p:nvPr>
        </p:nvSpPr>
        <p:spPr>
          <a:xfrm>
            <a:off x="3087688" y="6437313"/>
            <a:ext cx="2895600" cy="284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g87497feabf_0_1686"/>
          <p:cNvSpPr txBox="1">
            <a:spLocks noGrp="1"/>
          </p:cNvSpPr>
          <p:nvPr>
            <p:ph type="sldNum" idx="12"/>
          </p:nvPr>
        </p:nvSpPr>
        <p:spPr>
          <a:xfrm>
            <a:off x="7078663" y="6413500"/>
            <a:ext cx="1905000" cy="2952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sz="1200">
                <a:solidFill>
                  <a:srgbClr val="B3A787"/>
                </a:solidFill>
                <a:latin typeface="Gill Sans"/>
                <a:ea typeface="Gill Sans"/>
                <a:cs typeface="Gill Sans"/>
                <a:sym typeface="Gill Sans"/>
              </a:defRPr>
            </a:lvl1pPr>
            <a:lvl2pPr marL="0" lvl="1" indent="0" algn="ctr" rtl="0">
              <a:spcBef>
                <a:spcPts val="0"/>
              </a:spcBef>
              <a:buNone/>
              <a:defRPr sz="1200">
                <a:solidFill>
                  <a:srgbClr val="B3A787"/>
                </a:solidFill>
                <a:latin typeface="Gill Sans"/>
                <a:ea typeface="Gill Sans"/>
                <a:cs typeface="Gill Sans"/>
                <a:sym typeface="Gill Sans"/>
              </a:defRPr>
            </a:lvl2pPr>
            <a:lvl3pPr marL="0" lvl="2" indent="0" algn="ctr" rtl="0">
              <a:spcBef>
                <a:spcPts val="0"/>
              </a:spcBef>
              <a:buNone/>
              <a:defRPr sz="1200">
                <a:solidFill>
                  <a:srgbClr val="B3A787"/>
                </a:solidFill>
                <a:latin typeface="Gill Sans"/>
                <a:ea typeface="Gill Sans"/>
                <a:cs typeface="Gill Sans"/>
                <a:sym typeface="Gill Sans"/>
              </a:defRPr>
            </a:lvl3pPr>
            <a:lvl4pPr marL="0" lvl="3" indent="0" algn="ctr" rtl="0">
              <a:spcBef>
                <a:spcPts val="0"/>
              </a:spcBef>
              <a:buNone/>
              <a:defRPr sz="1200">
                <a:solidFill>
                  <a:srgbClr val="B3A787"/>
                </a:solidFill>
                <a:latin typeface="Gill Sans"/>
                <a:ea typeface="Gill Sans"/>
                <a:cs typeface="Gill Sans"/>
                <a:sym typeface="Gill Sans"/>
              </a:defRPr>
            </a:lvl4pPr>
            <a:lvl5pPr marL="0" lvl="4" indent="0" algn="ctr" rtl="0">
              <a:spcBef>
                <a:spcPts val="0"/>
              </a:spcBef>
              <a:buNone/>
              <a:defRPr sz="1200">
                <a:solidFill>
                  <a:srgbClr val="B3A787"/>
                </a:solidFill>
                <a:latin typeface="Gill Sans"/>
                <a:ea typeface="Gill Sans"/>
                <a:cs typeface="Gill Sans"/>
                <a:sym typeface="Gill Sans"/>
              </a:defRPr>
            </a:lvl5pPr>
            <a:lvl6pPr marL="0" lvl="5" indent="0" algn="ctr" rtl="0">
              <a:spcBef>
                <a:spcPts val="0"/>
              </a:spcBef>
              <a:buNone/>
              <a:defRPr sz="1200">
                <a:solidFill>
                  <a:srgbClr val="B3A787"/>
                </a:solidFill>
                <a:latin typeface="Gill Sans"/>
                <a:ea typeface="Gill Sans"/>
                <a:cs typeface="Gill Sans"/>
                <a:sym typeface="Gill Sans"/>
              </a:defRPr>
            </a:lvl6pPr>
            <a:lvl7pPr marL="0" lvl="6" indent="0" algn="ctr" rtl="0">
              <a:spcBef>
                <a:spcPts val="0"/>
              </a:spcBef>
              <a:buNone/>
              <a:defRPr sz="1200">
                <a:solidFill>
                  <a:srgbClr val="B3A787"/>
                </a:solidFill>
                <a:latin typeface="Gill Sans"/>
                <a:ea typeface="Gill Sans"/>
                <a:cs typeface="Gill Sans"/>
                <a:sym typeface="Gill Sans"/>
              </a:defRPr>
            </a:lvl7pPr>
            <a:lvl8pPr marL="0" lvl="7" indent="0" algn="ctr" rtl="0">
              <a:spcBef>
                <a:spcPts val="0"/>
              </a:spcBef>
              <a:buNone/>
              <a:defRPr sz="1200">
                <a:solidFill>
                  <a:srgbClr val="B3A787"/>
                </a:solidFill>
                <a:latin typeface="Gill Sans"/>
                <a:ea typeface="Gill Sans"/>
                <a:cs typeface="Gill Sans"/>
                <a:sym typeface="Gill Sans"/>
              </a:defRPr>
            </a:lvl8pPr>
            <a:lvl9pPr marL="0" lvl="8" indent="0" algn="ctr" rtl="0">
              <a:spcBef>
                <a:spcPts val="0"/>
              </a:spcBef>
              <a:buNone/>
              <a:defRPr sz="1200">
                <a:solidFill>
                  <a:srgbClr val="B3A787"/>
                </a:solidFill>
                <a:latin typeface="Gill Sans"/>
                <a:ea typeface="Gill Sans"/>
                <a:cs typeface="Gill Sans"/>
                <a:sym typeface="Gill Sans"/>
              </a:defRPr>
            </a:lvl9p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579495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itle, Text, and 2 Content">
    <p:spTree>
      <p:nvGrpSpPr>
        <p:cNvPr id="1" name="Shape 70"/>
        <p:cNvGrpSpPr/>
        <p:nvPr/>
      </p:nvGrpSpPr>
      <p:grpSpPr>
        <a:xfrm>
          <a:off x="0" y="0"/>
          <a:ext cx="0" cy="0"/>
          <a:chOff x="0" y="0"/>
          <a:chExt cx="0" cy="0"/>
        </a:xfrm>
      </p:grpSpPr>
      <p:sp>
        <p:nvSpPr>
          <p:cNvPr id="71" name="Google Shape;71;g87497feabf_0_1690"/>
          <p:cNvSpPr txBox="1">
            <a:spLocks noGrp="1"/>
          </p:cNvSpPr>
          <p:nvPr>
            <p:ph type="title"/>
          </p:nvPr>
        </p:nvSpPr>
        <p:spPr>
          <a:xfrm>
            <a:off x="457200" y="76200"/>
            <a:ext cx="8458200" cy="685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562214"/>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g87497feabf_0_1690"/>
          <p:cNvSpPr txBox="1">
            <a:spLocks noGrp="1"/>
          </p:cNvSpPr>
          <p:nvPr>
            <p:ph type="body" idx="1"/>
          </p:nvPr>
        </p:nvSpPr>
        <p:spPr>
          <a:xfrm>
            <a:off x="457200" y="990600"/>
            <a:ext cx="4152900" cy="5181600"/>
          </a:xfrm>
          <a:prstGeom prst="rect">
            <a:avLst/>
          </a:prstGeom>
          <a:noFill/>
          <a:ln>
            <a:noFill/>
          </a:ln>
        </p:spPr>
        <p:txBody>
          <a:bodyPr spcFirstLastPara="1" wrap="square" lIns="91425" tIns="45700" rIns="91425" bIns="45700" anchor="t" anchorCtr="0">
            <a:noAutofit/>
          </a:bodyPr>
          <a:lstStyle>
            <a:lvl1pPr marL="457200" lvl="0" indent="-320040" algn="l" rtl="0">
              <a:lnSpc>
                <a:spcPct val="100000"/>
              </a:lnSpc>
              <a:spcBef>
                <a:spcPts val="600"/>
              </a:spcBef>
              <a:spcAft>
                <a:spcPts val="0"/>
              </a:spcAft>
              <a:buSzPts val="1440"/>
              <a:buFont typeface="Times New Roman"/>
              <a:buChar char="●"/>
              <a:defRPr>
                <a:latin typeface="Times New Roman"/>
                <a:ea typeface="Times New Roman"/>
                <a:cs typeface="Times New Roman"/>
                <a:sym typeface="Times New Roman"/>
              </a:defRPr>
            </a:lvl1pPr>
            <a:lvl2pPr marL="914400" lvl="1" indent="-342900" algn="l" rtl="0">
              <a:lnSpc>
                <a:spcPct val="100000"/>
              </a:lnSpc>
              <a:spcBef>
                <a:spcPts val="1600"/>
              </a:spcBef>
              <a:spcAft>
                <a:spcPts val="0"/>
              </a:spcAft>
              <a:buSzPts val="1800"/>
              <a:buChar char="○"/>
              <a:defRPr/>
            </a:lvl2pPr>
            <a:lvl3pPr marL="1371600" lvl="2" indent="-342900" algn="l" rtl="0">
              <a:lnSpc>
                <a:spcPct val="100000"/>
              </a:lnSpc>
              <a:spcBef>
                <a:spcPts val="1600"/>
              </a:spcBef>
              <a:spcAft>
                <a:spcPts val="0"/>
              </a:spcAft>
              <a:buSzPts val="1800"/>
              <a:buChar char="■"/>
              <a:defRPr/>
            </a:lvl3pPr>
            <a:lvl4pPr marL="1828800" lvl="3" indent="-342900" algn="l" rtl="0">
              <a:lnSpc>
                <a:spcPct val="100000"/>
              </a:lnSpc>
              <a:spcBef>
                <a:spcPts val="1600"/>
              </a:spcBef>
              <a:spcAft>
                <a:spcPts val="0"/>
              </a:spcAft>
              <a:buSzPts val="1800"/>
              <a:buChar char="●"/>
              <a:defRPr/>
            </a:lvl4pPr>
            <a:lvl5pPr marL="2286000" lvl="4" indent="-342900" algn="l" rtl="0">
              <a:lnSpc>
                <a:spcPct val="100000"/>
              </a:lnSpc>
              <a:spcBef>
                <a:spcPts val="1600"/>
              </a:spcBef>
              <a:spcAft>
                <a:spcPts val="0"/>
              </a:spcAft>
              <a:buSzPts val="1800"/>
              <a:buChar char="○"/>
              <a:defRPr/>
            </a:lvl5pPr>
            <a:lvl6pPr marL="2743200" lvl="5" indent="-342900" algn="l" rtl="0">
              <a:lnSpc>
                <a:spcPct val="100000"/>
              </a:lnSpc>
              <a:spcBef>
                <a:spcPts val="1600"/>
              </a:spcBef>
              <a:spcAft>
                <a:spcPts val="0"/>
              </a:spcAft>
              <a:buSzPts val="1800"/>
              <a:buChar char="■"/>
              <a:defRPr/>
            </a:lvl6pPr>
            <a:lvl7pPr marL="3200400" lvl="6" indent="-342900" algn="l" rtl="0">
              <a:lnSpc>
                <a:spcPct val="100000"/>
              </a:lnSpc>
              <a:spcBef>
                <a:spcPts val="1600"/>
              </a:spcBef>
              <a:spcAft>
                <a:spcPts val="0"/>
              </a:spcAft>
              <a:buSzPts val="1800"/>
              <a:buChar char="●"/>
              <a:defRPr/>
            </a:lvl7pPr>
            <a:lvl8pPr marL="3657600" lvl="7" indent="-342900" algn="l" rtl="0">
              <a:lnSpc>
                <a:spcPct val="100000"/>
              </a:lnSpc>
              <a:spcBef>
                <a:spcPts val="1600"/>
              </a:spcBef>
              <a:spcAft>
                <a:spcPts val="0"/>
              </a:spcAft>
              <a:buSzPts val="1800"/>
              <a:buChar char="○"/>
              <a:defRPr/>
            </a:lvl8pPr>
            <a:lvl9pPr marL="4114800" lvl="8" indent="-342900" algn="l" rtl="0">
              <a:lnSpc>
                <a:spcPct val="100000"/>
              </a:lnSpc>
              <a:spcBef>
                <a:spcPts val="1600"/>
              </a:spcBef>
              <a:spcAft>
                <a:spcPts val="1600"/>
              </a:spcAft>
              <a:buSzPts val="1800"/>
              <a:buChar char="■"/>
              <a:defRPr/>
            </a:lvl9pPr>
          </a:lstStyle>
          <a:p>
            <a:endParaRPr/>
          </a:p>
        </p:txBody>
      </p:sp>
      <p:sp>
        <p:nvSpPr>
          <p:cNvPr id="73" name="Google Shape;73;g87497feabf_0_1690"/>
          <p:cNvSpPr txBox="1">
            <a:spLocks noGrp="1"/>
          </p:cNvSpPr>
          <p:nvPr>
            <p:ph type="body" idx="2"/>
          </p:nvPr>
        </p:nvSpPr>
        <p:spPr>
          <a:xfrm>
            <a:off x="4762500" y="990600"/>
            <a:ext cx="4152900" cy="2514600"/>
          </a:xfrm>
          <a:prstGeom prst="rect">
            <a:avLst/>
          </a:prstGeom>
          <a:noFill/>
          <a:ln>
            <a:noFill/>
          </a:ln>
        </p:spPr>
        <p:txBody>
          <a:bodyPr spcFirstLastPara="1" wrap="square" lIns="91425" tIns="45700" rIns="91425" bIns="45700" anchor="t" anchorCtr="0">
            <a:noAutofit/>
          </a:bodyPr>
          <a:lstStyle>
            <a:lvl1pPr marL="457200" lvl="0" indent="-320040" algn="l" rtl="0">
              <a:lnSpc>
                <a:spcPct val="100000"/>
              </a:lnSpc>
              <a:spcBef>
                <a:spcPts val="600"/>
              </a:spcBef>
              <a:spcAft>
                <a:spcPts val="0"/>
              </a:spcAft>
              <a:buSzPts val="1440"/>
              <a:buChar char="●"/>
              <a:defRPr/>
            </a:lvl1pPr>
            <a:lvl2pPr marL="914400" lvl="1" indent="-342900" algn="l" rtl="0">
              <a:lnSpc>
                <a:spcPct val="100000"/>
              </a:lnSpc>
              <a:spcBef>
                <a:spcPts val="1600"/>
              </a:spcBef>
              <a:spcAft>
                <a:spcPts val="0"/>
              </a:spcAft>
              <a:buSzPts val="1800"/>
              <a:buChar char="○"/>
              <a:defRPr/>
            </a:lvl2pPr>
            <a:lvl3pPr marL="1371600" lvl="2" indent="-342900" algn="l" rtl="0">
              <a:lnSpc>
                <a:spcPct val="100000"/>
              </a:lnSpc>
              <a:spcBef>
                <a:spcPts val="1600"/>
              </a:spcBef>
              <a:spcAft>
                <a:spcPts val="0"/>
              </a:spcAft>
              <a:buSzPts val="1800"/>
              <a:buChar char="■"/>
              <a:defRPr/>
            </a:lvl3pPr>
            <a:lvl4pPr marL="1828800" lvl="3" indent="-342900" algn="l" rtl="0">
              <a:lnSpc>
                <a:spcPct val="100000"/>
              </a:lnSpc>
              <a:spcBef>
                <a:spcPts val="1600"/>
              </a:spcBef>
              <a:spcAft>
                <a:spcPts val="0"/>
              </a:spcAft>
              <a:buSzPts val="1800"/>
              <a:buChar char="●"/>
              <a:defRPr/>
            </a:lvl4pPr>
            <a:lvl5pPr marL="2286000" lvl="4" indent="-342900" algn="l" rtl="0">
              <a:lnSpc>
                <a:spcPct val="100000"/>
              </a:lnSpc>
              <a:spcBef>
                <a:spcPts val="1600"/>
              </a:spcBef>
              <a:spcAft>
                <a:spcPts val="0"/>
              </a:spcAft>
              <a:buSzPts val="1800"/>
              <a:buChar char="○"/>
              <a:defRPr/>
            </a:lvl5pPr>
            <a:lvl6pPr marL="2743200" lvl="5" indent="-342900" algn="l" rtl="0">
              <a:lnSpc>
                <a:spcPct val="100000"/>
              </a:lnSpc>
              <a:spcBef>
                <a:spcPts val="1600"/>
              </a:spcBef>
              <a:spcAft>
                <a:spcPts val="0"/>
              </a:spcAft>
              <a:buSzPts val="1800"/>
              <a:buChar char="■"/>
              <a:defRPr/>
            </a:lvl6pPr>
            <a:lvl7pPr marL="3200400" lvl="6" indent="-342900" algn="l" rtl="0">
              <a:lnSpc>
                <a:spcPct val="100000"/>
              </a:lnSpc>
              <a:spcBef>
                <a:spcPts val="1600"/>
              </a:spcBef>
              <a:spcAft>
                <a:spcPts val="0"/>
              </a:spcAft>
              <a:buSzPts val="1800"/>
              <a:buChar char="●"/>
              <a:defRPr/>
            </a:lvl7pPr>
            <a:lvl8pPr marL="3657600" lvl="7" indent="-342900" algn="l" rtl="0">
              <a:lnSpc>
                <a:spcPct val="100000"/>
              </a:lnSpc>
              <a:spcBef>
                <a:spcPts val="1600"/>
              </a:spcBef>
              <a:spcAft>
                <a:spcPts val="0"/>
              </a:spcAft>
              <a:buSzPts val="1800"/>
              <a:buChar char="○"/>
              <a:defRPr/>
            </a:lvl8pPr>
            <a:lvl9pPr marL="4114800" lvl="8" indent="-342900" algn="l" rtl="0">
              <a:lnSpc>
                <a:spcPct val="100000"/>
              </a:lnSpc>
              <a:spcBef>
                <a:spcPts val="1600"/>
              </a:spcBef>
              <a:spcAft>
                <a:spcPts val="1600"/>
              </a:spcAft>
              <a:buSzPts val="1800"/>
              <a:buChar char="■"/>
              <a:defRPr/>
            </a:lvl9pPr>
          </a:lstStyle>
          <a:p>
            <a:endParaRPr/>
          </a:p>
        </p:txBody>
      </p:sp>
      <p:sp>
        <p:nvSpPr>
          <p:cNvPr id="74" name="Google Shape;74;g87497feabf_0_1690"/>
          <p:cNvSpPr txBox="1">
            <a:spLocks noGrp="1"/>
          </p:cNvSpPr>
          <p:nvPr>
            <p:ph type="body" idx="3"/>
          </p:nvPr>
        </p:nvSpPr>
        <p:spPr>
          <a:xfrm>
            <a:off x="4762500" y="3657600"/>
            <a:ext cx="4152900" cy="2514600"/>
          </a:xfrm>
          <a:prstGeom prst="rect">
            <a:avLst/>
          </a:prstGeom>
          <a:noFill/>
          <a:ln>
            <a:noFill/>
          </a:ln>
        </p:spPr>
        <p:txBody>
          <a:bodyPr spcFirstLastPara="1" wrap="square" lIns="91425" tIns="45700" rIns="91425" bIns="45700" anchor="t" anchorCtr="0">
            <a:noAutofit/>
          </a:bodyPr>
          <a:lstStyle>
            <a:lvl1pPr marL="457200" lvl="0" indent="-320040" algn="l" rtl="0">
              <a:lnSpc>
                <a:spcPct val="100000"/>
              </a:lnSpc>
              <a:spcBef>
                <a:spcPts val="600"/>
              </a:spcBef>
              <a:spcAft>
                <a:spcPts val="0"/>
              </a:spcAft>
              <a:buSzPts val="1440"/>
              <a:buChar char="●"/>
              <a:defRPr/>
            </a:lvl1pPr>
            <a:lvl2pPr marL="914400" lvl="1" indent="-342900" algn="l" rtl="0">
              <a:lnSpc>
                <a:spcPct val="100000"/>
              </a:lnSpc>
              <a:spcBef>
                <a:spcPts val="1600"/>
              </a:spcBef>
              <a:spcAft>
                <a:spcPts val="0"/>
              </a:spcAft>
              <a:buSzPts val="1800"/>
              <a:buChar char="○"/>
              <a:defRPr/>
            </a:lvl2pPr>
            <a:lvl3pPr marL="1371600" lvl="2" indent="-342900" algn="l" rtl="0">
              <a:lnSpc>
                <a:spcPct val="100000"/>
              </a:lnSpc>
              <a:spcBef>
                <a:spcPts val="1600"/>
              </a:spcBef>
              <a:spcAft>
                <a:spcPts val="0"/>
              </a:spcAft>
              <a:buSzPts val="1800"/>
              <a:buChar char="■"/>
              <a:defRPr/>
            </a:lvl3pPr>
            <a:lvl4pPr marL="1828800" lvl="3" indent="-342900" algn="l" rtl="0">
              <a:lnSpc>
                <a:spcPct val="100000"/>
              </a:lnSpc>
              <a:spcBef>
                <a:spcPts val="1600"/>
              </a:spcBef>
              <a:spcAft>
                <a:spcPts val="0"/>
              </a:spcAft>
              <a:buSzPts val="1800"/>
              <a:buChar char="●"/>
              <a:defRPr/>
            </a:lvl4pPr>
            <a:lvl5pPr marL="2286000" lvl="4" indent="-342900" algn="l" rtl="0">
              <a:lnSpc>
                <a:spcPct val="100000"/>
              </a:lnSpc>
              <a:spcBef>
                <a:spcPts val="1600"/>
              </a:spcBef>
              <a:spcAft>
                <a:spcPts val="0"/>
              </a:spcAft>
              <a:buSzPts val="1800"/>
              <a:buChar char="○"/>
              <a:defRPr/>
            </a:lvl5pPr>
            <a:lvl6pPr marL="2743200" lvl="5" indent="-342900" algn="l" rtl="0">
              <a:lnSpc>
                <a:spcPct val="100000"/>
              </a:lnSpc>
              <a:spcBef>
                <a:spcPts val="1600"/>
              </a:spcBef>
              <a:spcAft>
                <a:spcPts val="0"/>
              </a:spcAft>
              <a:buSzPts val="1800"/>
              <a:buChar char="■"/>
              <a:defRPr/>
            </a:lvl6pPr>
            <a:lvl7pPr marL="3200400" lvl="6" indent="-342900" algn="l" rtl="0">
              <a:lnSpc>
                <a:spcPct val="100000"/>
              </a:lnSpc>
              <a:spcBef>
                <a:spcPts val="1600"/>
              </a:spcBef>
              <a:spcAft>
                <a:spcPts val="0"/>
              </a:spcAft>
              <a:buSzPts val="1800"/>
              <a:buChar char="●"/>
              <a:defRPr/>
            </a:lvl7pPr>
            <a:lvl8pPr marL="3657600" lvl="7" indent="-342900" algn="l" rtl="0">
              <a:lnSpc>
                <a:spcPct val="100000"/>
              </a:lnSpc>
              <a:spcBef>
                <a:spcPts val="1600"/>
              </a:spcBef>
              <a:spcAft>
                <a:spcPts val="0"/>
              </a:spcAft>
              <a:buSzPts val="1800"/>
              <a:buChar char="○"/>
              <a:defRPr/>
            </a:lvl8pPr>
            <a:lvl9pPr marL="4114800" lvl="8" indent="-342900" algn="l" rtl="0">
              <a:lnSpc>
                <a:spcPct val="100000"/>
              </a:lnSpc>
              <a:spcBef>
                <a:spcPts val="1600"/>
              </a:spcBef>
              <a:spcAft>
                <a:spcPts val="1600"/>
              </a:spcAft>
              <a:buSzPts val="1800"/>
              <a:buChar char="■"/>
              <a:defRPr/>
            </a:lvl9pPr>
          </a:lstStyle>
          <a:p>
            <a:endParaRPr/>
          </a:p>
        </p:txBody>
      </p:sp>
      <p:sp>
        <p:nvSpPr>
          <p:cNvPr id="75" name="Google Shape;75;g87497feabf_0_1690"/>
          <p:cNvSpPr txBox="1">
            <a:spLocks noGrp="1"/>
          </p:cNvSpPr>
          <p:nvPr>
            <p:ph type="ftr" idx="11"/>
          </p:nvPr>
        </p:nvSpPr>
        <p:spPr>
          <a:xfrm>
            <a:off x="6553200" y="6445250"/>
            <a:ext cx="2514600" cy="308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g87497feabf_0_1690"/>
          <p:cNvSpPr txBox="1">
            <a:spLocks noGrp="1"/>
          </p:cNvSpPr>
          <p:nvPr>
            <p:ph type="sldNum" idx="12"/>
          </p:nvPr>
        </p:nvSpPr>
        <p:spPr>
          <a:xfrm>
            <a:off x="4038600" y="6477000"/>
            <a:ext cx="838200" cy="3081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sz="1200">
                <a:solidFill>
                  <a:srgbClr val="B3A787"/>
                </a:solidFill>
                <a:latin typeface="Gill Sans"/>
                <a:ea typeface="Gill Sans"/>
                <a:cs typeface="Gill Sans"/>
                <a:sym typeface="Gill Sans"/>
              </a:defRPr>
            </a:lvl1pPr>
            <a:lvl2pPr marL="0" lvl="1" indent="0" algn="ctr" rtl="0">
              <a:spcBef>
                <a:spcPts val="0"/>
              </a:spcBef>
              <a:buNone/>
              <a:defRPr sz="1200">
                <a:solidFill>
                  <a:srgbClr val="B3A787"/>
                </a:solidFill>
                <a:latin typeface="Gill Sans"/>
                <a:ea typeface="Gill Sans"/>
                <a:cs typeface="Gill Sans"/>
                <a:sym typeface="Gill Sans"/>
              </a:defRPr>
            </a:lvl2pPr>
            <a:lvl3pPr marL="0" lvl="2" indent="0" algn="ctr" rtl="0">
              <a:spcBef>
                <a:spcPts val="0"/>
              </a:spcBef>
              <a:buNone/>
              <a:defRPr sz="1200">
                <a:solidFill>
                  <a:srgbClr val="B3A787"/>
                </a:solidFill>
                <a:latin typeface="Gill Sans"/>
                <a:ea typeface="Gill Sans"/>
                <a:cs typeface="Gill Sans"/>
                <a:sym typeface="Gill Sans"/>
              </a:defRPr>
            </a:lvl3pPr>
            <a:lvl4pPr marL="0" lvl="3" indent="0" algn="ctr" rtl="0">
              <a:spcBef>
                <a:spcPts val="0"/>
              </a:spcBef>
              <a:buNone/>
              <a:defRPr sz="1200">
                <a:solidFill>
                  <a:srgbClr val="B3A787"/>
                </a:solidFill>
                <a:latin typeface="Gill Sans"/>
                <a:ea typeface="Gill Sans"/>
                <a:cs typeface="Gill Sans"/>
                <a:sym typeface="Gill Sans"/>
              </a:defRPr>
            </a:lvl4pPr>
            <a:lvl5pPr marL="0" lvl="4" indent="0" algn="ctr" rtl="0">
              <a:spcBef>
                <a:spcPts val="0"/>
              </a:spcBef>
              <a:buNone/>
              <a:defRPr sz="1200">
                <a:solidFill>
                  <a:srgbClr val="B3A787"/>
                </a:solidFill>
                <a:latin typeface="Gill Sans"/>
                <a:ea typeface="Gill Sans"/>
                <a:cs typeface="Gill Sans"/>
                <a:sym typeface="Gill Sans"/>
              </a:defRPr>
            </a:lvl5pPr>
            <a:lvl6pPr marL="0" lvl="5" indent="0" algn="ctr" rtl="0">
              <a:spcBef>
                <a:spcPts val="0"/>
              </a:spcBef>
              <a:buNone/>
              <a:defRPr sz="1200">
                <a:solidFill>
                  <a:srgbClr val="B3A787"/>
                </a:solidFill>
                <a:latin typeface="Gill Sans"/>
                <a:ea typeface="Gill Sans"/>
                <a:cs typeface="Gill Sans"/>
                <a:sym typeface="Gill Sans"/>
              </a:defRPr>
            </a:lvl6pPr>
            <a:lvl7pPr marL="0" lvl="6" indent="0" algn="ctr" rtl="0">
              <a:spcBef>
                <a:spcPts val="0"/>
              </a:spcBef>
              <a:buNone/>
              <a:defRPr sz="1200">
                <a:solidFill>
                  <a:srgbClr val="B3A787"/>
                </a:solidFill>
                <a:latin typeface="Gill Sans"/>
                <a:ea typeface="Gill Sans"/>
                <a:cs typeface="Gill Sans"/>
                <a:sym typeface="Gill Sans"/>
              </a:defRPr>
            </a:lvl7pPr>
            <a:lvl8pPr marL="0" lvl="7" indent="0" algn="ctr" rtl="0">
              <a:spcBef>
                <a:spcPts val="0"/>
              </a:spcBef>
              <a:buNone/>
              <a:defRPr sz="1200">
                <a:solidFill>
                  <a:srgbClr val="B3A787"/>
                </a:solidFill>
                <a:latin typeface="Gill Sans"/>
                <a:ea typeface="Gill Sans"/>
                <a:cs typeface="Gill Sans"/>
                <a:sym typeface="Gill Sans"/>
              </a:defRPr>
            </a:lvl8pPr>
            <a:lvl9pPr marL="0" lvl="8" indent="0" algn="ctr" rtl="0">
              <a:spcBef>
                <a:spcPts val="0"/>
              </a:spcBef>
              <a:buNone/>
              <a:defRPr sz="1200">
                <a:solidFill>
                  <a:srgbClr val="B3A787"/>
                </a:solidFill>
                <a:latin typeface="Gill Sans"/>
                <a:ea typeface="Gill Sans"/>
                <a:cs typeface="Gill Sans"/>
                <a:sym typeface="Gill Sans"/>
              </a:defRPr>
            </a:lvl9pPr>
          </a:lstStyle>
          <a:p>
            <a:pPr marL="0" lvl="0" indent="0" algn="ctr" rtl="0">
              <a:spcBef>
                <a:spcPts val="0"/>
              </a:spcBef>
              <a:spcAft>
                <a:spcPts val="0"/>
              </a:spcAft>
              <a:buNone/>
            </a:pPr>
            <a:r>
              <a:rPr lang="en-US"/>
              <a:t>(</a:t>
            </a:r>
            <a:fld id="{00000000-1234-1234-1234-123412341234}" type="slidenum">
              <a:rPr lang="en-US" b="1"/>
              <a:t>‹#›</a:t>
            </a:fld>
            <a:r>
              <a:rPr lang="en-US"/>
              <a:t>)</a:t>
            </a:r>
            <a:endParaRPr sz="1000">
              <a:solidFill>
                <a:schemeClr val="dk2"/>
              </a:solidFill>
              <a:latin typeface="Arial"/>
              <a:ea typeface="Arial"/>
              <a:cs typeface="Arial"/>
              <a:sym typeface="Arial"/>
            </a:endParaRPr>
          </a:p>
        </p:txBody>
      </p:sp>
    </p:spTree>
    <p:extLst>
      <p:ext uri="{BB962C8B-B14F-4D97-AF65-F5344CB8AC3E}">
        <p14:creationId xmlns:p14="http://schemas.microsoft.com/office/powerpoint/2010/main" val="25830528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57"/>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7"/>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1686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bg>
      <p:bgPr>
        <a:solidFill>
          <a:schemeClr val="lt1"/>
        </a:solidFill>
        <a:effectLst/>
      </p:bgPr>
    </p:bg>
    <p:spTree>
      <p:nvGrpSpPr>
        <p:cNvPr id="1" name="Shape 31"/>
        <p:cNvGrpSpPr/>
        <p:nvPr/>
      </p:nvGrpSpPr>
      <p:grpSpPr>
        <a:xfrm>
          <a:off x="0" y="0"/>
          <a:ext cx="0" cy="0"/>
          <a:chOff x="0" y="0"/>
          <a:chExt cx="0" cy="0"/>
        </a:xfrm>
      </p:grpSpPr>
      <p:sp>
        <p:nvSpPr>
          <p:cNvPr id="32" name="Google Shape;32;p58"/>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33" name="Google Shape;33;p58"/>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normAutofit/>
          </a:bodyPr>
          <a:lstStyle>
            <a:lvl1pPr lvl="0" algn="l">
              <a:spcBef>
                <a:spcPts val="600"/>
              </a:spcBef>
              <a:spcAft>
                <a:spcPts val="0"/>
              </a:spcAft>
              <a:buSzPts val="1260"/>
              <a:buNone/>
              <a:defRPr sz="1800" b="1">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r>
              <a:rPr lang="en-US" smtClean="0"/>
              <a:t>Click to edit Master subtitle style</a:t>
            </a:r>
            <a:endParaRPr/>
          </a:p>
        </p:txBody>
      </p:sp>
      <p:sp>
        <p:nvSpPr>
          <p:cNvPr id="34" name="Google Shape;34;p58"/>
          <p:cNvSpPr txBox="1">
            <a:spLocks noGrp="1"/>
          </p:cNvSpPr>
          <p:nvPr>
            <p:ph type="dt" idx="10"/>
          </p:nvPr>
        </p:nvSpPr>
        <p:spPr>
          <a:xfrm rot="5400000">
            <a:off x="7764621" y="1174097"/>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8"/>
          <p:cNvSpPr txBox="1">
            <a:spLocks noGrp="1"/>
          </p:cNvSpPr>
          <p:nvPr>
            <p:ph type="ftr" idx="11"/>
          </p:nvPr>
        </p:nvSpPr>
        <p:spPr>
          <a:xfrm rot="5400000">
            <a:off x="7077269" y="4181669"/>
            <a:ext cx="3657600" cy="3840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8"/>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37" name="Google Shape;37;p58"/>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38" name="Google Shape;38;p58"/>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39" name="Google Shape;39;p58"/>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cxnSp>
        <p:nvCxnSpPr>
          <p:cNvPr id="40" name="Google Shape;40;p58"/>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41" name="Google Shape;41;p58"/>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42" name="Google Shape;42;p58"/>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43" name="Google Shape;43;p58"/>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44" name="Google Shape;44;p58"/>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45" name="Google Shape;45;p58"/>
          <p:cNvCxnSpPr/>
          <p:nvPr/>
        </p:nvCxnSpPr>
        <p:spPr>
          <a:xfrm>
            <a:off x="9113856"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46" name="Google Shape;46;p58"/>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47" name="Google Shape;47;p58"/>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48" name="Google Shape;48;p58"/>
          <p:cNvSpPr/>
          <p:nvPr/>
        </p:nvSpPr>
        <p:spPr>
          <a:xfrm>
            <a:off x="1309632"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49" name="Google Shape;49;p58"/>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50" name="Google Shape;50;p58"/>
          <p:cNvSpPr/>
          <p:nvPr/>
        </p:nvSpPr>
        <p:spPr>
          <a:xfrm>
            <a:off x="1664208" y="5788152"/>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51" name="Google Shape;51;p58"/>
          <p:cNvSpPr/>
          <p:nvPr/>
        </p:nvSpPr>
        <p:spPr>
          <a:xfrm>
            <a:off x="1905000" y="4495800"/>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52" name="Google Shape;52;p58"/>
          <p:cNvSpPr txBox="1">
            <a:spLocks noGrp="1"/>
          </p:cNvSpPr>
          <p:nvPr>
            <p:ph type="sldNum" idx="12"/>
          </p:nvPr>
        </p:nvSpPr>
        <p:spPr>
          <a:xfrm>
            <a:off x="1325544" y="4928702"/>
            <a:ext cx="609600" cy="517524"/>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62620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bg>
      <p:bgPr>
        <a:solidFill>
          <a:schemeClr val="dk2"/>
        </a:solidFill>
        <a:effectLst/>
      </p:bgPr>
    </p:bg>
    <p:spTree>
      <p:nvGrpSpPr>
        <p:cNvPr id="1" name="Shape 53"/>
        <p:cNvGrpSpPr/>
        <p:nvPr/>
      </p:nvGrpSpPr>
      <p:grpSpPr>
        <a:xfrm>
          <a:off x="0" y="0"/>
          <a:ext cx="0" cy="0"/>
          <a:chOff x="0" y="0"/>
          <a:chExt cx="0" cy="0"/>
        </a:xfrm>
      </p:grpSpPr>
      <p:sp>
        <p:nvSpPr>
          <p:cNvPr id="54" name="Google Shape;54;p59"/>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000"/>
              <a:buFont typeface="Century Schoolbook"/>
              <a:buNone/>
              <a:defRPr sz="3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55" name="Google Shape;55;p59"/>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600"/>
              </a:spcBef>
              <a:spcAft>
                <a:spcPts val="0"/>
              </a:spcAft>
              <a:buSzPts val="1260"/>
              <a:buNone/>
              <a:defRPr sz="1800" b="1">
                <a:solidFill>
                  <a:schemeClr val="lt2"/>
                </a:solidFill>
              </a:defRPr>
            </a:lvl1pPr>
            <a:lvl2pPr marL="914400" lvl="1" indent="-228600" algn="l">
              <a:spcBef>
                <a:spcPts val="360"/>
              </a:spcBef>
              <a:spcAft>
                <a:spcPts val="0"/>
              </a:spcAft>
              <a:buSzPts val="1440"/>
              <a:buNone/>
              <a:defRPr sz="1800">
                <a:solidFill>
                  <a:schemeClr val="lt1"/>
                </a:solidFill>
              </a:defRPr>
            </a:lvl2pPr>
            <a:lvl3pPr marL="1371600" lvl="2" indent="-228600" algn="l">
              <a:spcBef>
                <a:spcPts val="320"/>
              </a:spcBef>
              <a:spcAft>
                <a:spcPts val="0"/>
              </a:spcAft>
              <a:buSzPts val="960"/>
              <a:buNone/>
              <a:defRPr sz="1600">
                <a:solidFill>
                  <a:schemeClr val="lt1"/>
                </a:solidFill>
              </a:defRPr>
            </a:lvl3pPr>
            <a:lvl4pPr marL="1828800" lvl="3" indent="-228600" algn="l">
              <a:spcBef>
                <a:spcPts val="280"/>
              </a:spcBef>
              <a:spcAft>
                <a:spcPts val="0"/>
              </a:spcAft>
              <a:buSzPts val="840"/>
              <a:buNone/>
              <a:defRPr sz="1400">
                <a:solidFill>
                  <a:schemeClr val="lt1"/>
                </a:solidFill>
              </a:defRPr>
            </a:lvl4pPr>
            <a:lvl5pPr marL="2286000" lvl="4" indent="-228600" algn="l">
              <a:spcBef>
                <a:spcPts val="280"/>
              </a:spcBef>
              <a:spcAft>
                <a:spcPts val="0"/>
              </a:spcAft>
              <a:buSzPts val="952"/>
              <a:buNone/>
              <a:defRPr sz="14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smtClean="0"/>
              <a:t>Click to edit Master text styles</a:t>
            </a:r>
          </a:p>
        </p:txBody>
      </p:sp>
      <p:sp>
        <p:nvSpPr>
          <p:cNvPr id="56" name="Google Shape;56;p59"/>
          <p:cNvSpPr txBox="1">
            <a:spLocks noGrp="1"/>
          </p:cNvSpPr>
          <p:nvPr>
            <p:ph type="dt" idx="10"/>
          </p:nvPr>
        </p:nvSpPr>
        <p:spPr>
          <a:xfrm rot="5400000">
            <a:off x="7763256" y="1170432"/>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9"/>
          <p:cNvSpPr txBox="1">
            <a:spLocks noGrp="1"/>
          </p:cNvSpPr>
          <p:nvPr>
            <p:ph type="ftr" idx="11"/>
          </p:nvPr>
        </p:nvSpPr>
        <p:spPr>
          <a:xfrm rot="5400000">
            <a:off x="7077456" y="4178808"/>
            <a:ext cx="3657600" cy="3840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9"/>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59" name="Google Shape;59;p59"/>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60" name="Google Shape;60;p59"/>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61" name="Google Shape;61;p59"/>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cxnSp>
        <p:nvCxnSpPr>
          <p:cNvPr id="62" name="Google Shape;62;p59"/>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63" name="Google Shape;63;p59"/>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64" name="Google Shape;64;p59"/>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65" name="Google Shape;65;p59"/>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66" name="Google Shape;66;p59"/>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67" name="Google Shape;67;p59"/>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68" name="Google Shape;68;p59"/>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69" name="Google Shape;69;p59"/>
          <p:cNvSpPr/>
          <p:nvPr/>
        </p:nvSpPr>
        <p:spPr>
          <a:xfrm>
            <a:off x="1324704"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70" name="Google Shape;70;p59"/>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71" name="Google Shape;71;p59"/>
          <p:cNvSpPr/>
          <p:nvPr/>
        </p:nvSpPr>
        <p:spPr>
          <a:xfrm>
            <a:off x="1664208" y="5791200"/>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72" name="Google Shape;72;p59"/>
          <p:cNvSpPr/>
          <p:nvPr/>
        </p:nvSpPr>
        <p:spPr>
          <a:xfrm>
            <a:off x="1879040" y="4479888"/>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cxnSp>
        <p:nvCxnSpPr>
          <p:cNvPr id="73" name="Google Shape;73;p59"/>
          <p:cNvCxnSpPr/>
          <p:nvPr/>
        </p:nvCxnSpPr>
        <p:spPr>
          <a:xfrm>
            <a:off x="9097944"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74" name="Google Shape;74;p59"/>
          <p:cNvSpPr txBox="1">
            <a:spLocks noGrp="1"/>
          </p:cNvSpPr>
          <p:nvPr>
            <p:ph type="sldNum" idx="12"/>
          </p:nvPr>
        </p:nvSpPr>
        <p:spPr>
          <a:xfrm>
            <a:off x="1340616" y="4928702"/>
            <a:ext cx="609600" cy="517524"/>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5231992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5"/>
        <p:cNvGrpSpPr/>
        <p:nvPr/>
      </p:nvGrpSpPr>
      <p:grpSpPr>
        <a:xfrm>
          <a:off x="0" y="0"/>
          <a:ext cx="0" cy="0"/>
          <a:chOff x="0" y="0"/>
          <a:chExt cx="0" cy="0"/>
        </a:xfrm>
      </p:grpSpPr>
      <p:sp>
        <p:nvSpPr>
          <p:cNvPr id="76" name="Google Shape;76;p6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77" name="Google Shape;77;p60"/>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60"/>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6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80" name="Google Shape;80;p60"/>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smtClean="0"/>
              <a:t>Click to edit Master text styles</a:t>
            </a:r>
          </a:p>
        </p:txBody>
      </p:sp>
      <p:sp>
        <p:nvSpPr>
          <p:cNvPr id="81" name="Google Shape;81;p60"/>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smtClean="0"/>
              <a:t>Click to edit Master text styles</a:t>
            </a:r>
          </a:p>
        </p:txBody>
      </p:sp>
    </p:spTree>
    <p:extLst>
      <p:ext uri="{BB962C8B-B14F-4D97-AF65-F5344CB8AC3E}">
        <p14:creationId xmlns:p14="http://schemas.microsoft.com/office/powerpoint/2010/main" val="20604961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2"/>
        <p:cNvGrpSpPr/>
        <p:nvPr/>
      </p:nvGrpSpPr>
      <p:grpSpPr>
        <a:xfrm>
          <a:off x="0" y="0"/>
          <a:ext cx="0" cy="0"/>
          <a:chOff x="0" y="0"/>
          <a:chExt cx="0" cy="0"/>
        </a:xfrm>
      </p:grpSpPr>
      <p:sp>
        <p:nvSpPr>
          <p:cNvPr id="83" name="Google Shape;83;p61"/>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84" name="Google Shape;84;p6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6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6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87" name="Google Shape;87;p61"/>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smtClean="0"/>
              <a:t>Click to edit Master text styles</a:t>
            </a:r>
          </a:p>
        </p:txBody>
      </p:sp>
      <p:sp>
        <p:nvSpPr>
          <p:cNvPr id="88" name="Google Shape;88;p61"/>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smtClean="0"/>
              <a:t>Click to edit Master text styles</a:t>
            </a:r>
          </a:p>
        </p:txBody>
      </p:sp>
      <p:sp>
        <p:nvSpPr>
          <p:cNvPr id="89" name="Google Shape;89;p61"/>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smtClean="0"/>
              <a:t>Click to edit Master text styles</a:t>
            </a:r>
          </a:p>
        </p:txBody>
      </p:sp>
      <p:sp>
        <p:nvSpPr>
          <p:cNvPr id="90" name="Google Shape;90;p61"/>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smtClean="0"/>
              <a:t>Click to edit Master text styles</a:t>
            </a:r>
          </a:p>
        </p:txBody>
      </p:sp>
    </p:spTree>
    <p:extLst>
      <p:ext uri="{BB962C8B-B14F-4D97-AF65-F5344CB8AC3E}">
        <p14:creationId xmlns:p14="http://schemas.microsoft.com/office/powerpoint/2010/main" val="13155826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1"/>
        <p:cNvGrpSpPr/>
        <p:nvPr/>
      </p:nvGrpSpPr>
      <p:grpSpPr>
        <a:xfrm>
          <a:off x="0" y="0"/>
          <a:ext cx="0" cy="0"/>
          <a:chOff x="0" y="0"/>
          <a:chExt cx="0" cy="0"/>
        </a:xfrm>
      </p:grpSpPr>
      <p:sp>
        <p:nvSpPr>
          <p:cNvPr id="92" name="Google Shape;92;p6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93" name="Google Shape;93;p62"/>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6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95" name="Google Shape;95;p62"/>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225546934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Content with Caption">
    <p:bg>
      <p:bgPr>
        <a:solidFill>
          <a:schemeClr val="lt1"/>
        </a:solidFill>
        <a:effectLst/>
      </p:bgPr>
    </p:bg>
    <p:spTree>
      <p:nvGrpSpPr>
        <p:cNvPr id="1" name="Shape 96"/>
        <p:cNvGrpSpPr/>
        <p:nvPr/>
      </p:nvGrpSpPr>
      <p:grpSpPr>
        <a:xfrm>
          <a:off x="0" y="0"/>
          <a:ext cx="0" cy="0"/>
          <a:chOff x="0" y="0"/>
          <a:chExt cx="0" cy="0"/>
        </a:xfrm>
      </p:grpSpPr>
      <p:cxnSp>
        <p:nvCxnSpPr>
          <p:cNvPr id="97" name="Google Shape;97;p63"/>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98" name="Google Shape;98;p63"/>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Century Schoolbook"/>
              <a:buNone/>
              <a:defRPr sz="2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99" name="Google Shape;99;p63"/>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840"/>
              <a:buNone/>
              <a:defRPr sz="1200"/>
            </a:lvl1pPr>
            <a:lvl2pPr marL="914400" lvl="1" indent="-228600" algn="l">
              <a:spcBef>
                <a:spcPts val="1000"/>
              </a:spcBef>
              <a:spcAft>
                <a:spcPts val="0"/>
              </a:spcAft>
              <a:buSzPts val="960"/>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540"/>
              <a:buNone/>
              <a:defRPr sz="900"/>
            </a:lvl4pPr>
            <a:lvl5pPr marL="2286000" lvl="4" indent="-228600" algn="l">
              <a:spcBef>
                <a:spcPts val="180"/>
              </a:spcBef>
              <a:spcAft>
                <a:spcPts val="0"/>
              </a:spcAft>
              <a:buSzPts val="612"/>
              <a:buNone/>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smtClean="0"/>
              <a:t>Click to edit Master text styles</a:t>
            </a:r>
          </a:p>
        </p:txBody>
      </p:sp>
      <p:cxnSp>
        <p:nvCxnSpPr>
          <p:cNvPr id="100" name="Google Shape;100;p63"/>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01" name="Google Shape;101;p63"/>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cxnSp>
        <p:nvCxnSpPr>
          <p:cNvPr id="102" name="Google Shape;102;p63"/>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03" name="Google Shape;103;p63"/>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cxnSp>
        <p:nvCxnSpPr>
          <p:cNvPr id="104" name="Google Shape;104;p63"/>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05" name="Google Shape;105;p63"/>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106" name="Google Shape;106;p63"/>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smtClean="0"/>
              <a:t>Click to edit Master text styles</a:t>
            </a:r>
          </a:p>
        </p:txBody>
      </p:sp>
      <p:sp>
        <p:nvSpPr>
          <p:cNvPr id="107" name="Google Shape;107;p63"/>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6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109" name="Google Shape;109;p63"/>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1913555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 with Caption">
    <p:spTree>
      <p:nvGrpSpPr>
        <p:cNvPr id="1" name="Shape 110"/>
        <p:cNvGrpSpPr/>
        <p:nvPr/>
      </p:nvGrpSpPr>
      <p:grpSpPr>
        <a:xfrm>
          <a:off x="0" y="0"/>
          <a:ext cx="0" cy="0"/>
          <a:chOff x="0" y="0"/>
          <a:chExt cx="0" cy="0"/>
        </a:xfrm>
      </p:grpSpPr>
      <p:cxnSp>
        <p:nvCxnSpPr>
          <p:cNvPr id="111" name="Google Shape;111;p64"/>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12" name="Google Shape;112;p64"/>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113" name="Google Shape;113;p64"/>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Century Schoolbook"/>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114" name="Google Shape;114;p64"/>
          <p:cNvSpPr>
            <a:spLocks noGrp="1"/>
          </p:cNvSpPr>
          <p:nvPr>
            <p:ph type="pic" idx="2"/>
          </p:nvPr>
        </p:nvSpPr>
        <p:spPr>
          <a:xfrm>
            <a:off x="0" y="0"/>
            <a:ext cx="6172200" cy="6858000"/>
          </a:xfrm>
          <a:prstGeom prst="rect">
            <a:avLst/>
          </a:prstGeom>
          <a:solidFill>
            <a:schemeClr val="lt2"/>
          </a:solidFill>
          <a:ln>
            <a:noFill/>
          </a:ln>
        </p:spPr>
        <p:txBody>
          <a:bodyPr spcFirstLastPara="1" wrap="square" lIns="91425" tIns="45700" rIns="91425" bIns="45700" anchor="t" anchorCtr="0">
            <a:normAutofit/>
          </a:bodyPr>
          <a:lstStyle>
            <a:lvl1pPr marR="0" lvl="0" algn="l" rtl="0">
              <a:spcBef>
                <a:spcPts val="600"/>
              </a:spcBef>
              <a:spcAft>
                <a:spcPts val="0"/>
              </a:spcAft>
              <a:buClr>
                <a:schemeClr val="accent1"/>
              </a:buClr>
              <a:buSzPts val="2240"/>
              <a:buFont typeface="Noto Sans Symbols"/>
              <a:buNone/>
              <a:defRPr sz="3200" b="0" i="0" u="none" strike="noStrike" cap="none">
                <a:solidFill>
                  <a:schemeClr val="dk1"/>
                </a:solidFill>
                <a:latin typeface="Century Schoolbook"/>
                <a:ea typeface="Century Schoolbook"/>
                <a:cs typeface="Century Schoolbook"/>
                <a:sym typeface="Century Schoolbook"/>
              </a:defRPr>
            </a:lvl1pPr>
            <a:lvl2pPr marR="0" lvl="1"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R="0" lvl="2"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R="0" lvl="5"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R="0" lvl="6"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R="0" lvl="7"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R="0" lvl="8"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r>
              <a:rPr lang="en-US" smtClean="0"/>
              <a:t>Click icon to add picture</a:t>
            </a:r>
            <a:endParaRPr/>
          </a:p>
        </p:txBody>
      </p:sp>
      <p:sp>
        <p:nvSpPr>
          <p:cNvPr id="115" name="Google Shape;115;p64"/>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normAutofit/>
          </a:bodyPr>
          <a:lstStyle>
            <a:lvl1pPr marL="457200" lvl="0" indent="-228600" algn="l">
              <a:spcBef>
                <a:spcPts val="100"/>
              </a:spcBef>
              <a:spcAft>
                <a:spcPts val="0"/>
              </a:spcAft>
              <a:buSzPts val="840"/>
              <a:buFont typeface="Century Schoolbook"/>
              <a:buNone/>
              <a:defRPr sz="1200"/>
            </a:lvl1pPr>
            <a:lvl2pPr marL="914400" lvl="1" indent="-289560" algn="l">
              <a:spcBef>
                <a:spcPts val="400"/>
              </a:spcBef>
              <a:spcAft>
                <a:spcPts val="0"/>
              </a:spcAft>
              <a:buSzPts val="960"/>
              <a:buChar char="⚫"/>
              <a:defRPr sz="1200"/>
            </a:lvl2pPr>
            <a:lvl3pPr marL="1371600" lvl="2" indent="-266700" algn="l">
              <a:spcBef>
                <a:spcPts val="200"/>
              </a:spcBef>
              <a:spcAft>
                <a:spcPts val="0"/>
              </a:spcAft>
              <a:buSzPts val="600"/>
              <a:buChar char="🞆"/>
              <a:defRPr sz="1000"/>
            </a:lvl3pPr>
            <a:lvl4pPr marL="1828800" lvl="3" indent="-262889" algn="l">
              <a:spcBef>
                <a:spcPts val="180"/>
              </a:spcBef>
              <a:spcAft>
                <a:spcPts val="0"/>
              </a:spcAft>
              <a:buSzPts val="540"/>
              <a:buChar char="🞆"/>
              <a:defRPr sz="900"/>
            </a:lvl4pPr>
            <a:lvl5pPr marL="2286000" lvl="4" indent="-267461" algn="l">
              <a:spcBef>
                <a:spcPts val="180"/>
              </a:spcBef>
              <a:spcAft>
                <a:spcPts val="0"/>
              </a:spcAft>
              <a:buSzPts val="612"/>
              <a:buChar char="⚫"/>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smtClean="0"/>
              <a:t>Click to edit Master text styles</a:t>
            </a:r>
          </a:p>
        </p:txBody>
      </p:sp>
      <p:cxnSp>
        <p:nvCxnSpPr>
          <p:cNvPr id="116" name="Google Shape;116;p64"/>
          <p:cNvCxnSpPr/>
          <p:nvPr/>
        </p:nvCxnSpPr>
        <p:spPr>
          <a:xfrm>
            <a:off x="8991600" y="0"/>
            <a:ext cx="0" cy="6858000"/>
          </a:xfrm>
          <a:prstGeom prst="straightConnector1">
            <a:avLst/>
          </a:prstGeom>
          <a:noFill/>
          <a:ln w="9525" cap="flat" cmpd="sng">
            <a:solidFill>
              <a:schemeClr val="dk1"/>
            </a:solidFill>
            <a:prstDash val="solid"/>
            <a:round/>
            <a:headEnd type="none" w="sm" len="sm"/>
            <a:tailEnd type="none" w="sm" len="sm"/>
          </a:ln>
        </p:spPr>
      </p:cxnSp>
      <p:sp>
        <p:nvSpPr>
          <p:cNvPr id="117" name="Google Shape;117;p64"/>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cxnSp>
        <p:nvCxnSpPr>
          <p:cNvPr id="118" name="Google Shape;118;p64"/>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cxnSp>
        <p:nvCxnSpPr>
          <p:cNvPr id="119" name="Google Shape;119;p64"/>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20" name="Google Shape;120;p64"/>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sp>
        <p:nvSpPr>
          <p:cNvPr id="121" name="Google Shape;121;p64"/>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6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123" name="Google Shape;123;p64"/>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37823378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55"/>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11" name="Google Shape;11;p5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5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dirty="0"/>
          </a:p>
        </p:txBody>
      </p:sp>
      <p:sp>
        <p:nvSpPr>
          <p:cNvPr id="13" name="Google Shape;13;p55"/>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55"/>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cxnSp>
        <p:nvCxnSpPr>
          <p:cNvPr id="15" name="Google Shape;15;p55"/>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6" name="Google Shape;16;p55"/>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7" name="Google Shape;17;p55"/>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cxnSp>
        <p:nvCxnSpPr>
          <p:cNvPr id="18" name="Google Shape;18;p55"/>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9" name="Google Shape;19;p55"/>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20" name="Google Shape;20;p5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400" b="1" i="0" u="none" strike="noStrike" cap="none">
                <a:solidFill>
                  <a:srgbClr val="FFFFFF"/>
                </a:solidFill>
                <a:latin typeface="Times New Roman"/>
                <a:ea typeface="Times New Roman"/>
                <a:cs typeface="Times New Roman"/>
                <a:sym typeface="Times New Roman"/>
              </a:defRPr>
            </a:lvl1pPr>
            <a:lvl2pPr marL="0" marR="0" lvl="1" indent="0" algn="ctr" rtl="0">
              <a:spcBef>
                <a:spcPts val="0"/>
              </a:spcBef>
              <a:spcAft>
                <a:spcPts val="0"/>
              </a:spcAft>
              <a:buNone/>
              <a:defRPr sz="1400" b="1" i="0" u="none" strike="noStrike" cap="none">
                <a:solidFill>
                  <a:srgbClr val="FFFFFF"/>
                </a:solidFill>
                <a:latin typeface="Times New Roman"/>
                <a:ea typeface="Times New Roman"/>
                <a:cs typeface="Times New Roman"/>
                <a:sym typeface="Times New Roman"/>
              </a:defRPr>
            </a:lvl2pPr>
            <a:lvl3pPr marL="0" marR="0" lvl="2" indent="0" algn="ctr" rtl="0">
              <a:spcBef>
                <a:spcPts val="0"/>
              </a:spcBef>
              <a:spcAft>
                <a:spcPts val="0"/>
              </a:spcAft>
              <a:buNone/>
              <a:defRPr sz="1400" b="1" i="0" u="none" strike="noStrike" cap="none">
                <a:solidFill>
                  <a:srgbClr val="FFFFFF"/>
                </a:solidFill>
                <a:latin typeface="Times New Roman"/>
                <a:ea typeface="Times New Roman"/>
                <a:cs typeface="Times New Roman"/>
                <a:sym typeface="Times New Roman"/>
              </a:defRPr>
            </a:lvl3pPr>
            <a:lvl4pPr marL="0" marR="0" lvl="3" indent="0" algn="ctr" rtl="0">
              <a:spcBef>
                <a:spcPts val="0"/>
              </a:spcBef>
              <a:spcAft>
                <a:spcPts val="0"/>
              </a:spcAft>
              <a:buNone/>
              <a:defRPr sz="1400" b="1" i="0" u="none" strike="noStrike" cap="none">
                <a:solidFill>
                  <a:srgbClr val="FFFFFF"/>
                </a:solidFill>
                <a:latin typeface="Times New Roman"/>
                <a:ea typeface="Times New Roman"/>
                <a:cs typeface="Times New Roman"/>
                <a:sym typeface="Times New Roman"/>
              </a:defRPr>
            </a:lvl4pPr>
            <a:lvl5pPr marL="0" marR="0" lvl="4" indent="0" algn="ctr" rtl="0">
              <a:spcBef>
                <a:spcPts val="0"/>
              </a:spcBef>
              <a:spcAft>
                <a:spcPts val="0"/>
              </a:spcAft>
              <a:buNone/>
              <a:defRPr sz="1400" b="1" i="0" u="none" strike="noStrike" cap="none">
                <a:solidFill>
                  <a:srgbClr val="FFFFFF"/>
                </a:solidFill>
                <a:latin typeface="Times New Roman"/>
                <a:ea typeface="Times New Roman"/>
                <a:cs typeface="Times New Roman"/>
                <a:sym typeface="Times New Roman"/>
              </a:defRPr>
            </a:lvl5pPr>
            <a:lvl6pPr marL="0" marR="0" lvl="5" indent="0" algn="ctr" rtl="0">
              <a:spcBef>
                <a:spcPts val="0"/>
              </a:spcBef>
              <a:spcAft>
                <a:spcPts val="0"/>
              </a:spcAft>
              <a:buNone/>
              <a:defRPr sz="1400" b="1" i="0" u="none" strike="noStrike" cap="none">
                <a:solidFill>
                  <a:srgbClr val="FFFFFF"/>
                </a:solidFill>
                <a:latin typeface="Times New Roman"/>
                <a:ea typeface="Times New Roman"/>
                <a:cs typeface="Times New Roman"/>
                <a:sym typeface="Times New Roman"/>
              </a:defRPr>
            </a:lvl6pPr>
            <a:lvl7pPr marL="0" marR="0" lvl="6" indent="0" algn="ctr" rtl="0">
              <a:spcBef>
                <a:spcPts val="0"/>
              </a:spcBef>
              <a:spcAft>
                <a:spcPts val="0"/>
              </a:spcAft>
              <a:buNone/>
              <a:defRPr sz="1400" b="1" i="0" u="none" strike="noStrike" cap="none">
                <a:solidFill>
                  <a:srgbClr val="FFFFFF"/>
                </a:solidFill>
                <a:latin typeface="Times New Roman"/>
                <a:ea typeface="Times New Roman"/>
                <a:cs typeface="Times New Roman"/>
                <a:sym typeface="Times New Roman"/>
              </a:defRPr>
            </a:lvl7pPr>
            <a:lvl8pPr marL="0" marR="0" lvl="7" indent="0" algn="ctr" rtl="0">
              <a:spcBef>
                <a:spcPts val="0"/>
              </a:spcBef>
              <a:spcAft>
                <a:spcPts val="0"/>
              </a:spcAft>
              <a:buNone/>
              <a:defRPr sz="1400" b="1" i="0" u="none" strike="noStrike" cap="none">
                <a:solidFill>
                  <a:srgbClr val="FFFFFF"/>
                </a:solidFill>
                <a:latin typeface="Times New Roman"/>
                <a:ea typeface="Times New Roman"/>
                <a:cs typeface="Times New Roman"/>
                <a:sym typeface="Times New Roman"/>
              </a:defRPr>
            </a:lvl8pPr>
            <a:lvl9pPr marL="0" marR="0" lvl="8" indent="0" algn="ctr" rtl="0">
              <a:spcBef>
                <a:spcPts val="0"/>
              </a:spcBef>
              <a:spcAft>
                <a:spcPts val="0"/>
              </a:spcAft>
              <a:buNone/>
              <a:defRPr sz="14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3685707"/>
      </p:ext>
    </p:extLst>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rgbClr val="FA862D"/>
              </a:buClr>
              <a:buSzPts val="6600"/>
              <a:buFont typeface="Gill Sans"/>
              <a:buNone/>
            </a:pPr>
            <a:r>
              <a:rPr lang="en-US" sz="4800" b="1" dirty="0">
                <a:solidFill>
                  <a:srgbClr val="FF0000"/>
                </a:solidFill>
                <a:latin typeface="Gill Sans"/>
                <a:ea typeface="Gill Sans"/>
                <a:cs typeface="Gill Sans"/>
                <a:sym typeface="Gill Sans"/>
              </a:rPr>
              <a:t>Consistency </a:t>
            </a:r>
            <a:br>
              <a:rPr lang="en-US" sz="4800" b="1" dirty="0">
                <a:solidFill>
                  <a:srgbClr val="FF0000"/>
                </a:solidFill>
                <a:latin typeface="Gill Sans"/>
                <a:ea typeface="Gill Sans"/>
                <a:cs typeface="Gill Sans"/>
                <a:sym typeface="Gill Sans"/>
              </a:rPr>
            </a:br>
            <a:r>
              <a:rPr lang="en-US" sz="4800" b="1" dirty="0">
                <a:solidFill>
                  <a:srgbClr val="FF0000"/>
                </a:solidFill>
                <a:latin typeface="Gill Sans"/>
                <a:ea typeface="Gill Sans"/>
                <a:cs typeface="Gill Sans"/>
                <a:sym typeface="Gill Sans"/>
              </a:rPr>
              <a:t>&amp; </a:t>
            </a:r>
            <a:br>
              <a:rPr lang="en-US" sz="4800" b="1" dirty="0">
                <a:solidFill>
                  <a:srgbClr val="FF0000"/>
                </a:solidFill>
                <a:latin typeface="Gill Sans"/>
                <a:ea typeface="Gill Sans"/>
                <a:cs typeface="Gill Sans"/>
                <a:sym typeface="Gill Sans"/>
              </a:rPr>
            </a:br>
            <a:r>
              <a:rPr lang="en-US" sz="4800" b="1" dirty="0">
                <a:solidFill>
                  <a:srgbClr val="FF0000"/>
                </a:solidFill>
                <a:latin typeface="Gill Sans"/>
                <a:ea typeface="Gill Sans"/>
                <a:cs typeface="Gill Sans"/>
                <a:sym typeface="Gill Sans"/>
              </a:rPr>
              <a:t> Replication</a:t>
            </a:r>
            <a:endParaRPr sz="3600" dirty="0">
              <a:solidFill>
                <a:srgbClr val="FF0000"/>
              </a:solidFill>
            </a:endParaRPr>
          </a:p>
        </p:txBody>
      </p:sp>
      <p:sp>
        <p:nvSpPr>
          <p:cNvPr id="82" name="Google Shape;82;p1"/>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87497feabf_0_6"/>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50" name="Google Shape;150;g87497feabf_0_6"/>
          <p:cNvSpPr txBox="1">
            <a:spLocks noGrp="1"/>
          </p:cNvSpPr>
          <p:nvPr>
            <p:ph type="body" idx="1"/>
          </p:nvPr>
        </p:nvSpPr>
        <p:spPr>
          <a:xfrm>
            <a:off x="442049" y="1447800"/>
            <a:ext cx="8491800" cy="4796700"/>
          </a:xfrm>
          <a:prstGeom prst="rect">
            <a:avLst/>
          </a:prstGeom>
        </p:spPr>
        <p:txBody>
          <a:bodyPr spcFirstLastPara="1" wrap="square" lIns="91425" tIns="45700" rIns="91425" bIns="45700" anchor="t" anchorCtr="0">
            <a:noAutofit/>
          </a:bodyPr>
          <a:lstStyle/>
          <a:p>
            <a:pPr marL="457200" lvl="0" indent="-364490" algn="l" rtl="0">
              <a:spcBef>
                <a:spcPts val="600"/>
              </a:spcBef>
              <a:spcAft>
                <a:spcPts val="0"/>
              </a:spcAft>
              <a:buSzPts val="2140"/>
              <a:buChar char="●"/>
            </a:pPr>
            <a:r>
              <a:rPr lang="en-US" sz="2500"/>
              <a:t>The result of any execution is the same as if the read and the write .</a:t>
            </a:r>
            <a:endParaRPr sz="2500"/>
          </a:p>
          <a:p>
            <a:pPr marL="457200" lvl="0" indent="-364490" algn="l" rtl="0">
              <a:spcBef>
                <a:spcPts val="0"/>
              </a:spcBef>
              <a:spcAft>
                <a:spcPts val="0"/>
              </a:spcAft>
              <a:buSzPts val="2140"/>
              <a:buChar char="●"/>
            </a:pPr>
            <a:r>
              <a:rPr lang="en-US" sz="2500"/>
              <a:t>Operations by all processes on the data store were executed in some Sequential order and the operations of each individual process appear in this sequence in the order specified by its program.</a:t>
            </a:r>
            <a:endParaRPr sz="2500"/>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5;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dirty="0"/>
              <a:t>Causal consistency</a:t>
            </a:r>
            <a:endParaRPr dirty="0"/>
          </a:p>
        </p:txBody>
      </p:sp>
      <p:sp>
        <p:nvSpPr>
          <p:cNvPr id="3" name="Text Placeholder 2"/>
          <p:cNvSpPr>
            <a:spLocks noGrp="1"/>
          </p:cNvSpPr>
          <p:nvPr>
            <p:ph type="body" idx="1"/>
          </p:nvPr>
        </p:nvSpPr>
        <p:spPr/>
        <p:txBody>
          <a:bodyPr>
            <a:normAutofit lnSpcReduction="10000"/>
          </a:bodyPr>
          <a:lstStyle/>
          <a:p>
            <a:r>
              <a:rPr lang="en-IE" sz="2800" dirty="0"/>
              <a:t>This model distinguishes between events that are </a:t>
            </a:r>
            <a:r>
              <a:rPr lang="en-IE" sz="2800" dirty="0">
                <a:latin typeface="Arial" panose="020B0604020202020204" pitchFamily="34" charset="0"/>
              </a:rPr>
              <a:t>“</a:t>
            </a:r>
            <a:r>
              <a:rPr lang="en-IE" sz="2800" dirty="0"/>
              <a:t>causally related</a:t>
            </a:r>
            <a:r>
              <a:rPr lang="en-IE" sz="2800" dirty="0">
                <a:latin typeface="Arial" panose="020B0604020202020204" pitchFamily="34" charset="0"/>
              </a:rPr>
              <a:t>”</a:t>
            </a:r>
            <a:r>
              <a:rPr lang="en-IE" sz="2800" dirty="0"/>
              <a:t> and those that are not.</a:t>
            </a:r>
          </a:p>
          <a:p>
            <a:endParaRPr lang="en-IE" sz="2800" dirty="0"/>
          </a:p>
          <a:p>
            <a:r>
              <a:rPr lang="en-IE" sz="2800" i="1" dirty="0"/>
              <a:t>If event B is caused or influenced by an earlier event A, then causal consistency requires that every other process see event A, then event B.</a:t>
            </a:r>
          </a:p>
          <a:p>
            <a:endParaRPr lang="en-IE" sz="2800" dirty="0"/>
          </a:p>
          <a:p>
            <a:r>
              <a:rPr lang="en-IE" sz="2800" dirty="0"/>
              <a:t>Operations that are not causally related are said to be </a:t>
            </a:r>
            <a:r>
              <a:rPr lang="en-IE" sz="2800" i="1" dirty="0"/>
              <a:t>concurrent</a:t>
            </a:r>
            <a:r>
              <a:rPr lang="en-IE" sz="2800" dirty="0"/>
              <a:t>.</a:t>
            </a:r>
            <a:endParaRPr lang="en-GB" sz="2800" dirty="0"/>
          </a:p>
          <a:p>
            <a:endParaRPr lang="en-IN" sz="2800" dirty="0"/>
          </a:p>
        </p:txBody>
      </p:sp>
    </p:spTree>
    <p:extLst>
      <p:ext uri="{BB962C8B-B14F-4D97-AF65-F5344CB8AC3E}">
        <p14:creationId xmlns:p14="http://schemas.microsoft.com/office/powerpoint/2010/main" val="1754178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a:spLocks noGrp="1"/>
          </p:cNvSpPr>
          <p:nvPr>
            <p:ph type="title"/>
          </p:nvPr>
        </p:nvSpPr>
        <p:spPr>
          <a:xfrm>
            <a:off x="595724" y="274650"/>
            <a:ext cx="83382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dirty="0"/>
              <a:t>Causal consistency</a:t>
            </a:r>
            <a:endParaRPr dirty="0"/>
          </a:p>
        </p:txBody>
      </p:sp>
      <p:sp>
        <p:nvSpPr>
          <p:cNvPr id="156" name="Google Shape;156;p9"/>
          <p:cNvSpPr txBox="1">
            <a:spLocks noGrp="1"/>
          </p:cNvSpPr>
          <p:nvPr>
            <p:ph type="body" idx="1"/>
          </p:nvPr>
        </p:nvSpPr>
        <p:spPr>
          <a:xfrm>
            <a:off x="595724" y="1529403"/>
            <a:ext cx="7996733" cy="1402094"/>
          </a:xfrm>
          <a:prstGeom prst="rect">
            <a:avLst/>
          </a:prstGeom>
          <a:noFill/>
          <a:ln>
            <a:noFill/>
          </a:ln>
        </p:spPr>
        <p:txBody>
          <a:bodyPr spcFirstLastPara="1" wrap="square" lIns="91425" tIns="45700" rIns="91425" bIns="45700" anchor="t" anchorCtr="0">
            <a:normAutofit fontScale="92500" lnSpcReduction="20000"/>
          </a:bodyPr>
          <a:lstStyle/>
          <a:p>
            <a:pPr indent="-457200">
              <a:lnSpc>
                <a:spcPct val="80000"/>
              </a:lnSpc>
              <a:spcBef>
                <a:spcPts val="0"/>
              </a:spcBef>
            </a:pPr>
            <a:r>
              <a:rPr lang="en-US" sz="2800" dirty="0"/>
              <a:t>Causally related writes must be seen by all processes in the same </a:t>
            </a:r>
            <a:r>
              <a:rPr lang="en-US" sz="2800" dirty="0" smtClean="0"/>
              <a:t>order.</a:t>
            </a:r>
          </a:p>
          <a:p>
            <a:pPr indent="-457200">
              <a:lnSpc>
                <a:spcPct val="80000"/>
              </a:lnSpc>
              <a:spcBef>
                <a:spcPts val="0"/>
              </a:spcBef>
            </a:pPr>
            <a:endParaRPr lang="en-US" sz="2800" dirty="0"/>
          </a:p>
          <a:p>
            <a:pPr indent="-457200">
              <a:lnSpc>
                <a:spcPct val="80000"/>
              </a:lnSpc>
              <a:spcBef>
                <a:spcPts val="0"/>
              </a:spcBef>
            </a:pPr>
            <a:r>
              <a:rPr lang="en-US" sz="2800" dirty="0"/>
              <a:t>Concurrent </a:t>
            </a:r>
            <a:r>
              <a:rPr lang="en-US" sz="2800" dirty="0"/>
              <a:t>writes may be seen in different orders on different machines</a:t>
            </a:r>
            <a:endParaRPr sz="2800" dirty="0"/>
          </a:p>
        </p:txBody>
      </p:sp>
      <p:pic>
        <p:nvPicPr>
          <p:cNvPr id="157" name="Google Shape;157;p9"/>
          <p:cNvPicPr preferRelativeResize="0"/>
          <p:nvPr/>
        </p:nvPicPr>
        <p:blipFill rotWithShape="1">
          <a:blip r:embed="rId3">
            <a:alphaModFix/>
          </a:blip>
          <a:srcRect l="19455" t="48489" r="48530" b="43655"/>
          <a:stretch/>
        </p:blipFill>
        <p:spPr>
          <a:xfrm>
            <a:off x="192325" y="3048000"/>
            <a:ext cx="4379674" cy="2794997"/>
          </a:xfrm>
          <a:prstGeom prst="rect">
            <a:avLst/>
          </a:prstGeom>
          <a:noFill/>
          <a:ln>
            <a:noFill/>
          </a:ln>
        </p:spPr>
      </p:pic>
      <p:pic>
        <p:nvPicPr>
          <p:cNvPr id="158" name="Google Shape;158;p9"/>
          <p:cNvPicPr preferRelativeResize="0"/>
          <p:nvPr/>
        </p:nvPicPr>
        <p:blipFill rotWithShape="1">
          <a:blip r:embed="rId3">
            <a:alphaModFix/>
          </a:blip>
          <a:srcRect l="51950" t="48489" r="11544" b="43655"/>
          <a:stretch/>
        </p:blipFill>
        <p:spPr>
          <a:xfrm>
            <a:off x="4419600" y="3048000"/>
            <a:ext cx="4724401" cy="2601024"/>
          </a:xfrm>
          <a:prstGeom prst="rect">
            <a:avLst/>
          </a:prstGeom>
          <a:noFill/>
          <a:ln>
            <a:noFill/>
          </a:ln>
        </p:spPr>
      </p:pic>
      <p:sp>
        <p:nvSpPr>
          <p:cNvPr id="159" name="Google Shape;159;p9"/>
          <p:cNvSpPr txBox="1"/>
          <p:nvPr/>
        </p:nvSpPr>
        <p:spPr>
          <a:xfrm>
            <a:off x="971400" y="5959500"/>
            <a:ext cx="1756800" cy="893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Not permitted</a:t>
            </a:r>
            <a:endParaRPr/>
          </a:p>
        </p:txBody>
      </p:sp>
      <p:sp>
        <p:nvSpPr>
          <p:cNvPr id="160" name="Google Shape;160;p9"/>
          <p:cNvSpPr txBox="1"/>
          <p:nvPr/>
        </p:nvSpPr>
        <p:spPr>
          <a:xfrm>
            <a:off x="5818050" y="5959500"/>
            <a:ext cx="2156100" cy="39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Permitted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a:spLocks noGrp="1"/>
          </p:cNvSpPr>
          <p:nvPr>
            <p:ph type="title"/>
          </p:nvPr>
        </p:nvSpPr>
        <p:spPr>
          <a:xfrm>
            <a:off x="595724" y="274650"/>
            <a:ext cx="83382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dirty="0"/>
              <a:t>Causal consistency</a:t>
            </a:r>
            <a:endParaRPr dirty="0"/>
          </a:p>
        </p:txBody>
      </p:sp>
      <p:pic>
        <p:nvPicPr>
          <p:cNvPr id="157" name="Google Shape;157;p9"/>
          <p:cNvPicPr preferRelativeResize="0"/>
          <p:nvPr/>
        </p:nvPicPr>
        <p:blipFill rotWithShape="1">
          <a:blip r:embed="rId3">
            <a:alphaModFix/>
          </a:blip>
          <a:srcRect l="19455" t="48489" r="48530" b="43655"/>
          <a:stretch/>
        </p:blipFill>
        <p:spPr>
          <a:xfrm>
            <a:off x="212787" y="1281596"/>
            <a:ext cx="4379674" cy="2794997"/>
          </a:xfrm>
          <a:prstGeom prst="rect">
            <a:avLst/>
          </a:prstGeom>
          <a:noFill/>
          <a:ln>
            <a:noFill/>
          </a:ln>
        </p:spPr>
      </p:pic>
      <p:pic>
        <p:nvPicPr>
          <p:cNvPr id="158" name="Google Shape;158;p9"/>
          <p:cNvPicPr preferRelativeResize="0"/>
          <p:nvPr/>
        </p:nvPicPr>
        <p:blipFill rotWithShape="1">
          <a:blip r:embed="rId3">
            <a:alphaModFix/>
          </a:blip>
          <a:srcRect l="51950" t="48489" r="11544" b="43655"/>
          <a:stretch/>
        </p:blipFill>
        <p:spPr>
          <a:xfrm>
            <a:off x="4209523" y="1281596"/>
            <a:ext cx="4724401" cy="2601024"/>
          </a:xfrm>
          <a:prstGeom prst="rect">
            <a:avLst/>
          </a:prstGeom>
          <a:noFill/>
          <a:ln>
            <a:noFill/>
          </a:ln>
        </p:spPr>
      </p:pic>
      <p:sp>
        <p:nvSpPr>
          <p:cNvPr id="159" name="Google Shape;159;p9"/>
          <p:cNvSpPr txBox="1"/>
          <p:nvPr/>
        </p:nvSpPr>
        <p:spPr>
          <a:xfrm>
            <a:off x="1218143" y="3882620"/>
            <a:ext cx="1756800" cy="893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Not permitted</a:t>
            </a:r>
            <a:endParaRPr dirty="0"/>
          </a:p>
        </p:txBody>
      </p:sp>
      <p:sp>
        <p:nvSpPr>
          <p:cNvPr id="160" name="Google Shape;160;p9"/>
          <p:cNvSpPr txBox="1"/>
          <p:nvPr/>
        </p:nvSpPr>
        <p:spPr>
          <a:xfrm>
            <a:off x="5685142" y="3878143"/>
            <a:ext cx="2156100" cy="39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Permitted</a:t>
            </a:r>
            <a:endParaRPr dirty="0"/>
          </a:p>
        </p:txBody>
      </p:sp>
      <p:sp>
        <p:nvSpPr>
          <p:cNvPr id="3" name="Rectangle 2"/>
          <p:cNvSpPr/>
          <p:nvPr/>
        </p:nvSpPr>
        <p:spPr>
          <a:xfrm>
            <a:off x="230685" y="4704064"/>
            <a:ext cx="8463371" cy="1754326"/>
          </a:xfrm>
          <a:prstGeom prst="rect">
            <a:avLst/>
          </a:prstGeom>
        </p:spPr>
        <p:txBody>
          <a:bodyPr wrap="square">
            <a:spAutoFit/>
          </a:bodyPr>
          <a:lstStyle/>
          <a:p>
            <a:pPr marL="609600" indent="-609600">
              <a:lnSpc>
                <a:spcPct val="90000"/>
              </a:lnSpc>
              <a:buFontTx/>
              <a:buAutoNum type="alphaLcParenR"/>
            </a:pPr>
            <a:r>
              <a:rPr lang="en-US" altLang="zh-TW" sz="2000" dirty="0">
                <a:solidFill>
                  <a:srgbClr val="0000FF"/>
                </a:solidFill>
              </a:rPr>
              <a:t>Violation of causal-consistency</a:t>
            </a:r>
            <a:r>
              <a:rPr lang="en-US" altLang="zh-TW" sz="2000" dirty="0"/>
              <a:t> </a:t>
            </a:r>
            <a:r>
              <a:rPr lang="en-US" altLang="zh-TW" sz="2000" dirty="0">
                <a:latin typeface="Times New Roman" panose="02020603050405020304" pitchFamily="18" charset="0"/>
              </a:rPr>
              <a:t>–</a:t>
            </a:r>
            <a:r>
              <a:rPr lang="en-US" altLang="zh-TW" sz="2000" dirty="0"/>
              <a:t> P2</a:t>
            </a:r>
            <a:r>
              <a:rPr lang="en-US" altLang="zh-TW" sz="2000" dirty="0">
                <a:latin typeface="Times New Roman" panose="02020603050405020304" pitchFamily="18" charset="0"/>
              </a:rPr>
              <a:t>’</a:t>
            </a:r>
            <a:r>
              <a:rPr lang="en-US" altLang="zh-TW" sz="2000" dirty="0"/>
              <a:t>s write is related to P1</a:t>
            </a:r>
            <a:r>
              <a:rPr lang="en-US" altLang="zh-TW" sz="2000" dirty="0">
                <a:latin typeface="Times New Roman" panose="02020603050405020304" pitchFamily="18" charset="0"/>
              </a:rPr>
              <a:t>’</a:t>
            </a:r>
            <a:r>
              <a:rPr lang="en-US" altLang="zh-TW" sz="2000" dirty="0"/>
              <a:t>s write due to the read on </a:t>
            </a:r>
            <a:r>
              <a:rPr lang="en-US" altLang="zh-TW" sz="2000" dirty="0">
                <a:latin typeface="Times New Roman" panose="02020603050405020304" pitchFamily="18" charset="0"/>
              </a:rPr>
              <a:t>‘</a:t>
            </a:r>
            <a:r>
              <a:rPr lang="en-US" altLang="zh-TW" sz="2000" dirty="0"/>
              <a:t>x</a:t>
            </a:r>
            <a:r>
              <a:rPr lang="en-US" altLang="zh-TW" sz="2000" dirty="0">
                <a:latin typeface="Times New Roman" panose="02020603050405020304" pitchFamily="18" charset="0"/>
              </a:rPr>
              <a:t>’</a:t>
            </a:r>
            <a:r>
              <a:rPr lang="en-US" altLang="zh-TW" sz="2000" dirty="0"/>
              <a:t> giving </a:t>
            </a:r>
            <a:r>
              <a:rPr lang="en-US" altLang="zh-TW" sz="2000" dirty="0">
                <a:latin typeface="Times New Roman" panose="02020603050405020304" pitchFamily="18" charset="0"/>
              </a:rPr>
              <a:t>‘</a:t>
            </a:r>
            <a:r>
              <a:rPr lang="en-US" altLang="zh-TW" sz="2000" dirty="0"/>
              <a:t>a</a:t>
            </a:r>
            <a:r>
              <a:rPr lang="en-US" altLang="zh-TW" sz="2000" dirty="0">
                <a:latin typeface="Times New Roman" panose="02020603050405020304" pitchFamily="18" charset="0"/>
              </a:rPr>
              <a:t>’</a:t>
            </a:r>
            <a:r>
              <a:rPr lang="en-US" altLang="zh-TW" sz="2000" dirty="0"/>
              <a:t> (all processes must see them in the same order).</a:t>
            </a:r>
          </a:p>
          <a:p>
            <a:pPr marL="609600" indent="-609600">
              <a:lnSpc>
                <a:spcPct val="90000"/>
              </a:lnSpc>
              <a:buFontTx/>
              <a:buAutoNum type="alphaLcParenR"/>
            </a:pPr>
            <a:r>
              <a:rPr lang="en-US" altLang="zh-TW" sz="2000" dirty="0">
                <a:solidFill>
                  <a:srgbClr val="0000FF"/>
                </a:solidFill>
              </a:rPr>
              <a:t>A causally-consistent data-store</a:t>
            </a:r>
            <a:r>
              <a:rPr lang="en-US" altLang="zh-TW" sz="2000" dirty="0"/>
              <a:t>: the read has been removed, so the two writes are now </a:t>
            </a:r>
            <a:r>
              <a:rPr lang="en-US" altLang="zh-TW" sz="2000" i="1" dirty="0"/>
              <a:t>concurrent</a:t>
            </a:r>
            <a:r>
              <a:rPr lang="en-US" altLang="zh-TW" sz="2000" dirty="0"/>
              <a:t>.  The reads by P3 and P4 are now OK.</a:t>
            </a:r>
            <a:endParaRPr lang="en-US" altLang="zh-TW" sz="2000" dirty="0"/>
          </a:p>
        </p:txBody>
      </p:sp>
    </p:spTree>
    <p:extLst>
      <p:ext uri="{BB962C8B-B14F-4D97-AF65-F5344CB8AC3E}">
        <p14:creationId xmlns:p14="http://schemas.microsoft.com/office/powerpoint/2010/main" val="3151121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0"/>
          <p:cNvSpPr txBox="1">
            <a:spLocks noGrp="1"/>
          </p:cNvSpPr>
          <p:nvPr>
            <p:ph type="title"/>
          </p:nvPr>
        </p:nvSpPr>
        <p:spPr>
          <a:xfrm>
            <a:off x="417477" y="274650"/>
            <a:ext cx="85161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Causal consistency</a:t>
            </a:r>
            <a:endParaRPr/>
          </a:p>
          <a:p>
            <a:pPr marL="0" lvl="0" indent="0" algn="l" rtl="0">
              <a:spcBef>
                <a:spcPts val="0"/>
              </a:spcBef>
              <a:spcAft>
                <a:spcPts val="0"/>
              </a:spcAft>
              <a:buClr>
                <a:srgbClr val="562214"/>
              </a:buClr>
              <a:buSzPts val="4300"/>
              <a:buFont typeface="Gill Sans"/>
              <a:buNone/>
            </a:pPr>
            <a:endParaRPr/>
          </a:p>
        </p:txBody>
      </p:sp>
      <p:pic>
        <p:nvPicPr>
          <p:cNvPr id="166" name="Google Shape;166;p10"/>
          <p:cNvPicPr preferRelativeResize="0">
            <a:picLocks noGrp="1"/>
          </p:cNvPicPr>
          <p:nvPr>
            <p:ph type="body" idx="1"/>
          </p:nvPr>
        </p:nvPicPr>
        <p:blipFill rotWithShape="1">
          <a:blip r:embed="rId3">
            <a:alphaModFix/>
          </a:blip>
          <a:srcRect/>
          <a:stretch/>
        </p:blipFill>
        <p:spPr>
          <a:xfrm>
            <a:off x="417475" y="1417650"/>
            <a:ext cx="7977600" cy="2156700"/>
          </a:xfrm>
          <a:prstGeom prst="rect">
            <a:avLst/>
          </a:prstGeom>
          <a:noFill/>
          <a:ln>
            <a:noFill/>
          </a:ln>
        </p:spPr>
      </p:pic>
      <p:sp>
        <p:nvSpPr>
          <p:cNvPr id="167" name="Google Shape;167;p10"/>
          <p:cNvSpPr txBox="1"/>
          <p:nvPr/>
        </p:nvSpPr>
        <p:spPr>
          <a:xfrm>
            <a:off x="417475" y="3978775"/>
            <a:ext cx="8099700" cy="1306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000">
                <a:solidFill>
                  <a:schemeClr val="dk1"/>
                </a:solidFill>
                <a:latin typeface="Gill Sans"/>
                <a:ea typeface="Gill Sans"/>
                <a:cs typeface="Gill Sans"/>
                <a:sym typeface="Gill Sans"/>
              </a:rPr>
              <a:t>this sequence is allowed with a causally-consistent store, but not with sequentially or strictly consistent store.</a:t>
            </a:r>
            <a:endParaRPr sz="3000">
              <a:solidFill>
                <a:schemeClr val="dk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562214"/>
              </a:buClr>
              <a:buSzPts val="4300"/>
              <a:buFont typeface="Gill Sans"/>
              <a:buNone/>
            </a:pPr>
            <a:r>
              <a:rPr lang="en-US"/>
              <a:t>FIFO</a:t>
            </a:r>
            <a:r>
              <a:rPr lang="en-US">
                <a:solidFill>
                  <a:srgbClr val="262626"/>
                </a:solidFill>
              </a:rPr>
              <a:t> </a:t>
            </a:r>
            <a:r>
              <a:rPr lang="en-US"/>
              <a:t>Consistency </a:t>
            </a:r>
            <a:endParaRPr/>
          </a:p>
        </p:txBody>
      </p:sp>
      <p:sp>
        <p:nvSpPr>
          <p:cNvPr id="173" name="Google Shape;173;p11"/>
          <p:cNvSpPr txBox="1">
            <a:spLocks noGrp="1"/>
          </p:cNvSpPr>
          <p:nvPr>
            <p:ph type="body" idx="1"/>
          </p:nvPr>
        </p:nvSpPr>
        <p:spPr>
          <a:xfrm>
            <a:off x="422849" y="1447800"/>
            <a:ext cx="8511000" cy="4857600"/>
          </a:xfrm>
          <a:prstGeom prst="rect">
            <a:avLst/>
          </a:prstGeom>
          <a:noFill/>
          <a:ln>
            <a:noFill/>
          </a:ln>
        </p:spPr>
        <p:txBody>
          <a:bodyPr spcFirstLastPara="1" wrap="square" lIns="91425" tIns="45700" rIns="91425" bIns="45700" anchor="t" anchorCtr="0">
            <a:normAutofit lnSpcReduction="10000"/>
          </a:bodyPr>
          <a:lstStyle/>
          <a:p>
            <a:pPr marL="365760" lvl="0" indent="0" algn="l" rtl="0">
              <a:lnSpc>
                <a:spcPct val="150000"/>
              </a:lnSpc>
              <a:spcBef>
                <a:spcPts val="0"/>
              </a:spcBef>
              <a:spcAft>
                <a:spcPts val="0"/>
              </a:spcAft>
              <a:buNone/>
            </a:pPr>
            <a:r>
              <a:rPr lang="en-US" sz="2400" b="1" dirty="0">
                <a:solidFill>
                  <a:srgbClr val="FF0000"/>
                </a:solidFill>
                <a:latin typeface="Verdana"/>
                <a:ea typeface="Verdana"/>
                <a:cs typeface="Verdana"/>
                <a:sym typeface="Verdana"/>
              </a:rPr>
              <a:t>Necessary Condition:</a:t>
            </a:r>
            <a:r>
              <a:rPr lang="en-US" sz="2000" dirty="0">
                <a:latin typeface="Verdana"/>
                <a:ea typeface="Verdana"/>
                <a:cs typeface="Verdana"/>
                <a:sym typeface="Verdana"/>
              </a:rPr>
              <a:t/>
            </a:r>
            <a:br>
              <a:rPr lang="en-US" sz="2000" dirty="0">
                <a:latin typeface="Verdana"/>
                <a:ea typeface="Verdana"/>
                <a:cs typeface="Verdana"/>
                <a:sym typeface="Verdana"/>
              </a:rPr>
            </a:br>
            <a:r>
              <a:rPr lang="en-US" sz="2000" dirty="0">
                <a:solidFill>
                  <a:srgbClr val="00B0F0"/>
                </a:solidFill>
                <a:latin typeface="Verdana"/>
                <a:ea typeface="Verdana"/>
                <a:cs typeface="Verdana"/>
                <a:sym typeface="Verdana"/>
              </a:rPr>
              <a:t>Writes done by a single process are seen by all other processes in the order in which they were issued, but writes from different processes may be seen in a different order by different processes</a:t>
            </a:r>
            <a:r>
              <a:rPr lang="en-US" sz="2000" dirty="0" smtClean="0">
                <a:solidFill>
                  <a:srgbClr val="00B0F0"/>
                </a:solidFill>
                <a:latin typeface="Verdana"/>
                <a:ea typeface="Verdana"/>
                <a:cs typeface="Verdana"/>
                <a:sym typeface="Verdana"/>
              </a:rPr>
              <a:t>.</a:t>
            </a:r>
          </a:p>
          <a:p>
            <a:pPr>
              <a:lnSpc>
                <a:spcPct val="150000"/>
              </a:lnSpc>
            </a:pPr>
            <a:r>
              <a:rPr lang="en-US" altLang="zh-TW" sz="2000" dirty="0">
                <a:latin typeface="Verdana"/>
                <a:ea typeface="Verdana"/>
                <a:cs typeface="Verdana"/>
              </a:rPr>
              <a:t>This is also called “PRAM Consistency” – Pipelined RAM.</a:t>
            </a:r>
          </a:p>
          <a:p>
            <a:pPr>
              <a:lnSpc>
                <a:spcPct val="150000"/>
              </a:lnSpc>
            </a:pPr>
            <a:r>
              <a:rPr lang="en-US" altLang="zh-TW" sz="2000" dirty="0">
                <a:latin typeface="Verdana"/>
                <a:ea typeface="Verdana"/>
                <a:cs typeface="Verdana"/>
              </a:rPr>
              <a:t>The attractive characteristic of FIFO is that it is easy to implement. There are no guarantees about the order in which different processes see writes – except that two or more writes from a single process must be seen in order.</a:t>
            </a:r>
          </a:p>
          <a:p>
            <a:pPr marL="365760" lvl="0" indent="0" algn="l" rtl="0">
              <a:lnSpc>
                <a:spcPct val="150000"/>
              </a:lnSpc>
              <a:spcBef>
                <a:spcPts val="0"/>
              </a:spcBef>
              <a:spcAft>
                <a:spcPts val="0"/>
              </a:spcAft>
              <a:buNone/>
            </a:pPr>
            <a:endParaRPr sz="2000" dirty="0">
              <a:latin typeface="Verdana"/>
              <a:ea typeface="Verdana"/>
              <a:cs typeface="Verdana"/>
            </a:endParaRPr>
          </a:p>
          <a:p>
            <a:pPr marL="365760" lvl="0" indent="-283464" algn="l" rtl="0">
              <a:lnSpc>
                <a:spcPct val="100000"/>
              </a:lnSpc>
              <a:spcBef>
                <a:spcPts val="600"/>
              </a:spcBef>
              <a:spcAft>
                <a:spcPts val="1600"/>
              </a:spcAft>
              <a:buSzPts val="2560"/>
              <a:buFont typeface="Gill Sans"/>
              <a:buNone/>
            </a:pPr>
            <a:endParaRPr sz="2000" dirty="0">
              <a:latin typeface="Verdana"/>
              <a:ea typeface="Verdana"/>
              <a:cs typeface="Verdana"/>
            </a:endParaRPr>
          </a:p>
        </p:txBody>
      </p:sp>
      <p:sp>
        <p:nvSpPr>
          <p:cNvPr id="174" name="Google Shape;174;p11"/>
          <p:cNvSpPr txBox="1">
            <a:spLocks noGrp="1"/>
          </p:cNvSpPr>
          <p:nvPr>
            <p:ph type="sldNum" idx="12"/>
          </p:nvPr>
        </p:nvSpPr>
        <p:spPr>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562214"/>
              </a:buClr>
              <a:buSzPts val="4300"/>
              <a:buFont typeface="Gill Sans"/>
              <a:buNone/>
            </a:pPr>
            <a:r>
              <a:rPr lang="en-US"/>
              <a:t>FIFO</a:t>
            </a:r>
            <a:r>
              <a:rPr lang="en-US">
                <a:solidFill>
                  <a:srgbClr val="262626"/>
                </a:solidFill>
              </a:rPr>
              <a:t> </a:t>
            </a:r>
            <a:r>
              <a:rPr lang="en-US"/>
              <a:t>Consistency </a:t>
            </a:r>
            <a:endParaRPr/>
          </a:p>
        </p:txBody>
      </p:sp>
      <p:sp>
        <p:nvSpPr>
          <p:cNvPr id="8" name="Rectangle 3"/>
          <p:cNvSpPr>
            <a:spLocks noGrp="1" noChangeArrowheads="1"/>
          </p:cNvSpPr>
          <p:nvPr>
            <p:ph type="body" idx="1"/>
          </p:nvPr>
        </p:nvSpPr>
        <p:spPr>
          <a:xfrm>
            <a:off x="211941" y="4298043"/>
            <a:ext cx="8588375" cy="1562100"/>
          </a:xfrm>
        </p:spPr>
        <p:txBody>
          <a:bodyPr/>
          <a:lstStyle/>
          <a:p>
            <a:r>
              <a:rPr lang="en-US" altLang="zh-TW" sz="2400" dirty="0"/>
              <a:t>A valid sequence of FIFO consistency events.</a:t>
            </a:r>
          </a:p>
          <a:p>
            <a:r>
              <a:rPr lang="en-US" altLang="zh-TW" sz="2400" dirty="0"/>
              <a:t>Note that none of the consistency models studied so far would allow this sequence of events.</a:t>
            </a:r>
          </a:p>
        </p:txBody>
      </p:sp>
      <p:sp>
        <p:nvSpPr>
          <p:cNvPr id="174" name="Google Shape;174;p11"/>
          <p:cNvSpPr txBox="1">
            <a:spLocks noGrp="1"/>
          </p:cNvSpPr>
          <p:nvPr>
            <p:ph type="sldNum" idx="12"/>
          </p:nvPr>
        </p:nvSpPr>
        <p:spPr>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00000"/>
              </a:buClr>
              <a:buFont typeface="Arial"/>
              <a:buNone/>
            </a:pPr>
            <a:fld id="{00000000-1234-1234-1234-123412341234}" type="slidenum">
              <a:rPr lang="en-US"/>
              <a:t>16</a:t>
            </a:fld>
            <a:endParaRPr/>
          </a:p>
        </p:txBody>
      </p:sp>
      <p:pic>
        <p:nvPicPr>
          <p:cNvPr id="175" name="Google Shape;175;p11"/>
          <p:cNvPicPr preferRelativeResize="0"/>
          <p:nvPr/>
        </p:nvPicPr>
        <p:blipFill rotWithShape="1">
          <a:blip r:embed="rId3">
            <a:alphaModFix/>
          </a:blip>
          <a:srcRect l="31854" t="47734" r="29716" b="43202"/>
          <a:stretch/>
        </p:blipFill>
        <p:spPr>
          <a:xfrm>
            <a:off x="211941" y="1356492"/>
            <a:ext cx="8046951" cy="2505101"/>
          </a:xfrm>
          <a:prstGeom prst="rect">
            <a:avLst/>
          </a:prstGeom>
          <a:noFill/>
          <a:ln>
            <a:noFill/>
          </a:ln>
        </p:spPr>
      </p:pic>
      <p:sp>
        <p:nvSpPr>
          <p:cNvPr id="176" name="Google Shape;176;p11"/>
          <p:cNvSpPr/>
          <p:nvPr/>
        </p:nvSpPr>
        <p:spPr>
          <a:xfrm>
            <a:off x="661747" y="3678294"/>
            <a:ext cx="6624600" cy="36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0" dirty="0">
                <a:latin typeface="Gill Sans"/>
                <a:ea typeface="Gill Sans"/>
                <a:cs typeface="Gill Sans"/>
                <a:sym typeface="Gill Sans"/>
              </a:rPr>
              <a:t>A valid sequence of events for FIFO consistency</a:t>
            </a:r>
            <a:endParaRPr sz="2500" b="0" dirty="0">
              <a:latin typeface="Gill Sans"/>
              <a:ea typeface="Gill Sans"/>
              <a:cs typeface="Gill Sans"/>
              <a:sym typeface="Gill Sans"/>
            </a:endParaRPr>
          </a:p>
        </p:txBody>
      </p:sp>
    </p:spTree>
    <p:extLst>
      <p:ext uri="{BB962C8B-B14F-4D97-AF65-F5344CB8AC3E}">
        <p14:creationId xmlns:p14="http://schemas.microsoft.com/office/powerpoint/2010/main" val="234922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62626"/>
              </a:buClr>
              <a:buSzPts val="4300"/>
              <a:buFont typeface="Gill Sans"/>
              <a:buNone/>
            </a:pPr>
            <a:r>
              <a:rPr lang="en-US"/>
              <a:t>Weak</a:t>
            </a:r>
            <a:r>
              <a:rPr lang="en-US">
                <a:solidFill>
                  <a:srgbClr val="262626"/>
                </a:solidFill>
              </a:rPr>
              <a:t> </a:t>
            </a:r>
            <a:r>
              <a:rPr lang="en-US"/>
              <a:t>Consistency</a:t>
            </a:r>
            <a:r>
              <a:rPr lang="en-US">
                <a:solidFill>
                  <a:srgbClr val="262626"/>
                </a:solidFill>
              </a:rPr>
              <a:t> </a:t>
            </a:r>
            <a:endParaRPr/>
          </a:p>
        </p:txBody>
      </p:sp>
      <p:sp>
        <p:nvSpPr>
          <p:cNvPr id="182" name="Google Shape;182;p12"/>
          <p:cNvSpPr txBox="1">
            <a:spLocks noGrp="1"/>
          </p:cNvSpPr>
          <p:nvPr>
            <p:ph type="body" idx="1"/>
          </p:nvPr>
        </p:nvSpPr>
        <p:spPr>
          <a:xfrm>
            <a:off x="384425" y="1447800"/>
            <a:ext cx="8549400" cy="5007900"/>
          </a:xfrm>
          <a:prstGeom prst="rect">
            <a:avLst/>
          </a:prstGeom>
          <a:noFill/>
          <a:ln>
            <a:noFill/>
          </a:ln>
        </p:spPr>
        <p:txBody>
          <a:bodyPr spcFirstLastPara="1" wrap="square" lIns="91425" tIns="45700" rIns="91425" bIns="45700" anchor="t" anchorCtr="0">
            <a:normAutofit/>
          </a:bodyPr>
          <a:lstStyle/>
          <a:p>
            <a:pPr marL="457200" lvl="0" indent="-379730" algn="l" rtl="0">
              <a:lnSpc>
                <a:spcPct val="100000"/>
              </a:lnSpc>
              <a:spcBef>
                <a:spcPts val="0"/>
              </a:spcBef>
              <a:spcAft>
                <a:spcPts val="0"/>
              </a:spcAft>
              <a:buSzPts val="2380"/>
              <a:buChar char="●"/>
            </a:pPr>
            <a:r>
              <a:rPr lang="en-US" sz="2000" dirty="0"/>
              <a:t>Weak consistency model says that not all applications need to see all writes − the criteria for same order is relaxed. </a:t>
            </a:r>
            <a:endParaRPr sz="2000" dirty="0"/>
          </a:p>
          <a:p>
            <a:pPr marL="457200" lvl="0" indent="-379730" algn="l" rtl="0">
              <a:lnSpc>
                <a:spcPct val="100000"/>
              </a:lnSpc>
              <a:spcBef>
                <a:spcPts val="0"/>
              </a:spcBef>
              <a:spcAft>
                <a:spcPts val="0"/>
              </a:spcAft>
              <a:buSzPts val="2380"/>
              <a:buChar char="●"/>
            </a:pPr>
            <a:r>
              <a:rPr lang="en-US" sz="2000" dirty="0"/>
              <a:t>This  model ensures consistency on a </a:t>
            </a:r>
            <a:r>
              <a:rPr lang="en-US" sz="2000" i="1" dirty="0"/>
              <a:t>group of operations, as against </a:t>
            </a:r>
            <a:r>
              <a:rPr lang="en-US" sz="2000" dirty="0"/>
              <a:t>individual reads and writes as seen in the other consistency models. </a:t>
            </a:r>
            <a:endParaRPr sz="2000" dirty="0"/>
          </a:p>
          <a:p>
            <a:pPr marL="457200" lvl="0" indent="-379730" algn="l" rtl="0">
              <a:lnSpc>
                <a:spcPct val="100000"/>
              </a:lnSpc>
              <a:spcBef>
                <a:spcPts val="0"/>
              </a:spcBef>
              <a:spcAft>
                <a:spcPts val="0"/>
              </a:spcAft>
              <a:buSzPts val="2380"/>
              <a:buChar char="●"/>
            </a:pPr>
            <a:r>
              <a:rPr lang="en-US" sz="2000" dirty="0"/>
              <a:t>It introduces the concept of a synchronization variable “S” which is associated with a particular </a:t>
            </a:r>
            <a:r>
              <a:rPr lang="en-US" sz="2000" dirty="0" err="1"/>
              <a:t>datastore</a:t>
            </a:r>
            <a:r>
              <a:rPr lang="en-US" sz="2000" dirty="0"/>
              <a:t>. </a:t>
            </a:r>
            <a:endParaRPr sz="2000" dirty="0"/>
          </a:p>
          <a:p>
            <a:pPr marL="457200" lvl="0" indent="-379730" algn="l" rtl="0">
              <a:lnSpc>
                <a:spcPct val="100000"/>
              </a:lnSpc>
              <a:spcBef>
                <a:spcPts val="0"/>
              </a:spcBef>
              <a:spcAft>
                <a:spcPts val="0"/>
              </a:spcAft>
              <a:buSzPts val="2380"/>
              <a:buChar char="●"/>
            </a:pPr>
            <a:r>
              <a:rPr lang="en-US" sz="2000" dirty="0"/>
              <a:t>The process acquiring this synchronization variable is allowed to access the critical region and when it leaves the variable should be released. </a:t>
            </a:r>
            <a:endParaRPr sz="2000" dirty="0"/>
          </a:p>
          <a:p>
            <a:pPr marL="457200" lvl="0" indent="-379730" algn="l" rtl="0">
              <a:lnSpc>
                <a:spcPct val="100000"/>
              </a:lnSpc>
              <a:spcBef>
                <a:spcPts val="0"/>
              </a:spcBef>
              <a:spcAft>
                <a:spcPts val="0"/>
              </a:spcAft>
              <a:buSzPts val="2380"/>
              <a:buChar char="●"/>
            </a:pPr>
            <a:r>
              <a:rPr lang="en-US" sz="2000" dirty="0"/>
              <a:t>The synchronization variable for a </a:t>
            </a:r>
            <a:r>
              <a:rPr lang="en-US" sz="2000" dirty="0" err="1"/>
              <a:t>datastore</a:t>
            </a:r>
            <a:r>
              <a:rPr lang="en-US" sz="2000" dirty="0"/>
              <a:t> assures the process that the value it has got is the most recently written value of that </a:t>
            </a:r>
            <a:r>
              <a:rPr lang="en-US" sz="2000" dirty="0" err="1"/>
              <a:t>datastore</a:t>
            </a:r>
            <a:r>
              <a:rPr lang="en-US" sz="2000" dirty="0"/>
              <a:t>.</a:t>
            </a:r>
            <a:endParaRPr sz="2000" dirty="0">
              <a:latin typeface="Verdana"/>
              <a:ea typeface="Verdana"/>
              <a:cs typeface="Verdana"/>
              <a:sym typeface="Verdana"/>
            </a:endParaRPr>
          </a:p>
          <a:p>
            <a:pPr marL="457200" lvl="0" indent="0" algn="l" rtl="0">
              <a:lnSpc>
                <a:spcPct val="100000"/>
              </a:lnSpc>
              <a:spcBef>
                <a:spcPts val="600"/>
              </a:spcBef>
              <a:spcAft>
                <a:spcPts val="1600"/>
              </a:spcAft>
              <a:buNone/>
            </a:pPr>
            <a:endParaRPr sz="2000" dirty="0">
              <a:latin typeface="Verdana"/>
              <a:ea typeface="Verdana"/>
              <a:cs typeface="Verdana"/>
              <a:sym typeface="Verdana"/>
            </a:endParaRPr>
          </a:p>
        </p:txBody>
      </p:sp>
      <p:sp>
        <p:nvSpPr>
          <p:cNvPr id="183" name="Google Shape;183;p12"/>
          <p:cNvSpPr txBox="1">
            <a:spLocks noGrp="1"/>
          </p:cNvSpPr>
          <p:nvPr>
            <p:ph type="sldNum" idx="12"/>
          </p:nvPr>
        </p:nvSpPr>
        <p:spPr>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00000"/>
              </a:buClr>
              <a:buFont typeface="Arial"/>
              <a:buNone/>
            </a:pPr>
            <a:fld id="{00000000-1234-1234-1234-123412341234}" type="slidenum">
              <a:rPr lang="en-US">
                <a:latin typeface="Arial"/>
                <a:ea typeface="Arial"/>
                <a:cs typeface="Arial"/>
                <a:sym typeface="Arial"/>
              </a:rPr>
              <a:t>17</a:t>
            </a:fld>
            <a:endParaRPr>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87497feabf_0_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dirty="0">
                <a:solidFill>
                  <a:srgbClr val="FF0000"/>
                </a:solidFill>
                <a:latin typeface="Times New Roman"/>
                <a:ea typeface="Times New Roman"/>
                <a:cs typeface="Times New Roman"/>
                <a:sym typeface="Times New Roman"/>
              </a:rPr>
              <a:t>Weak </a:t>
            </a:r>
            <a:r>
              <a:rPr lang="en-US" sz="4400" b="0" i="0" u="none" dirty="0" smtClean="0">
                <a:solidFill>
                  <a:srgbClr val="FF0000"/>
                </a:solidFill>
                <a:latin typeface="Times New Roman"/>
                <a:ea typeface="Times New Roman"/>
                <a:cs typeface="Times New Roman"/>
                <a:sym typeface="Times New Roman"/>
              </a:rPr>
              <a:t>Consistency</a:t>
            </a:r>
            <a:endParaRPr dirty="0"/>
          </a:p>
        </p:txBody>
      </p:sp>
      <p:sp>
        <p:nvSpPr>
          <p:cNvPr id="189" name="Google Shape;189;g87497feabf_0_17"/>
          <p:cNvSpPr txBox="1">
            <a:spLocks noGrp="1"/>
          </p:cNvSpPr>
          <p:nvPr>
            <p:ph type="body" idx="1"/>
          </p:nvPr>
        </p:nvSpPr>
        <p:spPr>
          <a:xfrm>
            <a:off x="288374" y="1447800"/>
            <a:ext cx="8645400" cy="48543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Font typeface="Times New Roman"/>
              <a:buNone/>
            </a:pPr>
            <a:r>
              <a:rPr lang="en-US" sz="2400" b="0" i="0" u="none" dirty="0">
                <a:solidFill>
                  <a:schemeClr val="dk1"/>
                </a:solidFill>
                <a:latin typeface="Times New Roman"/>
                <a:ea typeface="Times New Roman"/>
                <a:cs typeface="Times New Roman"/>
                <a:sym typeface="Times New Roman"/>
              </a:rPr>
              <a:t>Properties:</a:t>
            </a:r>
            <a:endParaRPr dirty="0"/>
          </a:p>
          <a:p>
            <a:pPr marL="342900" lvl="0" indent="-342900" algn="l" rtl="0">
              <a:lnSpc>
                <a:spcPct val="90000"/>
              </a:lnSpc>
              <a:spcBef>
                <a:spcPts val="480"/>
              </a:spcBef>
              <a:spcAft>
                <a:spcPts val="0"/>
              </a:spcAft>
              <a:buClr>
                <a:schemeClr val="accent2"/>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Accesses to synchronization variables associated with a data store are </a:t>
            </a:r>
            <a:r>
              <a:rPr lang="en-US" sz="2400" b="0" i="0" u="none" dirty="0">
                <a:solidFill>
                  <a:srgbClr val="FF0000"/>
                </a:solidFill>
                <a:latin typeface="Times New Roman"/>
                <a:ea typeface="Times New Roman"/>
                <a:cs typeface="Times New Roman"/>
                <a:sym typeface="Times New Roman"/>
              </a:rPr>
              <a:t>sequentially consistent</a:t>
            </a:r>
            <a:r>
              <a:rPr lang="en-US" sz="2400" b="0" i="0" u="none" dirty="0">
                <a:solidFill>
                  <a:schemeClr val="dk1"/>
                </a:solidFill>
                <a:latin typeface="Times New Roman"/>
                <a:ea typeface="Times New Roman"/>
                <a:cs typeface="Times New Roman"/>
                <a:sym typeface="Times New Roman"/>
              </a:rPr>
              <a:t>.</a:t>
            </a:r>
            <a:endParaRPr dirty="0"/>
          </a:p>
          <a:p>
            <a:pPr marL="342900" lvl="0" indent="-342900" algn="l" rtl="0">
              <a:lnSpc>
                <a:spcPct val="90000"/>
              </a:lnSpc>
              <a:spcBef>
                <a:spcPts val="320"/>
              </a:spcBef>
              <a:spcAft>
                <a:spcPts val="0"/>
              </a:spcAft>
              <a:buSzPts val="1600"/>
              <a:buFont typeface="Times New Roman"/>
              <a:buNone/>
            </a:pPr>
            <a:r>
              <a:rPr lang="en-US" sz="1600" b="0" i="1" u="none" dirty="0">
                <a:solidFill>
                  <a:srgbClr val="FF0000"/>
                </a:solidFill>
                <a:latin typeface="Times New Roman"/>
                <a:ea typeface="Times New Roman"/>
                <a:cs typeface="Times New Roman"/>
                <a:sym typeface="Times New Roman"/>
              </a:rPr>
              <a:t>(All </a:t>
            </a:r>
            <a:r>
              <a:rPr lang="en-US" sz="1600" b="0" i="1" u="none" dirty="0" err="1">
                <a:solidFill>
                  <a:srgbClr val="FF0000"/>
                </a:solidFill>
                <a:latin typeface="Times New Roman"/>
                <a:ea typeface="Times New Roman"/>
                <a:cs typeface="Times New Roman"/>
                <a:sym typeface="Times New Roman"/>
              </a:rPr>
              <a:t>processess</a:t>
            </a:r>
            <a:r>
              <a:rPr lang="en-US" sz="1600" b="0" i="1" u="none" dirty="0">
                <a:solidFill>
                  <a:srgbClr val="FF0000"/>
                </a:solidFill>
                <a:latin typeface="Times New Roman"/>
                <a:ea typeface="Times New Roman"/>
                <a:cs typeface="Times New Roman"/>
                <a:sym typeface="Times New Roman"/>
              </a:rPr>
              <a:t> see all ops on synch. Variable in the same process in the same order.)</a:t>
            </a:r>
            <a:endParaRPr sz="1600" b="0" i="1" u="none" dirty="0">
              <a:solidFill>
                <a:srgbClr val="FF0000"/>
              </a:solidFill>
              <a:latin typeface="Times New Roman"/>
              <a:ea typeface="Times New Roman"/>
              <a:cs typeface="Times New Roman"/>
              <a:sym typeface="Times New Roman"/>
            </a:endParaRPr>
          </a:p>
          <a:p>
            <a:pPr marL="342900" lvl="0" indent="-342900" algn="l" rtl="0">
              <a:lnSpc>
                <a:spcPct val="90000"/>
              </a:lnSpc>
              <a:spcBef>
                <a:spcPts val="320"/>
              </a:spcBef>
              <a:spcAft>
                <a:spcPts val="0"/>
              </a:spcAft>
              <a:buSzPts val="1600"/>
              <a:buFont typeface="Times New Roman"/>
              <a:buNone/>
            </a:pPr>
            <a:endParaRPr sz="1600" i="1" dirty="0">
              <a:solidFill>
                <a:srgbClr val="FF0000"/>
              </a:solidFill>
            </a:endParaRPr>
          </a:p>
          <a:p>
            <a:pPr marL="342900" lvl="0" indent="-342900" algn="l" rtl="0">
              <a:lnSpc>
                <a:spcPct val="90000"/>
              </a:lnSpc>
              <a:spcBef>
                <a:spcPts val="480"/>
              </a:spcBef>
              <a:spcAft>
                <a:spcPts val="0"/>
              </a:spcAft>
              <a:buClr>
                <a:schemeClr val="accent2"/>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No operation on a synchronization variable is allowed to be performed until all previous writes have been completed everywhere.</a:t>
            </a:r>
            <a:endParaRPr dirty="0"/>
          </a:p>
          <a:p>
            <a:pPr marL="342900" lvl="0" indent="-342900" algn="l" rtl="0">
              <a:lnSpc>
                <a:spcPct val="90000"/>
              </a:lnSpc>
              <a:spcBef>
                <a:spcPts val="320"/>
              </a:spcBef>
              <a:spcAft>
                <a:spcPts val="0"/>
              </a:spcAft>
              <a:buSzPts val="1600"/>
              <a:buFont typeface="Times New Roman"/>
              <a:buNone/>
            </a:pPr>
            <a:r>
              <a:rPr lang="en-US" sz="1600" b="0" i="1" u="none" dirty="0">
                <a:solidFill>
                  <a:srgbClr val="FF0000"/>
                </a:solidFill>
                <a:latin typeface="Times New Roman"/>
                <a:ea typeface="Times New Roman"/>
                <a:cs typeface="Times New Roman"/>
                <a:sym typeface="Times New Roman"/>
              </a:rPr>
              <a:t>(Syn. Forces all writes that are in progress or partially completed at some local copies but not others to complete everywhere.)</a:t>
            </a:r>
            <a:endParaRPr sz="1600" b="0" i="1" u="none" dirty="0">
              <a:solidFill>
                <a:srgbClr val="FF0000"/>
              </a:solidFill>
              <a:latin typeface="Times New Roman"/>
              <a:ea typeface="Times New Roman"/>
              <a:cs typeface="Times New Roman"/>
              <a:sym typeface="Times New Roman"/>
            </a:endParaRPr>
          </a:p>
          <a:p>
            <a:pPr marL="342900" lvl="0" indent="-342900" algn="l" rtl="0">
              <a:lnSpc>
                <a:spcPct val="90000"/>
              </a:lnSpc>
              <a:spcBef>
                <a:spcPts val="320"/>
              </a:spcBef>
              <a:spcAft>
                <a:spcPts val="0"/>
              </a:spcAft>
              <a:buSzPts val="1600"/>
              <a:buFont typeface="Times New Roman"/>
              <a:buNone/>
            </a:pPr>
            <a:endParaRPr sz="1600" i="1" dirty="0">
              <a:solidFill>
                <a:srgbClr val="FF0000"/>
              </a:solidFill>
            </a:endParaRPr>
          </a:p>
          <a:p>
            <a:pPr marL="342900" lvl="0" indent="-342900" algn="l" rtl="0">
              <a:lnSpc>
                <a:spcPct val="90000"/>
              </a:lnSpc>
              <a:spcBef>
                <a:spcPts val="480"/>
              </a:spcBef>
              <a:spcAft>
                <a:spcPts val="0"/>
              </a:spcAft>
              <a:buClr>
                <a:schemeClr val="accent2"/>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No read or write operation on data items are allowed to be performed until all previous operations to synchronization variables have been performed.</a:t>
            </a:r>
            <a:endParaRPr dirty="0"/>
          </a:p>
          <a:p>
            <a:pPr marL="342900" lvl="0" indent="-342900" algn="l" rtl="0">
              <a:lnSpc>
                <a:spcPct val="90000"/>
              </a:lnSpc>
              <a:spcBef>
                <a:spcPts val="320"/>
              </a:spcBef>
              <a:spcAft>
                <a:spcPts val="0"/>
              </a:spcAft>
              <a:buSzPts val="1600"/>
              <a:buFont typeface="Times New Roman"/>
              <a:buNone/>
            </a:pPr>
            <a:r>
              <a:rPr lang="en-US" sz="1600" b="0" i="1" u="none" dirty="0">
                <a:solidFill>
                  <a:srgbClr val="FF0000"/>
                </a:solidFill>
                <a:latin typeface="Times New Roman"/>
                <a:ea typeface="Times New Roman"/>
                <a:cs typeface="Times New Roman"/>
                <a:sym typeface="Times New Roman"/>
              </a:rPr>
              <a:t>(when a data item is accessed either for reading or for writing all the syncs. have to be completed )</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62626"/>
              </a:buClr>
              <a:buSzPts val="4300"/>
              <a:buFont typeface="Gill Sans"/>
              <a:buNone/>
            </a:pPr>
            <a:r>
              <a:rPr lang="en-US">
                <a:solidFill>
                  <a:srgbClr val="FF0000"/>
                </a:solidFill>
              </a:rPr>
              <a:t>Weak Consistency </a:t>
            </a:r>
            <a:endParaRPr>
              <a:solidFill>
                <a:srgbClr val="FF0000"/>
              </a:solidFill>
            </a:endParaRPr>
          </a:p>
        </p:txBody>
      </p:sp>
      <p:sp>
        <p:nvSpPr>
          <p:cNvPr id="195" name="Google Shape;195;p14"/>
          <p:cNvSpPr txBox="1">
            <a:spLocks noGrp="1"/>
          </p:cNvSpPr>
          <p:nvPr>
            <p:ph type="body" idx="1"/>
          </p:nvPr>
        </p:nvSpPr>
        <p:spPr>
          <a:xfrm>
            <a:off x="403627" y="1447800"/>
            <a:ext cx="8530200" cy="4911900"/>
          </a:xfrm>
          <a:prstGeom prst="rect">
            <a:avLst/>
          </a:prstGeom>
          <a:noFill/>
          <a:ln>
            <a:noFill/>
          </a:ln>
        </p:spPr>
        <p:txBody>
          <a:bodyPr spcFirstLastPara="1" wrap="square" lIns="91425" tIns="45700" rIns="91425" bIns="45700" anchor="t" anchorCtr="0">
            <a:normAutofit/>
          </a:bodyPr>
          <a:lstStyle/>
          <a:p>
            <a:pPr marL="77470" indent="0">
              <a:spcBef>
                <a:spcPts val="0"/>
              </a:spcBef>
              <a:buSzPts val="2380"/>
              <a:buNone/>
            </a:pPr>
            <a:r>
              <a:rPr lang="en-US" sz="2000" dirty="0"/>
              <a:t>Following criteria must be met:</a:t>
            </a:r>
            <a:endParaRPr sz="2000" dirty="0"/>
          </a:p>
          <a:p>
            <a:pPr indent="-379730">
              <a:spcBef>
                <a:spcPts val="0"/>
              </a:spcBef>
              <a:buSzPts val="2380"/>
              <a:buFont typeface="Noto Sans Symbols"/>
              <a:buChar char="●"/>
            </a:pPr>
            <a:r>
              <a:rPr lang="en-US" sz="2000" dirty="0"/>
              <a:t>1. Acquisition of a synchronization variable cannot be performed for the process until all updates to the shared data have been performed.</a:t>
            </a:r>
            <a:endParaRPr sz="2000" dirty="0"/>
          </a:p>
          <a:p>
            <a:pPr indent="-379730">
              <a:spcBef>
                <a:spcPts val="0"/>
              </a:spcBef>
              <a:buSzPts val="2380"/>
              <a:buFont typeface="Noto Sans Symbols"/>
              <a:buChar char="●"/>
            </a:pPr>
            <a:endParaRPr sz="2000" dirty="0"/>
          </a:p>
          <a:p>
            <a:pPr indent="-379730">
              <a:spcBef>
                <a:spcPts val="0"/>
              </a:spcBef>
              <a:buSzPts val="2380"/>
              <a:buFont typeface="Noto Sans Symbols"/>
              <a:buChar char="●"/>
            </a:pPr>
            <a:r>
              <a:rPr lang="en-US" sz="2000" dirty="0"/>
              <a:t>2. No other process is allowed to hold the synchronization variable, even not in non-exclusive mode, before an exclusive access to synchronization variable is allowed to perform.</a:t>
            </a:r>
            <a:endParaRPr sz="2000" dirty="0"/>
          </a:p>
          <a:p>
            <a:pPr indent="-379730">
              <a:spcBef>
                <a:spcPts val="0"/>
              </a:spcBef>
              <a:buSzPts val="2380"/>
              <a:buFont typeface="Noto Sans Symbols"/>
              <a:buChar char="●"/>
            </a:pPr>
            <a:endParaRPr sz="2000" dirty="0"/>
          </a:p>
          <a:p>
            <a:pPr indent="-379730">
              <a:spcBef>
                <a:spcPts val="0"/>
              </a:spcBef>
              <a:buSzPts val="2380"/>
              <a:buFont typeface="Noto Sans Symbols"/>
              <a:buChar char="●"/>
            </a:pPr>
            <a:r>
              <a:rPr lang="en-US" sz="2000" dirty="0"/>
              <a:t>3. After an exclusive mode access to a synchronization variable has been performed, any other process’ next non-exclusive mode access to that synchronization variable may not be performed until it has performed with respect to that variable’s owner.</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Why replicate?</a:t>
            </a:r>
            <a:endParaRPr/>
          </a:p>
        </p:txBody>
      </p:sp>
      <p:sp>
        <p:nvSpPr>
          <p:cNvPr id="88" name="Google Shape;88;p2"/>
          <p:cNvSpPr txBox="1">
            <a:spLocks noGrp="1"/>
          </p:cNvSpPr>
          <p:nvPr>
            <p:ph type="body" idx="1"/>
          </p:nvPr>
        </p:nvSpPr>
        <p:spPr>
          <a:xfrm>
            <a:off x="365199" y="1447800"/>
            <a:ext cx="8568600" cy="5142600"/>
          </a:xfrm>
          <a:prstGeom prst="rect">
            <a:avLst/>
          </a:prstGeom>
          <a:noFill/>
          <a:ln>
            <a:noFill/>
          </a:ln>
        </p:spPr>
        <p:txBody>
          <a:bodyPr spcFirstLastPara="1" wrap="square" lIns="91425" tIns="45700" rIns="91425" bIns="45700" anchor="t" anchorCtr="0">
            <a:noAutofit/>
          </a:bodyPr>
          <a:lstStyle/>
          <a:p>
            <a:pPr marL="365760" lvl="0" indent="-283464" algn="l" rtl="0">
              <a:lnSpc>
                <a:spcPct val="110000"/>
              </a:lnSpc>
              <a:spcBef>
                <a:spcPts val="0"/>
              </a:spcBef>
              <a:spcAft>
                <a:spcPts val="0"/>
              </a:spcAft>
              <a:buClr>
                <a:srgbClr val="000000"/>
              </a:buClr>
              <a:buSzPts val="2176"/>
              <a:buChar char="●"/>
            </a:pPr>
            <a:r>
              <a:rPr lang="en-US" sz="2000" dirty="0">
                <a:solidFill>
                  <a:srgbClr val="000000"/>
                </a:solidFill>
              </a:rPr>
              <a:t>Data replication: common technique in distributed systems</a:t>
            </a:r>
            <a:endParaRPr sz="2000" dirty="0">
              <a:solidFill>
                <a:srgbClr val="000000"/>
              </a:solidFill>
            </a:endParaRPr>
          </a:p>
          <a:p>
            <a:pPr marL="365760" lvl="0" indent="-283464" algn="l" rtl="0">
              <a:lnSpc>
                <a:spcPct val="110000"/>
              </a:lnSpc>
              <a:spcBef>
                <a:spcPts val="600"/>
              </a:spcBef>
              <a:spcAft>
                <a:spcPts val="0"/>
              </a:spcAft>
              <a:buSzPts val="2176"/>
              <a:buChar char="●"/>
            </a:pPr>
            <a:r>
              <a:rPr lang="en-US" sz="2000" b="1" dirty="0" smtClean="0">
                <a:solidFill>
                  <a:srgbClr val="FF0000"/>
                </a:solidFill>
              </a:rPr>
              <a:t>Reliability</a:t>
            </a:r>
            <a:endParaRPr sz="2000" dirty="0"/>
          </a:p>
          <a:p>
            <a:pPr marL="640080" lvl="1" indent="-237743" algn="l" rtl="0">
              <a:lnSpc>
                <a:spcPct val="110000"/>
              </a:lnSpc>
              <a:spcBef>
                <a:spcPts val="550"/>
              </a:spcBef>
              <a:spcAft>
                <a:spcPts val="0"/>
              </a:spcAft>
              <a:buClr>
                <a:srgbClr val="000000"/>
              </a:buClr>
              <a:buSzPts val="2380"/>
              <a:buChar char="○"/>
            </a:pPr>
            <a:r>
              <a:rPr lang="en-US" sz="2000" dirty="0">
                <a:solidFill>
                  <a:srgbClr val="000000"/>
                </a:solidFill>
              </a:rPr>
              <a:t>If one replica is unavailable or crashes, use another</a:t>
            </a:r>
            <a:endParaRPr sz="2000" dirty="0">
              <a:solidFill>
                <a:srgbClr val="000000"/>
              </a:solidFill>
            </a:endParaRPr>
          </a:p>
          <a:p>
            <a:pPr marL="640080" lvl="1" indent="-237743" algn="l" rtl="0">
              <a:lnSpc>
                <a:spcPct val="110000"/>
              </a:lnSpc>
              <a:spcBef>
                <a:spcPts val="550"/>
              </a:spcBef>
              <a:spcAft>
                <a:spcPts val="0"/>
              </a:spcAft>
              <a:buClr>
                <a:srgbClr val="000000"/>
              </a:buClr>
              <a:buSzPts val="2380"/>
              <a:buChar char="○"/>
            </a:pPr>
            <a:r>
              <a:rPr lang="en-US" sz="2000" dirty="0">
                <a:solidFill>
                  <a:srgbClr val="000000"/>
                </a:solidFill>
              </a:rPr>
              <a:t>Protect against corrupted data</a:t>
            </a:r>
            <a:endParaRPr sz="2000" dirty="0">
              <a:solidFill>
                <a:srgbClr val="000000"/>
              </a:solidFill>
            </a:endParaRPr>
          </a:p>
          <a:p>
            <a:pPr marL="365760" lvl="0" indent="-283464" algn="l" rtl="0">
              <a:lnSpc>
                <a:spcPct val="110000"/>
              </a:lnSpc>
              <a:spcBef>
                <a:spcPts val="600"/>
              </a:spcBef>
              <a:spcAft>
                <a:spcPts val="0"/>
              </a:spcAft>
              <a:buSzPts val="2176"/>
              <a:buChar char="●"/>
            </a:pPr>
            <a:r>
              <a:rPr lang="en-US" sz="2000" b="1" dirty="0" smtClean="0">
                <a:solidFill>
                  <a:srgbClr val="FF0000"/>
                </a:solidFill>
              </a:rPr>
              <a:t>Performance</a:t>
            </a:r>
            <a:endParaRPr sz="2000" dirty="0"/>
          </a:p>
          <a:p>
            <a:pPr marL="640080" lvl="1" indent="-237743" algn="l" rtl="0">
              <a:lnSpc>
                <a:spcPct val="110000"/>
              </a:lnSpc>
              <a:spcBef>
                <a:spcPts val="550"/>
              </a:spcBef>
              <a:spcAft>
                <a:spcPts val="0"/>
              </a:spcAft>
              <a:buClr>
                <a:srgbClr val="000000"/>
              </a:buClr>
              <a:buSzPts val="2380"/>
              <a:buChar char="○"/>
            </a:pPr>
            <a:r>
              <a:rPr lang="en-US" sz="2000" dirty="0">
                <a:solidFill>
                  <a:srgbClr val="000000"/>
                </a:solidFill>
              </a:rPr>
              <a:t>Scale with size of the distributed system </a:t>
            </a:r>
            <a:endParaRPr sz="2000" dirty="0">
              <a:solidFill>
                <a:srgbClr val="000000"/>
              </a:solidFill>
            </a:endParaRPr>
          </a:p>
          <a:p>
            <a:pPr marL="640080" lvl="1" indent="-237744" algn="l" rtl="0">
              <a:lnSpc>
                <a:spcPct val="110000"/>
              </a:lnSpc>
              <a:spcBef>
                <a:spcPts val="550"/>
              </a:spcBef>
              <a:spcAft>
                <a:spcPts val="0"/>
              </a:spcAft>
              <a:buSzPts val="2380"/>
              <a:buNone/>
            </a:pPr>
            <a:r>
              <a:rPr lang="en-US" sz="2000" dirty="0">
                <a:solidFill>
                  <a:srgbClr val="000000"/>
                </a:solidFill>
              </a:rPr>
              <a:t>   (replicated web servers)</a:t>
            </a:r>
            <a:endParaRPr sz="2000" dirty="0">
              <a:solidFill>
                <a:srgbClr val="000000"/>
              </a:solidFill>
            </a:endParaRPr>
          </a:p>
          <a:p>
            <a:pPr marL="640080" lvl="1" indent="-237743" algn="l" rtl="0">
              <a:lnSpc>
                <a:spcPct val="110000"/>
              </a:lnSpc>
              <a:spcBef>
                <a:spcPts val="550"/>
              </a:spcBef>
              <a:spcAft>
                <a:spcPts val="0"/>
              </a:spcAft>
              <a:buClr>
                <a:srgbClr val="000000"/>
              </a:buClr>
              <a:buSzPts val="2380"/>
              <a:buChar char="○"/>
            </a:pPr>
            <a:r>
              <a:rPr lang="en-US" sz="2000" dirty="0">
                <a:solidFill>
                  <a:srgbClr val="000000"/>
                </a:solidFill>
              </a:rPr>
              <a:t>Scale in geographically distributed systems </a:t>
            </a:r>
            <a:endParaRPr sz="2000" dirty="0">
              <a:solidFill>
                <a:srgbClr val="000000"/>
              </a:solidFill>
            </a:endParaRPr>
          </a:p>
          <a:p>
            <a:pPr marL="640080" lvl="1" indent="-237744" algn="l" rtl="0">
              <a:lnSpc>
                <a:spcPct val="110000"/>
              </a:lnSpc>
              <a:spcBef>
                <a:spcPts val="550"/>
              </a:spcBef>
              <a:spcAft>
                <a:spcPts val="0"/>
              </a:spcAft>
              <a:buSzPts val="2380"/>
              <a:buNone/>
            </a:pPr>
            <a:r>
              <a:rPr lang="en-US" sz="2000" dirty="0">
                <a:solidFill>
                  <a:srgbClr val="000000"/>
                </a:solidFill>
              </a:rPr>
              <a:t>    (web proxies)</a:t>
            </a:r>
            <a:endParaRPr sz="2000" dirty="0">
              <a:solidFill>
                <a:srgbClr val="000000"/>
              </a:solidFill>
            </a:endParaRPr>
          </a:p>
          <a:p>
            <a:pPr marL="365760" lvl="0" indent="-283464" algn="l" rtl="0">
              <a:lnSpc>
                <a:spcPct val="110000"/>
              </a:lnSpc>
              <a:spcBef>
                <a:spcPts val="600"/>
              </a:spcBef>
              <a:spcAft>
                <a:spcPts val="0"/>
              </a:spcAft>
              <a:buSzPts val="2176"/>
              <a:buChar char="●"/>
            </a:pPr>
            <a:r>
              <a:rPr lang="en-US" sz="2000" b="1" dirty="0">
                <a:solidFill>
                  <a:srgbClr val="FF0000"/>
                </a:solidFill>
              </a:rPr>
              <a:t>Key issue: need to maintain consistency  of replicated data</a:t>
            </a:r>
            <a:endParaRPr sz="2000" dirty="0"/>
          </a:p>
          <a:p>
            <a:pPr marL="640080" lvl="1" indent="-237743" algn="l" rtl="0">
              <a:lnSpc>
                <a:spcPct val="110000"/>
              </a:lnSpc>
              <a:spcBef>
                <a:spcPts val="550"/>
              </a:spcBef>
              <a:spcAft>
                <a:spcPts val="1600"/>
              </a:spcAft>
              <a:buClr>
                <a:srgbClr val="000000"/>
              </a:buClr>
              <a:buSzPts val="2380"/>
              <a:buChar char="○"/>
            </a:pPr>
            <a:r>
              <a:rPr lang="en-US" sz="2000" dirty="0">
                <a:solidFill>
                  <a:srgbClr val="000000"/>
                </a:solidFill>
              </a:rPr>
              <a:t>If one copy is modified, others become inconsistent</a:t>
            </a:r>
            <a:endParaRPr sz="2000"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236136"/>
            <a:ext cx="8534400" cy="3783439"/>
          </a:xfrm>
          <a:prstGeom prst="rect">
            <a:avLst/>
          </a:prstGeom>
        </p:spPr>
      </p:pic>
      <p:sp>
        <p:nvSpPr>
          <p:cNvPr id="15" name="Rectangle 3"/>
          <p:cNvSpPr txBox="1">
            <a:spLocks noChangeArrowheads="1"/>
          </p:cNvSpPr>
          <p:nvPr/>
        </p:nvSpPr>
        <p:spPr>
          <a:xfrm>
            <a:off x="385763" y="4408942"/>
            <a:ext cx="8758237" cy="18684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609600" indent="-609600">
              <a:lnSpc>
                <a:spcPct val="90000"/>
              </a:lnSpc>
              <a:buFontTx/>
              <a:buAutoNum type="alphaLcParenR"/>
            </a:pPr>
            <a:r>
              <a:rPr lang="en-US" altLang="zh-TW" sz="2000" dirty="0" smtClean="0"/>
              <a:t>A valid sequence of events for weak consistency. This is because P2 and P3 have yet to synchronize, so there</a:t>
            </a:r>
            <a:r>
              <a:rPr lang="en-US" altLang="zh-TW" sz="2000" dirty="0" smtClean="0">
                <a:latin typeface="Times New Roman" panose="02020603050405020304" pitchFamily="18" charset="0"/>
              </a:rPr>
              <a:t>’</a:t>
            </a:r>
            <a:r>
              <a:rPr lang="en-US" altLang="zh-TW" sz="2000" dirty="0" smtClean="0"/>
              <a:t>s no guarantees about the value in </a:t>
            </a:r>
            <a:r>
              <a:rPr lang="en-US" altLang="zh-TW" sz="2000" dirty="0" smtClean="0">
                <a:latin typeface="Times New Roman" panose="02020603050405020304" pitchFamily="18" charset="0"/>
              </a:rPr>
              <a:t>‘</a:t>
            </a:r>
            <a:r>
              <a:rPr lang="en-US" altLang="zh-TW" sz="2000" dirty="0" smtClean="0"/>
              <a:t>x</a:t>
            </a:r>
            <a:r>
              <a:rPr lang="en-US" altLang="zh-TW" sz="2000" dirty="0" smtClean="0">
                <a:latin typeface="Times New Roman" panose="02020603050405020304" pitchFamily="18" charset="0"/>
              </a:rPr>
              <a:t>’</a:t>
            </a:r>
            <a:r>
              <a:rPr lang="en-US" altLang="zh-TW" sz="2000" dirty="0" smtClean="0"/>
              <a:t>.</a:t>
            </a:r>
          </a:p>
          <a:p>
            <a:pPr marL="609600" indent="-609600">
              <a:lnSpc>
                <a:spcPct val="90000"/>
              </a:lnSpc>
              <a:buFontTx/>
              <a:buAutoNum type="alphaLcParenR"/>
            </a:pPr>
            <a:r>
              <a:rPr lang="en-US" altLang="zh-TW" sz="2000" dirty="0" smtClean="0"/>
              <a:t>An invalid sequence for weak consistency. P2 has synchronized, so it cannot read </a:t>
            </a:r>
            <a:r>
              <a:rPr lang="en-US" altLang="zh-TW" sz="2000" dirty="0" smtClean="0">
                <a:latin typeface="Times New Roman" panose="02020603050405020304" pitchFamily="18" charset="0"/>
              </a:rPr>
              <a:t>‘</a:t>
            </a:r>
            <a:r>
              <a:rPr lang="en-US" altLang="zh-TW" sz="2000" dirty="0" smtClean="0"/>
              <a:t>a</a:t>
            </a:r>
            <a:r>
              <a:rPr lang="en-US" altLang="zh-TW" sz="2000" dirty="0" smtClean="0">
                <a:latin typeface="Times New Roman" panose="02020603050405020304" pitchFamily="18" charset="0"/>
              </a:rPr>
              <a:t>’</a:t>
            </a:r>
            <a:r>
              <a:rPr lang="en-US" altLang="zh-TW" sz="2000" dirty="0" smtClean="0"/>
              <a:t> from </a:t>
            </a:r>
            <a:r>
              <a:rPr lang="en-US" altLang="zh-TW" sz="2000" dirty="0" smtClean="0">
                <a:latin typeface="Times New Roman" panose="02020603050405020304" pitchFamily="18" charset="0"/>
              </a:rPr>
              <a:t>‘</a:t>
            </a:r>
            <a:r>
              <a:rPr lang="en-US" altLang="zh-TW" sz="2000" dirty="0" smtClean="0"/>
              <a:t>x</a:t>
            </a:r>
            <a:r>
              <a:rPr lang="en-US" altLang="zh-TW" sz="2000" dirty="0" smtClean="0">
                <a:latin typeface="Times New Roman" panose="02020603050405020304" pitchFamily="18" charset="0"/>
              </a:rPr>
              <a:t>’</a:t>
            </a:r>
            <a:r>
              <a:rPr lang="en-US" altLang="zh-TW" sz="2000" dirty="0" smtClean="0"/>
              <a:t> </a:t>
            </a:r>
            <a:r>
              <a:rPr lang="en-US" altLang="zh-TW" sz="2000" dirty="0" smtClean="0">
                <a:latin typeface="Times New Roman" panose="02020603050405020304" pitchFamily="18" charset="0"/>
              </a:rPr>
              <a:t>–</a:t>
            </a:r>
            <a:r>
              <a:rPr lang="en-US" altLang="zh-TW" sz="2000" dirty="0" smtClean="0"/>
              <a:t> it should be getting </a:t>
            </a:r>
            <a:r>
              <a:rPr lang="en-US" altLang="zh-TW" sz="2000" dirty="0" smtClean="0">
                <a:latin typeface="Times New Roman" panose="02020603050405020304" pitchFamily="18" charset="0"/>
              </a:rPr>
              <a:t>‘</a:t>
            </a:r>
            <a:r>
              <a:rPr lang="en-US" altLang="zh-TW" sz="2000" dirty="0" smtClean="0"/>
              <a:t>b</a:t>
            </a:r>
            <a:r>
              <a:rPr lang="en-US" altLang="zh-TW" sz="2000" dirty="0" smtClean="0">
                <a:latin typeface="Times New Roman" panose="02020603050405020304" pitchFamily="18" charset="0"/>
              </a:rPr>
              <a:t>’</a:t>
            </a:r>
            <a:r>
              <a:rPr lang="en-US" altLang="zh-TW" sz="2000" dirty="0" smtClean="0"/>
              <a:t>.</a:t>
            </a:r>
            <a:endParaRPr lang="en-US" altLang="zh-TW" sz="2000" dirty="0"/>
          </a:p>
        </p:txBody>
      </p:sp>
    </p:spTree>
    <p:extLst>
      <p:ext uri="{BB962C8B-B14F-4D97-AF65-F5344CB8AC3E}">
        <p14:creationId xmlns:p14="http://schemas.microsoft.com/office/powerpoint/2010/main" val="3724468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62626"/>
              </a:buClr>
              <a:buSzPts val="4300"/>
              <a:buFont typeface="Gill Sans"/>
              <a:buNone/>
            </a:pPr>
            <a:r>
              <a:rPr lang="en-US" dirty="0">
                <a:solidFill>
                  <a:srgbClr val="262626"/>
                </a:solidFill>
              </a:rPr>
              <a:t>Release Consistency </a:t>
            </a:r>
            <a:endParaRPr dirty="0"/>
          </a:p>
        </p:txBody>
      </p:sp>
      <p:sp>
        <p:nvSpPr>
          <p:cNvPr id="209" name="Google Shape;209;p16"/>
          <p:cNvSpPr txBox="1">
            <a:spLocks noGrp="1"/>
          </p:cNvSpPr>
          <p:nvPr>
            <p:ph type="body" idx="1"/>
          </p:nvPr>
        </p:nvSpPr>
        <p:spPr>
          <a:xfrm>
            <a:off x="365202" y="1447800"/>
            <a:ext cx="8568600" cy="4988700"/>
          </a:xfrm>
          <a:prstGeom prst="rect">
            <a:avLst/>
          </a:prstGeom>
          <a:noFill/>
          <a:ln>
            <a:noFill/>
          </a:ln>
        </p:spPr>
        <p:txBody>
          <a:bodyPr spcFirstLastPara="1" wrap="square" lIns="91425" tIns="45700" rIns="91425" bIns="45700" anchor="t" anchorCtr="0">
            <a:normAutofit/>
          </a:bodyPr>
          <a:lstStyle/>
          <a:p>
            <a:pPr marL="457200" lvl="0" indent="-386080" algn="l" rtl="0">
              <a:lnSpc>
                <a:spcPct val="80000"/>
              </a:lnSpc>
              <a:spcBef>
                <a:spcPts val="0"/>
              </a:spcBef>
              <a:spcAft>
                <a:spcPts val="0"/>
              </a:spcAft>
              <a:buSzPts val="2480"/>
              <a:buChar char="●"/>
            </a:pPr>
            <a:r>
              <a:rPr lang="en-US" dirty="0"/>
              <a:t>In weak consistency model no distinction is made for acquiring synchronization variable for read and write operations on a </a:t>
            </a:r>
            <a:r>
              <a:rPr lang="en-US" dirty="0" err="1"/>
              <a:t>datastore</a:t>
            </a:r>
            <a:r>
              <a:rPr lang="en-US" dirty="0"/>
              <a:t>. </a:t>
            </a:r>
            <a:endParaRPr dirty="0"/>
          </a:p>
          <a:p>
            <a:pPr marL="457200" lvl="0" indent="0" algn="l" rtl="0">
              <a:lnSpc>
                <a:spcPct val="80000"/>
              </a:lnSpc>
              <a:spcBef>
                <a:spcPts val="600"/>
              </a:spcBef>
              <a:spcAft>
                <a:spcPts val="0"/>
              </a:spcAft>
              <a:buNone/>
            </a:pPr>
            <a:endParaRPr dirty="0"/>
          </a:p>
          <a:p>
            <a:pPr marL="457200" lvl="0" indent="-386080" algn="l" rtl="0">
              <a:lnSpc>
                <a:spcPct val="80000"/>
              </a:lnSpc>
              <a:spcBef>
                <a:spcPts val="600"/>
              </a:spcBef>
              <a:spcAft>
                <a:spcPts val="0"/>
              </a:spcAft>
              <a:buSzPts val="2480"/>
              <a:buChar char="●"/>
            </a:pPr>
            <a:r>
              <a:rPr lang="en-US" dirty="0"/>
              <a:t>Release consistency introduces two sync variables, acquire and release:</a:t>
            </a:r>
            <a:endParaRPr sz="2000" dirty="0"/>
          </a:p>
          <a:p>
            <a:pPr marL="457200" lvl="0" indent="0" algn="l" rtl="0">
              <a:lnSpc>
                <a:spcPct val="80000"/>
              </a:lnSpc>
              <a:spcBef>
                <a:spcPts val="600"/>
              </a:spcBef>
              <a:spcAft>
                <a:spcPts val="0"/>
              </a:spcAft>
              <a:buNone/>
            </a:pPr>
            <a:endParaRPr dirty="0"/>
          </a:p>
          <a:p>
            <a:pPr marL="457200" lvl="0" indent="0" algn="l" rtl="0">
              <a:lnSpc>
                <a:spcPct val="80000"/>
              </a:lnSpc>
              <a:spcBef>
                <a:spcPts val="600"/>
              </a:spcBef>
              <a:spcAft>
                <a:spcPts val="0"/>
              </a:spcAft>
              <a:buNone/>
            </a:pPr>
            <a:r>
              <a:rPr lang="en-US" b="1" dirty="0"/>
              <a:t>1. Acquire: </a:t>
            </a:r>
            <a:r>
              <a:rPr lang="en-US" dirty="0"/>
              <a:t>This variable assures that the local copies are consistent with the remote ones.</a:t>
            </a:r>
            <a:endParaRPr sz="2000" dirty="0"/>
          </a:p>
          <a:p>
            <a:pPr marL="457200" lvl="0" indent="0" algn="l" rtl="0">
              <a:lnSpc>
                <a:spcPct val="80000"/>
              </a:lnSpc>
              <a:spcBef>
                <a:spcPts val="600"/>
              </a:spcBef>
              <a:spcAft>
                <a:spcPts val="0"/>
              </a:spcAft>
              <a:buNone/>
            </a:pPr>
            <a:endParaRPr dirty="0"/>
          </a:p>
          <a:p>
            <a:pPr marL="457200" lvl="0" indent="0" algn="l" rtl="0">
              <a:lnSpc>
                <a:spcPct val="80000"/>
              </a:lnSpc>
              <a:spcBef>
                <a:spcPts val="600"/>
              </a:spcBef>
              <a:spcAft>
                <a:spcPts val="1600"/>
              </a:spcAft>
              <a:buNone/>
            </a:pPr>
            <a:r>
              <a:rPr lang="en-US" b="1" dirty="0"/>
              <a:t>2. Release: </a:t>
            </a:r>
            <a:r>
              <a:rPr lang="en-US" dirty="0"/>
              <a:t>This variable assures that updates to a </a:t>
            </a:r>
            <a:r>
              <a:rPr lang="en-US" dirty="0" err="1"/>
              <a:t>datastore</a:t>
            </a:r>
            <a:r>
              <a:rPr lang="en-US" dirty="0"/>
              <a:t> are propagated </a:t>
            </a:r>
            <a:r>
              <a:rPr lang="en-US" sz="2480" dirty="0"/>
              <a:t>to all local copies.</a:t>
            </a:r>
            <a:endParaRPr sz="2480" dirty="0"/>
          </a:p>
        </p:txBody>
      </p:sp>
      <p:sp>
        <p:nvSpPr>
          <p:cNvPr id="210" name="Google Shape;210;p16"/>
          <p:cNvSpPr txBox="1">
            <a:spLocks noGrp="1"/>
          </p:cNvSpPr>
          <p:nvPr>
            <p:ph type="sldNum" idx="12"/>
          </p:nvPr>
        </p:nvSpPr>
        <p:spPr>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00000"/>
              </a:buClr>
              <a:buFont typeface="Arial"/>
              <a:buNone/>
            </a:pPr>
            <a:fld id="{00000000-1234-1234-1234-123412341234}" type="slidenum">
              <a:rPr lang="en-US">
                <a:latin typeface="Arial"/>
                <a:ea typeface="Arial"/>
                <a:cs typeface="Arial"/>
                <a:sym typeface="Arial"/>
              </a:rPr>
              <a:t>21</a:t>
            </a:fld>
            <a:endParaRPr>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62626"/>
              </a:buClr>
              <a:buSzPts val="4300"/>
              <a:buFont typeface="Gill Sans"/>
              <a:buNone/>
            </a:pPr>
            <a:r>
              <a:rPr lang="en-US">
                <a:solidFill>
                  <a:srgbClr val="FF0000"/>
                </a:solidFill>
              </a:rPr>
              <a:t>Release Consistency </a:t>
            </a:r>
            <a:endParaRPr>
              <a:solidFill>
                <a:srgbClr val="FF0000"/>
              </a:solidFill>
            </a:endParaRPr>
          </a:p>
        </p:txBody>
      </p:sp>
      <p:sp>
        <p:nvSpPr>
          <p:cNvPr id="216" name="Google Shape;216;p17"/>
          <p:cNvSpPr txBox="1">
            <a:spLocks noGrp="1"/>
          </p:cNvSpPr>
          <p:nvPr>
            <p:ph type="body" idx="1"/>
          </p:nvPr>
        </p:nvSpPr>
        <p:spPr>
          <a:xfrm>
            <a:off x="365202" y="1447800"/>
            <a:ext cx="8568600" cy="4857900"/>
          </a:xfrm>
          <a:prstGeom prst="rect">
            <a:avLst/>
          </a:prstGeom>
          <a:noFill/>
          <a:ln>
            <a:noFill/>
          </a:ln>
        </p:spPr>
        <p:txBody>
          <a:bodyPr spcFirstLastPara="1" wrap="square" lIns="91425" tIns="45700" rIns="91425" bIns="45700" anchor="t" anchorCtr="0">
            <a:normAutofit/>
          </a:bodyPr>
          <a:lstStyle/>
          <a:p>
            <a:pPr marL="365760" lvl="0" indent="-283464" algn="l" rtl="0">
              <a:lnSpc>
                <a:spcPct val="80000"/>
              </a:lnSpc>
              <a:spcBef>
                <a:spcPts val="0"/>
              </a:spcBef>
              <a:spcAft>
                <a:spcPts val="0"/>
              </a:spcAft>
              <a:buSzPts val="1792"/>
              <a:buFont typeface="Verdana"/>
              <a:buNone/>
            </a:pPr>
            <a:r>
              <a:rPr lang="en-US" sz="2240" dirty="0"/>
              <a:t>Rules:</a:t>
            </a:r>
            <a:endParaRPr dirty="0"/>
          </a:p>
          <a:p>
            <a:pPr marL="365760" lvl="0" indent="-169671" algn="l" rtl="0">
              <a:lnSpc>
                <a:spcPct val="80000"/>
              </a:lnSpc>
              <a:spcBef>
                <a:spcPts val="600"/>
              </a:spcBef>
              <a:spcAft>
                <a:spcPts val="0"/>
              </a:spcAft>
              <a:buSzPts val="1792"/>
              <a:buNone/>
            </a:pPr>
            <a:endParaRPr sz="2240" dirty="0"/>
          </a:p>
          <a:p>
            <a:pPr marL="365760" lvl="0" indent="-334264" algn="l" rtl="0">
              <a:lnSpc>
                <a:spcPct val="80000"/>
              </a:lnSpc>
              <a:spcBef>
                <a:spcPts val="600"/>
              </a:spcBef>
              <a:spcAft>
                <a:spcPts val="0"/>
              </a:spcAft>
              <a:buSzPts val="2240"/>
              <a:buChar char="●"/>
            </a:pPr>
            <a:r>
              <a:rPr lang="en-US" sz="2240" dirty="0"/>
              <a:t>Before a read or write operation on shared data is performed, all previous acquires done by the process must have completed successfully.</a:t>
            </a:r>
            <a:endParaRPr dirty="0"/>
          </a:p>
          <a:p>
            <a:pPr marL="365760" lvl="0" indent="0" algn="l" rtl="0">
              <a:lnSpc>
                <a:spcPct val="80000"/>
              </a:lnSpc>
              <a:spcBef>
                <a:spcPts val="600"/>
              </a:spcBef>
              <a:spcAft>
                <a:spcPts val="0"/>
              </a:spcAft>
              <a:buNone/>
            </a:pPr>
            <a:endParaRPr sz="2240" dirty="0"/>
          </a:p>
          <a:p>
            <a:pPr marL="365760" lvl="0" indent="-334264" algn="l" rtl="0">
              <a:lnSpc>
                <a:spcPct val="80000"/>
              </a:lnSpc>
              <a:spcBef>
                <a:spcPts val="600"/>
              </a:spcBef>
              <a:spcAft>
                <a:spcPts val="0"/>
              </a:spcAft>
              <a:buSzPts val="2240"/>
              <a:buChar char="●"/>
            </a:pPr>
            <a:r>
              <a:rPr lang="en-US" sz="2240" dirty="0"/>
              <a:t>Before a release is allowed to be performed, all previous reads and writes by the process must have completed</a:t>
            </a:r>
            <a:endParaRPr dirty="0"/>
          </a:p>
          <a:p>
            <a:pPr marL="365760" lvl="0" indent="0" algn="l" rtl="0">
              <a:lnSpc>
                <a:spcPct val="80000"/>
              </a:lnSpc>
              <a:spcBef>
                <a:spcPts val="600"/>
              </a:spcBef>
              <a:spcAft>
                <a:spcPts val="0"/>
              </a:spcAft>
              <a:buNone/>
            </a:pPr>
            <a:endParaRPr sz="2240" dirty="0"/>
          </a:p>
          <a:p>
            <a:pPr marL="365760" lvl="0" indent="-334264" algn="l" rtl="0">
              <a:lnSpc>
                <a:spcPct val="80000"/>
              </a:lnSpc>
              <a:spcBef>
                <a:spcPts val="600"/>
              </a:spcBef>
              <a:spcAft>
                <a:spcPts val="0"/>
              </a:spcAft>
              <a:buSzPts val="2240"/>
              <a:buChar char="●"/>
            </a:pPr>
            <a:r>
              <a:rPr lang="en-US" sz="2240" dirty="0"/>
              <a:t>Accesses to synchronization variables are FIFO consistent (sequential consistency is not required).</a:t>
            </a:r>
            <a:endParaRPr dirty="0"/>
          </a:p>
          <a:p>
            <a:pPr marL="365760" lvl="0" indent="0" algn="l" rtl="0">
              <a:lnSpc>
                <a:spcPct val="80000"/>
              </a:lnSpc>
              <a:spcBef>
                <a:spcPts val="600"/>
              </a:spcBef>
              <a:spcAft>
                <a:spcPts val="1600"/>
              </a:spcAft>
              <a:buNone/>
            </a:pPr>
            <a:endParaRPr sz="2240" dirty="0"/>
          </a:p>
        </p:txBody>
      </p:sp>
      <p:sp>
        <p:nvSpPr>
          <p:cNvPr id="217" name="Google Shape;217;p17"/>
          <p:cNvSpPr txBox="1">
            <a:spLocks noGrp="1"/>
          </p:cNvSpPr>
          <p:nvPr>
            <p:ph type="sldNum" idx="12"/>
          </p:nvPr>
        </p:nvSpPr>
        <p:spPr>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00000"/>
              </a:buClr>
              <a:buFont typeface="Arial"/>
              <a:buNone/>
            </a:pPr>
            <a:fld id="{00000000-1234-1234-1234-123412341234}" type="slidenum">
              <a:rPr lang="en-US">
                <a:latin typeface="Arial"/>
                <a:ea typeface="Arial"/>
                <a:cs typeface="Arial"/>
                <a:sym typeface="Arial"/>
              </a:rPr>
              <a:t>22</a:t>
            </a:fld>
            <a:endParaRPr>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62626"/>
              </a:buClr>
              <a:buSzPts val="4300"/>
              <a:buFont typeface="Gill Sans"/>
              <a:buNone/>
            </a:pPr>
            <a:r>
              <a:rPr lang="en-US">
                <a:solidFill>
                  <a:srgbClr val="FF0000"/>
                </a:solidFill>
              </a:rPr>
              <a:t>Release Consistency </a:t>
            </a:r>
            <a:endParaRPr>
              <a:solidFill>
                <a:srgbClr val="FF0000"/>
              </a:solidFill>
            </a:endParaRPr>
          </a:p>
        </p:txBody>
      </p:sp>
      <p:sp>
        <p:nvSpPr>
          <p:cNvPr id="223" name="Google Shape;223;p18"/>
          <p:cNvSpPr txBox="1">
            <a:spLocks noGrp="1"/>
          </p:cNvSpPr>
          <p:nvPr>
            <p:ph type="body" idx="1"/>
          </p:nvPr>
        </p:nvSpPr>
        <p:spPr>
          <a:xfrm>
            <a:off x="486227" y="4439259"/>
            <a:ext cx="7917543" cy="2137456"/>
          </a:xfrm>
          <a:prstGeom prst="rect">
            <a:avLst/>
          </a:prstGeom>
          <a:noFill/>
          <a:ln>
            <a:noFill/>
          </a:ln>
        </p:spPr>
        <p:txBody>
          <a:bodyPr spcFirstLastPara="1" wrap="square" lIns="91425" tIns="45700" rIns="91425" bIns="45700" anchor="t" anchorCtr="0">
            <a:normAutofit fontScale="92500" lnSpcReduction="10000"/>
          </a:bodyPr>
          <a:lstStyle/>
          <a:p>
            <a:pPr marL="365760" lvl="0" indent="-283464" algn="l" rtl="0">
              <a:lnSpc>
                <a:spcPct val="90000"/>
              </a:lnSpc>
              <a:spcBef>
                <a:spcPts val="0"/>
              </a:spcBef>
              <a:spcAft>
                <a:spcPts val="0"/>
              </a:spcAft>
              <a:buSzPts val="1440"/>
              <a:buFont typeface="Gill Sans"/>
              <a:buNone/>
            </a:pPr>
            <a:endParaRPr sz="1800" dirty="0">
              <a:latin typeface="Verdana"/>
              <a:ea typeface="Verdana"/>
              <a:cs typeface="Verdana"/>
              <a:sym typeface="Verdana"/>
            </a:endParaRPr>
          </a:p>
          <a:p>
            <a:pPr>
              <a:lnSpc>
                <a:spcPct val="90000"/>
              </a:lnSpc>
            </a:pPr>
            <a:r>
              <a:rPr lang="en-US" altLang="zh-TW" dirty="0" smtClean="0"/>
              <a:t>Process </a:t>
            </a:r>
            <a:r>
              <a:rPr lang="en-US" altLang="zh-TW" dirty="0"/>
              <a:t>P3 has not performed an </a:t>
            </a:r>
            <a:r>
              <a:rPr lang="en-US" altLang="zh-TW" i="1" dirty="0"/>
              <a:t>acquire</a:t>
            </a:r>
            <a:r>
              <a:rPr lang="en-US" altLang="zh-TW" dirty="0"/>
              <a:t>, so there are no guarantees that the read of </a:t>
            </a:r>
            <a:r>
              <a:rPr lang="en-US" altLang="zh-TW" dirty="0">
                <a:latin typeface="Times New Roman" panose="02020603050405020304" pitchFamily="18" charset="0"/>
              </a:rPr>
              <a:t>‘</a:t>
            </a:r>
            <a:r>
              <a:rPr lang="en-US" altLang="zh-TW" dirty="0"/>
              <a:t>x</a:t>
            </a:r>
            <a:r>
              <a:rPr lang="en-US" altLang="zh-TW" dirty="0">
                <a:latin typeface="Times New Roman" panose="02020603050405020304" pitchFamily="18" charset="0"/>
              </a:rPr>
              <a:t>’</a:t>
            </a:r>
            <a:r>
              <a:rPr lang="en-US" altLang="zh-TW" dirty="0"/>
              <a:t> is consistent.  The data-store is simply not obligated to provide the correct answer.</a:t>
            </a:r>
          </a:p>
          <a:p>
            <a:pPr>
              <a:lnSpc>
                <a:spcPct val="90000"/>
              </a:lnSpc>
            </a:pPr>
            <a:r>
              <a:rPr lang="en-US" altLang="zh-TW" dirty="0"/>
              <a:t>P2 does perform an </a:t>
            </a:r>
            <a:r>
              <a:rPr lang="en-US" altLang="zh-TW" i="1" dirty="0"/>
              <a:t>acquire</a:t>
            </a:r>
            <a:r>
              <a:rPr lang="en-US" altLang="zh-TW" dirty="0"/>
              <a:t>, so its read of </a:t>
            </a:r>
            <a:r>
              <a:rPr lang="en-US" altLang="zh-TW" dirty="0">
                <a:latin typeface="Times New Roman" panose="02020603050405020304" pitchFamily="18" charset="0"/>
              </a:rPr>
              <a:t>‘</a:t>
            </a:r>
            <a:r>
              <a:rPr lang="en-US" altLang="zh-TW" dirty="0"/>
              <a:t>x</a:t>
            </a:r>
            <a:r>
              <a:rPr lang="en-US" altLang="zh-TW" dirty="0">
                <a:latin typeface="Times New Roman" panose="02020603050405020304" pitchFamily="18" charset="0"/>
              </a:rPr>
              <a:t>’</a:t>
            </a:r>
            <a:r>
              <a:rPr lang="en-US" altLang="zh-TW" dirty="0"/>
              <a:t> is consistent</a:t>
            </a:r>
            <a:r>
              <a:rPr lang="en-US" altLang="zh-TW" dirty="0" smtClean="0"/>
              <a:t>.</a:t>
            </a:r>
            <a:endParaRPr sz="1800" dirty="0">
              <a:latin typeface="Verdana"/>
              <a:ea typeface="Verdana"/>
              <a:cs typeface="Verdana"/>
              <a:sym typeface="Verdana"/>
            </a:endParaRPr>
          </a:p>
        </p:txBody>
      </p:sp>
      <p:sp>
        <p:nvSpPr>
          <p:cNvPr id="224" name="Google Shape;224;p18"/>
          <p:cNvSpPr txBox="1">
            <a:spLocks noGrp="1"/>
          </p:cNvSpPr>
          <p:nvPr>
            <p:ph type="sldNum" idx="12"/>
          </p:nvPr>
        </p:nvSpPr>
        <p:spPr>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00000"/>
              </a:buClr>
              <a:buFont typeface="Arial"/>
              <a:buNone/>
            </a:pPr>
            <a:fld id="{00000000-1234-1234-1234-123412341234}" type="slidenum">
              <a:rPr lang="en-US">
                <a:latin typeface="Arial"/>
                <a:ea typeface="Arial"/>
                <a:cs typeface="Arial"/>
                <a:sym typeface="Arial"/>
              </a:rPr>
              <a:t>23</a:t>
            </a:fld>
            <a:endParaRPr>
              <a:latin typeface="Arial"/>
              <a:ea typeface="Arial"/>
              <a:cs typeface="Arial"/>
              <a:sym typeface="Arial"/>
            </a:endParaRPr>
          </a:p>
        </p:txBody>
      </p:sp>
      <p:pic>
        <p:nvPicPr>
          <p:cNvPr id="225" name="Google Shape;225;p18"/>
          <p:cNvPicPr preferRelativeResize="0"/>
          <p:nvPr/>
        </p:nvPicPr>
        <p:blipFill rotWithShape="1">
          <a:blip r:embed="rId3">
            <a:alphaModFix/>
          </a:blip>
          <a:srcRect l="27792" t="49245" r="24345" b="43352"/>
          <a:stretch/>
        </p:blipFill>
        <p:spPr>
          <a:xfrm>
            <a:off x="551655" y="1405859"/>
            <a:ext cx="7786688" cy="2590800"/>
          </a:xfrm>
          <a:prstGeom prst="rect">
            <a:avLst/>
          </a:prstGeom>
          <a:noFill/>
          <a:ln>
            <a:noFill/>
          </a:ln>
        </p:spPr>
      </p:pic>
      <p:sp>
        <p:nvSpPr>
          <p:cNvPr id="2" name="Rectangle 1"/>
          <p:cNvSpPr/>
          <p:nvPr/>
        </p:nvSpPr>
        <p:spPr>
          <a:xfrm>
            <a:off x="1874034" y="4074843"/>
            <a:ext cx="4612160" cy="286232"/>
          </a:xfrm>
          <a:prstGeom prst="rect">
            <a:avLst/>
          </a:prstGeom>
        </p:spPr>
        <p:txBody>
          <a:bodyPr wrap="none">
            <a:spAutoFit/>
          </a:bodyPr>
          <a:lstStyle/>
          <a:p>
            <a:pPr marL="365760" lvl="0" indent="-283464">
              <a:lnSpc>
                <a:spcPct val="90000"/>
              </a:lnSpc>
              <a:spcBef>
                <a:spcPts val="600"/>
              </a:spcBef>
              <a:buSzPts val="1440"/>
            </a:pPr>
            <a:r>
              <a:rPr lang="en-US" dirty="0">
                <a:latin typeface="Verdana"/>
                <a:ea typeface="Verdana"/>
                <a:cs typeface="Verdana"/>
                <a:sym typeface="Verdana"/>
              </a:rPr>
              <a:t>A valid event sequence  for release consistency.</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62626"/>
              </a:buClr>
              <a:buSzPts val="4300"/>
              <a:buFont typeface="Gill Sans"/>
              <a:buNone/>
            </a:pPr>
            <a:r>
              <a:rPr lang="en-US">
                <a:solidFill>
                  <a:srgbClr val="262626"/>
                </a:solidFill>
              </a:rPr>
              <a:t>Entry Consistency</a:t>
            </a:r>
            <a:endParaRPr>
              <a:solidFill>
                <a:srgbClr val="262626"/>
              </a:solidFill>
            </a:endParaRPr>
          </a:p>
        </p:txBody>
      </p:sp>
      <p:sp>
        <p:nvSpPr>
          <p:cNvPr id="231" name="Google Shape;231;p19"/>
          <p:cNvSpPr txBox="1">
            <a:spLocks noGrp="1"/>
          </p:cNvSpPr>
          <p:nvPr>
            <p:ph type="body" idx="1"/>
          </p:nvPr>
        </p:nvSpPr>
        <p:spPr>
          <a:xfrm>
            <a:off x="384427" y="1447800"/>
            <a:ext cx="8549400" cy="4783500"/>
          </a:xfrm>
          <a:prstGeom prst="rect">
            <a:avLst/>
          </a:prstGeom>
          <a:noFill/>
          <a:ln>
            <a:noFill/>
          </a:ln>
        </p:spPr>
        <p:txBody>
          <a:bodyPr spcFirstLastPara="1" wrap="square" lIns="91425" tIns="45700" rIns="91425" bIns="45700" anchor="t" anchorCtr="0">
            <a:noAutofit/>
          </a:bodyPr>
          <a:lstStyle/>
          <a:p>
            <a:pPr marL="365760" lvl="0" indent="-283464" algn="l" rtl="0">
              <a:lnSpc>
                <a:spcPct val="100000"/>
              </a:lnSpc>
              <a:spcBef>
                <a:spcPts val="0"/>
              </a:spcBef>
              <a:spcAft>
                <a:spcPts val="0"/>
              </a:spcAft>
              <a:buSzPts val="1920"/>
              <a:buChar char="●"/>
            </a:pPr>
            <a:r>
              <a:rPr lang="en-US" sz="2000" dirty="0"/>
              <a:t>In entry consistency, an acquire and a release are used for individual data items rather than entire </a:t>
            </a:r>
            <a:r>
              <a:rPr lang="en-US" sz="2000" dirty="0" err="1"/>
              <a:t>datastore</a:t>
            </a:r>
            <a:r>
              <a:rPr lang="en-US" sz="2000" dirty="0"/>
              <a:t>. </a:t>
            </a:r>
            <a:endParaRPr sz="2000" dirty="0"/>
          </a:p>
          <a:p>
            <a:pPr marL="365760" lvl="0" indent="-161543" algn="l" rtl="0">
              <a:lnSpc>
                <a:spcPct val="100000"/>
              </a:lnSpc>
              <a:spcBef>
                <a:spcPts val="600"/>
              </a:spcBef>
              <a:spcAft>
                <a:spcPts val="0"/>
              </a:spcAft>
              <a:buSzPts val="1920"/>
              <a:buNone/>
            </a:pPr>
            <a:endParaRPr sz="2000" dirty="0"/>
          </a:p>
          <a:p>
            <a:pPr marL="365760" lvl="0" indent="-283464" algn="l" rtl="0">
              <a:lnSpc>
                <a:spcPct val="100000"/>
              </a:lnSpc>
              <a:spcBef>
                <a:spcPts val="600"/>
              </a:spcBef>
              <a:spcAft>
                <a:spcPts val="0"/>
              </a:spcAft>
              <a:buSzPts val="1920"/>
              <a:buChar char="●"/>
            </a:pPr>
            <a:r>
              <a:rPr lang="en-US" sz="2000" dirty="0"/>
              <a:t>The data consistency is offered at the entry. It should meet the following two main conditions:</a:t>
            </a:r>
            <a:endParaRPr sz="2000" dirty="0"/>
          </a:p>
          <a:p>
            <a:pPr marL="365760" lvl="0" indent="0" algn="l" rtl="0">
              <a:lnSpc>
                <a:spcPct val="100000"/>
              </a:lnSpc>
              <a:spcBef>
                <a:spcPts val="600"/>
              </a:spcBef>
              <a:spcAft>
                <a:spcPts val="0"/>
              </a:spcAft>
              <a:buNone/>
            </a:pPr>
            <a:r>
              <a:rPr lang="en-US" sz="2000" b="1" dirty="0"/>
              <a:t>1. At an </a:t>
            </a:r>
            <a:r>
              <a:rPr lang="en-US" sz="2000" b="1" i="1" dirty="0"/>
              <a:t>acquire, all remote changes to data item must be brought up to date with remote ones.</a:t>
            </a:r>
            <a:endParaRPr sz="2000" dirty="0"/>
          </a:p>
          <a:p>
            <a:pPr marL="365760" lvl="0" indent="0" algn="l" rtl="0">
              <a:lnSpc>
                <a:spcPct val="100000"/>
              </a:lnSpc>
              <a:spcBef>
                <a:spcPts val="600"/>
              </a:spcBef>
              <a:spcAft>
                <a:spcPts val="1600"/>
              </a:spcAft>
              <a:buNone/>
            </a:pPr>
            <a:r>
              <a:rPr lang="en-US" sz="2000" b="1" dirty="0"/>
              <a:t>2. Before a write to a data item, a process must take care that no other process is performing write </a:t>
            </a:r>
            <a:r>
              <a:rPr lang="en-US" sz="2000" i="1" dirty="0"/>
              <a:t>at the same time; thus the synchronization variable should be held in exclusive mode.</a:t>
            </a:r>
            <a:endParaRPr sz="2000" dirty="0"/>
          </a:p>
        </p:txBody>
      </p:sp>
      <p:sp>
        <p:nvSpPr>
          <p:cNvPr id="232" name="Google Shape;232;p19"/>
          <p:cNvSpPr txBox="1">
            <a:spLocks noGrp="1"/>
          </p:cNvSpPr>
          <p:nvPr>
            <p:ph type="sldNum" idx="12"/>
          </p:nvPr>
        </p:nvSpPr>
        <p:spPr>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00000"/>
              </a:buClr>
              <a:buFont typeface="Arial"/>
              <a:buNone/>
            </a:pPr>
            <a:fld id="{00000000-1234-1234-1234-123412341234}" type="slidenum">
              <a:rPr lang="en-US">
                <a:latin typeface="Arial"/>
                <a:ea typeface="Arial"/>
                <a:cs typeface="Arial"/>
                <a:sym typeface="Arial"/>
              </a:rPr>
              <a:t>24</a:t>
            </a:fld>
            <a:endParaRPr>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accent2"/>
              </a:buClr>
              <a:buSzPts val="4300"/>
              <a:buFont typeface="Gill Sans"/>
              <a:buNone/>
            </a:pPr>
            <a:r>
              <a:rPr lang="en-US" dirty="0">
                <a:solidFill>
                  <a:schemeClr val="accent2"/>
                </a:solidFill>
              </a:rPr>
              <a:t>Entry Consistency </a:t>
            </a:r>
            <a:endParaRPr dirty="0"/>
          </a:p>
        </p:txBody>
      </p:sp>
      <p:sp>
        <p:nvSpPr>
          <p:cNvPr id="238" name="Google Shape;238;p20"/>
          <p:cNvSpPr txBox="1">
            <a:spLocks noGrp="1"/>
          </p:cNvSpPr>
          <p:nvPr>
            <p:ph type="body" idx="1"/>
          </p:nvPr>
        </p:nvSpPr>
        <p:spPr>
          <a:xfrm>
            <a:off x="680865" y="4452256"/>
            <a:ext cx="7498080" cy="2137229"/>
          </a:xfrm>
          <a:prstGeom prst="rect">
            <a:avLst/>
          </a:prstGeom>
          <a:noFill/>
          <a:ln>
            <a:noFill/>
          </a:ln>
        </p:spPr>
        <p:txBody>
          <a:bodyPr spcFirstLastPara="1" wrap="square" lIns="91425" tIns="45700" rIns="91425" bIns="45700" anchor="t" anchorCtr="0">
            <a:normAutofit fontScale="92500" lnSpcReduction="10000"/>
          </a:bodyPr>
          <a:lstStyle/>
          <a:p>
            <a:pPr marL="365760" lvl="0" indent="-283464" algn="l" rtl="0">
              <a:lnSpc>
                <a:spcPct val="80000"/>
              </a:lnSpc>
              <a:spcBef>
                <a:spcPts val="600"/>
              </a:spcBef>
              <a:spcAft>
                <a:spcPts val="1600"/>
              </a:spcAft>
              <a:buSzPts val="2072"/>
              <a:buFont typeface="Gill Sans"/>
              <a:buNone/>
            </a:pPr>
            <a:r>
              <a:rPr lang="en-US" sz="2590" b="1" dirty="0" smtClean="0"/>
              <a:t>A </a:t>
            </a:r>
            <a:r>
              <a:rPr lang="en-US" sz="2590" b="1" dirty="0"/>
              <a:t>valid event sequence for entry </a:t>
            </a:r>
            <a:r>
              <a:rPr lang="en-US" sz="2590" b="1" dirty="0" smtClean="0"/>
              <a:t>consistency</a:t>
            </a:r>
          </a:p>
          <a:p>
            <a:pPr marL="365760" indent="-283464">
              <a:lnSpc>
                <a:spcPct val="80000"/>
              </a:lnSpc>
              <a:spcAft>
                <a:spcPts val="1600"/>
              </a:spcAft>
              <a:buSzPts val="2072"/>
              <a:buNone/>
            </a:pPr>
            <a:r>
              <a:rPr lang="en-US" altLang="zh-TW" dirty="0" smtClean="0"/>
              <a:t>Locks </a:t>
            </a:r>
            <a:r>
              <a:rPr lang="en-US" altLang="zh-TW" dirty="0"/>
              <a:t>associate with individual data items, as opposed to the entire </a:t>
            </a:r>
            <a:r>
              <a:rPr lang="en-US" altLang="zh-TW" dirty="0" smtClean="0"/>
              <a:t>data-store.</a:t>
            </a:r>
          </a:p>
          <a:p>
            <a:pPr marL="365760" indent="-283464">
              <a:lnSpc>
                <a:spcPct val="80000"/>
              </a:lnSpc>
              <a:spcAft>
                <a:spcPts val="1600"/>
              </a:spcAft>
              <a:buSzPts val="2072"/>
              <a:buNone/>
            </a:pPr>
            <a:r>
              <a:rPr lang="en-US" altLang="zh-TW" dirty="0" smtClean="0"/>
              <a:t>Note</a:t>
            </a:r>
            <a:r>
              <a:rPr lang="en-US" altLang="zh-TW" dirty="0"/>
              <a:t>: P2’s read on ‘y’ returns NIL as no locks have been requested.</a:t>
            </a:r>
          </a:p>
          <a:p>
            <a:pPr marL="365760" lvl="0" indent="-283464" algn="l" rtl="0">
              <a:lnSpc>
                <a:spcPct val="80000"/>
              </a:lnSpc>
              <a:spcBef>
                <a:spcPts val="600"/>
              </a:spcBef>
              <a:spcAft>
                <a:spcPts val="1600"/>
              </a:spcAft>
              <a:buSzPts val="2072"/>
              <a:buFont typeface="Gill Sans"/>
              <a:buNone/>
            </a:pPr>
            <a:endParaRPr dirty="0"/>
          </a:p>
        </p:txBody>
      </p:sp>
      <p:sp>
        <p:nvSpPr>
          <p:cNvPr id="239" name="Google Shape;239;p20"/>
          <p:cNvSpPr txBox="1">
            <a:spLocks noGrp="1"/>
          </p:cNvSpPr>
          <p:nvPr>
            <p:ph type="sldNum" idx="12"/>
          </p:nvPr>
        </p:nvSpPr>
        <p:spPr>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00000"/>
              </a:buClr>
              <a:buFont typeface="Arial"/>
              <a:buNone/>
            </a:pPr>
            <a:fld id="{00000000-1234-1234-1234-123412341234}" type="slidenum">
              <a:rPr lang="en-US">
                <a:latin typeface="Arial"/>
                <a:ea typeface="Arial"/>
                <a:cs typeface="Arial"/>
                <a:sym typeface="Arial"/>
              </a:rPr>
              <a:t>25</a:t>
            </a:fld>
            <a:endParaRPr>
              <a:latin typeface="Arial"/>
              <a:ea typeface="Arial"/>
              <a:cs typeface="Arial"/>
              <a:sym typeface="Arial"/>
            </a:endParaRPr>
          </a:p>
        </p:txBody>
      </p:sp>
      <p:pic>
        <p:nvPicPr>
          <p:cNvPr id="240" name="Google Shape;240;p20"/>
          <p:cNvPicPr preferRelativeResize="0"/>
          <p:nvPr/>
        </p:nvPicPr>
        <p:blipFill rotWithShape="1">
          <a:blip r:embed="rId3">
            <a:alphaModFix/>
          </a:blip>
          <a:srcRect l="28220" t="49396" r="23249" b="43957"/>
          <a:stretch/>
        </p:blipFill>
        <p:spPr>
          <a:xfrm>
            <a:off x="1066800" y="1773238"/>
            <a:ext cx="7761288" cy="2514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1"/>
          <p:cNvSpPr txBox="1">
            <a:spLocks noGrp="1"/>
          </p:cNvSpPr>
          <p:nvPr>
            <p:ph type="title"/>
          </p:nvPr>
        </p:nvSpPr>
        <p:spPr>
          <a:xfrm>
            <a:off x="1143000" y="0"/>
            <a:ext cx="80010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3200"/>
              <a:buFont typeface="Gill Sans"/>
              <a:buNone/>
            </a:pPr>
            <a:r>
              <a:rPr lang="en-US" sz="3200"/>
              <a:t>Summary of Data-centric Consistency Models</a:t>
            </a:r>
            <a:endParaRPr/>
          </a:p>
        </p:txBody>
      </p:sp>
      <p:graphicFrame>
        <p:nvGraphicFramePr>
          <p:cNvPr id="246" name="Google Shape;246;p21"/>
          <p:cNvGraphicFramePr/>
          <p:nvPr>
            <p:extLst>
              <p:ext uri="{D42A27DB-BD31-4B8C-83A1-F6EECF244321}">
                <p14:modId xmlns:p14="http://schemas.microsoft.com/office/powerpoint/2010/main" val="1543947544"/>
              </p:ext>
            </p:extLst>
          </p:nvPr>
        </p:nvGraphicFramePr>
        <p:xfrm>
          <a:off x="645886" y="1386114"/>
          <a:ext cx="7912100" cy="4730800"/>
        </p:xfrm>
        <a:graphic>
          <a:graphicData uri="http://schemas.openxmlformats.org/drawingml/2006/table">
            <a:tbl>
              <a:tblPr>
                <a:noFill/>
                <a:tableStyleId>{15A0AE6A-083A-4F6D-9B6E-1E431B22FBBE}</a:tableStyleId>
              </a:tblPr>
              <a:tblGrid>
                <a:gridCol w="1358275"/>
                <a:gridCol w="6553825"/>
              </a:tblGrid>
              <a:tr h="317500">
                <a:tc>
                  <a:txBody>
                    <a:bodyPr/>
                    <a:lstStyle/>
                    <a:p>
                      <a:pPr marL="0" marR="0" lvl="0" indent="0" algn="l" rtl="0">
                        <a:lnSpc>
                          <a:spcPct val="100000"/>
                        </a:lnSpc>
                        <a:spcBef>
                          <a:spcPts val="0"/>
                        </a:spcBef>
                        <a:spcAft>
                          <a:spcPts val="0"/>
                        </a:spcAft>
                        <a:buClr>
                          <a:schemeClr val="accent2"/>
                        </a:buClr>
                        <a:buSzPts val="1200"/>
                        <a:buFont typeface="Arial"/>
                        <a:buNone/>
                      </a:pPr>
                      <a:r>
                        <a:rPr lang="en-US" sz="1200" b="1" i="0" u="none" strike="noStrike" cap="none" dirty="0">
                          <a:solidFill>
                            <a:schemeClr val="dk1"/>
                          </a:solidFill>
                          <a:latin typeface="Arial"/>
                          <a:ea typeface="Arial"/>
                          <a:cs typeface="Arial"/>
                          <a:sym typeface="Arial"/>
                        </a:rPr>
                        <a:t>Consistency</a:t>
                      </a:r>
                      <a:endParaRPr dirty="0"/>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200"/>
                        <a:buFont typeface="Arial"/>
                        <a:buNone/>
                      </a:pPr>
                      <a:r>
                        <a:rPr lang="en-US" sz="1200" b="1" i="0" u="none" strike="noStrike" cap="none">
                          <a:solidFill>
                            <a:schemeClr val="dk1"/>
                          </a:solidFill>
                          <a:latin typeface="Arial"/>
                          <a:ea typeface="Arial"/>
                          <a:cs typeface="Arial"/>
                          <a:sym typeface="Arial"/>
                        </a:rPr>
                        <a:t>Description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15925">
                <a:tc>
                  <a:txBody>
                    <a:bodyPr/>
                    <a:lstStyle/>
                    <a:p>
                      <a:pPr marL="0" marR="0" lvl="0" indent="0" algn="l" rtl="0">
                        <a:lnSpc>
                          <a:spcPct val="100000"/>
                        </a:lnSpc>
                        <a:spcBef>
                          <a:spcPts val="0"/>
                        </a:spcBef>
                        <a:spcAft>
                          <a:spcPts val="0"/>
                        </a:spcAft>
                        <a:buClr>
                          <a:schemeClr val="accent2"/>
                        </a:buClr>
                        <a:buSzPts val="1200"/>
                        <a:buFont typeface="Arial"/>
                        <a:buNone/>
                      </a:pPr>
                      <a:r>
                        <a:rPr lang="en-US" sz="1200" b="0" i="0" u="none" strike="noStrike" cap="none">
                          <a:solidFill>
                            <a:schemeClr val="dk1"/>
                          </a:solidFill>
                          <a:latin typeface="Arial"/>
                          <a:ea typeface="Arial"/>
                          <a:cs typeface="Arial"/>
                          <a:sym typeface="Arial"/>
                        </a:rPr>
                        <a:t>Strict</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200"/>
                        <a:buFont typeface="Arial"/>
                        <a:buNone/>
                      </a:pPr>
                      <a:r>
                        <a:rPr lang="en-US" sz="1200" b="0" i="0" u="none" strike="noStrike" cap="none">
                          <a:solidFill>
                            <a:schemeClr val="dk1"/>
                          </a:solidFill>
                          <a:latin typeface="Arial"/>
                          <a:ea typeface="Arial"/>
                          <a:cs typeface="Arial"/>
                          <a:sym typeface="Arial"/>
                        </a:rPr>
                        <a:t>Absolute time ordering of all shared accesses matters.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9750">
                <a:tc>
                  <a:txBody>
                    <a:bodyPr/>
                    <a:lstStyle/>
                    <a:p>
                      <a:pPr marL="0" marR="0" lvl="0" indent="0" algn="l" rtl="0">
                        <a:lnSpc>
                          <a:spcPct val="100000"/>
                        </a:lnSpc>
                        <a:spcBef>
                          <a:spcPts val="0"/>
                        </a:spcBef>
                        <a:spcAft>
                          <a:spcPts val="0"/>
                        </a:spcAft>
                        <a:buClr>
                          <a:schemeClr val="accent2"/>
                        </a:buClr>
                        <a:buSzPts val="1200"/>
                        <a:buFont typeface="Arial"/>
                        <a:buNone/>
                      </a:pPr>
                      <a:r>
                        <a:rPr lang="en-US" sz="1200" b="0" i="0" u="none" strike="noStrike" cap="none">
                          <a:solidFill>
                            <a:schemeClr val="dk1"/>
                          </a:solidFill>
                          <a:latin typeface="Arial"/>
                          <a:ea typeface="Arial"/>
                          <a:cs typeface="Arial"/>
                          <a:sym typeface="Arial"/>
                        </a:rPr>
                        <a:t>Linearizability</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200"/>
                        <a:buFont typeface="Arial"/>
                        <a:buNone/>
                      </a:pPr>
                      <a:r>
                        <a:rPr lang="en-US" sz="1200" b="0" i="0" u="none" strike="noStrike" cap="none">
                          <a:solidFill>
                            <a:schemeClr val="dk1"/>
                          </a:solidFill>
                          <a:latin typeface="Arial"/>
                          <a:ea typeface="Arial"/>
                          <a:cs typeface="Arial"/>
                          <a:sym typeface="Arial"/>
                        </a:rPr>
                        <a:t>All processes must see all shared accesses in the same order.  Accesses are furthermore ordered according to a (nonunique) global timestamp</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9750">
                <a:tc>
                  <a:txBody>
                    <a:bodyPr/>
                    <a:lstStyle/>
                    <a:p>
                      <a:pPr marL="0" marR="0" lvl="0" indent="0" algn="l" rtl="0">
                        <a:lnSpc>
                          <a:spcPct val="100000"/>
                        </a:lnSpc>
                        <a:spcBef>
                          <a:spcPts val="0"/>
                        </a:spcBef>
                        <a:spcAft>
                          <a:spcPts val="0"/>
                        </a:spcAft>
                        <a:buClr>
                          <a:schemeClr val="accent2"/>
                        </a:buClr>
                        <a:buSzPts val="1200"/>
                        <a:buFont typeface="Arial"/>
                        <a:buNone/>
                      </a:pPr>
                      <a:r>
                        <a:rPr lang="en-US" sz="1200" b="0" i="0" u="none" strike="noStrike" cap="none">
                          <a:solidFill>
                            <a:schemeClr val="dk1"/>
                          </a:solidFill>
                          <a:latin typeface="Arial"/>
                          <a:ea typeface="Arial"/>
                          <a:cs typeface="Arial"/>
                          <a:sym typeface="Arial"/>
                        </a:rPr>
                        <a:t>Sequential</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200"/>
                        <a:buFont typeface="Arial"/>
                        <a:buNone/>
                      </a:pPr>
                      <a:r>
                        <a:rPr lang="en-US" sz="1200" b="0" i="0" u="none" strike="noStrike" cap="none">
                          <a:solidFill>
                            <a:schemeClr val="dk1"/>
                          </a:solidFill>
                          <a:latin typeface="Arial"/>
                          <a:ea typeface="Arial"/>
                          <a:cs typeface="Arial"/>
                          <a:sym typeface="Arial"/>
                        </a:rPr>
                        <a:t>All processes see all shared accesses in the same order.  Accesses are not ordered in time</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17500">
                <a:tc>
                  <a:txBody>
                    <a:bodyPr/>
                    <a:lstStyle/>
                    <a:p>
                      <a:pPr marL="0" marR="0" lvl="0" indent="0" algn="l" rtl="0">
                        <a:lnSpc>
                          <a:spcPct val="100000"/>
                        </a:lnSpc>
                        <a:spcBef>
                          <a:spcPts val="0"/>
                        </a:spcBef>
                        <a:spcAft>
                          <a:spcPts val="0"/>
                        </a:spcAft>
                        <a:buClr>
                          <a:schemeClr val="accent2"/>
                        </a:buClr>
                        <a:buSzPts val="1200"/>
                        <a:buFont typeface="Arial"/>
                        <a:buNone/>
                      </a:pPr>
                      <a:r>
                        <a:rPr lang="en-US" sz="1200" b="0" i="0" u="none" strike="noStrike" cap="none">
                          <a:solidFill>
                            <a:schemeClr val="dk1"/>
                          </a:solidFill>
                          <a:latin typeface="Arial"/>
                          <a:ea typeface="Arial"/>
                          <a:cs typeface="Arial"/>
                          <a:sym typeface="Arial"/>
                        </a:rPr>
                        <a:t>Causal</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200"/>
                        <a:buFont typeface="Arial"/>
                        <a:buNone/>
                      </a:pPr>
                      <a:r>
                        <a:rPr lang="en-US" sz="1200" b="0" i="0" u="none" strike="noStrike" cap="none" dirty="0">
                          <a:solidFill>
                            <a:schemeClr val="dk1"/>
                          </a:solidFill>
                          <a:latin typeface="Arial"/>
                          <a:ea typeface="Arial"/>
                          <a:cs typeface="Arial"/>
                          <a:sym typeface="Arial"/>
                        </a:rPr>
                        <a:t>All processes see causally-related shared accesses in the same order.</a:t>
                      </a:r>
                      <a:endParaRPr dirty="0"/>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9750">
                <a:tc>
                  <a:txBody>
                    <a:bodyPr/>
                    <a:lstStyle/>
                    <a:p>
                      <a:pPr marL="0" marR="0" lvl="0" indent="0" algn="l" rtl="0">
                        <a:lnSpc>
                          <a:spcPct val="100000"/>
                        </a:lnSpc>
                        <a:spcBef>
                          <a:spcPts val="0"/>
                        </a:spcBef>
                        <a:spcAft>
                          <a:spcPts val="0"/>
                        </a:spcAft>
                        <a:buClr>
                          <a:schemeClr val="accent2"/>
                        </a:buClr>
                        <a:buSzPts val="1200"/>
                        <a:buFont typeface="Arial"/>
                        <a:buNone/>
                      </a:pPr>
                      <a:r>
                        <a:rPr lang="en-US" sz="1200" b="0" i="0" u="none" strike="noStrike" cap="none">
                          <a:solidFill>
                            <a:schemeClr val="dk1"/>
                          </a:solidFill>
                          <a:latin typeface="Arial"/>
                          <a:ea typeface="Arial"/>
                          <a:cs typeface="Arial"/>
                          <a:sym typeface="Arial"/>
                        </a:rPr>
                        <a:t>FIFO</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200"/>
                        <a:buFont typeface="Arial"/>
                        <a:buNone/>
                      </a:pPr>
                      <a:r>
                        <a:rPr lang="en-US" sz="1200" b="0" i="0" u="none" strike="noStrike" cap="none">
                          <a:solidFill>
                            <a:schemeClr val="dk1"/>
                          </a:solidFill>
                          <a:latin typeface="Arial"/>
                          <a:ea typeface="Arial"/>
                          <a:cs typeface="Arial"/>
                          <a:sym typeface="Arial"/>
                        </a:rPr>
                        <a:t>All processes see writes from each other in the order they were used.  Writes from different processes may not always be seen in that order</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15925">
                <a:tc>
                  <a:txBody>
                    <a:bodyPr/>
                    <a:lstStyle/>
                    <a:p>
                      <a:pPr marL="0" marR="0" lvl="0" indent="0" algn="l" rtl="0">
                        <a:lnSpc>
                          <a:spcPct val="100000"/>
                        </a:lnSpc>
                        <a:spcBef>
                          <a:spcPts val="0"/>
                        </a:spcBef>
                        <a:spcAft>
                          <a:spcPts val="0"/>
                        </a:spcAft>
                        <a:buClr>
                          <a:schemeClr val="accent2"/>
                        </a:buClr>
                        <a:buSzPts val="1200"/>
                        <a:buFont typeface="Gill Sans"/>
                        <a:buNone/>
                      </a:pPr>
                      <a:endParaRPr sz="1200" b="0" i="0" u="none" strike="noStrike" cap="none">
                        <a:solidFill>
                          <a:schemeClr val="dk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200"/>
                        <a:buFont typeface="Arial"/>
                        <a:buNone/>
                      </a:pPr>
                      <a:r>
                        <a:rPr lang="en-US" sz="1200" b="0" i="0" u="none" strike="noStrike" cap="none">
                          <a:solidFill>
                            <a:schemeClr val="dk1"/>
                          </a:solidFill>
                          <a:latin typeface="Arial"/>
                          <a:ea typeface="Arial"/>
                          <a:cs typeface="Arial"/>
                          <a:sym typeface="Arial"/>
                        </a:rPr>
                        <a:t>(a)</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17500">
                <a:tc>
                  <a:txBody>
                    <a:bodyPr/>
                    <a:lstStyle/>
                    <a:p>
                      <a:pPr marL="0" marR="0" lvl="0" indent="0" algn="l" rtl="0">
                        <a:lnSpc>
                          <a:spcPct val="100000"/>
                        </a:lnSpc>
                        <a:spcBef>
                          <a:spcPts val="0"/>
                        </a:spcBef>
                        <a:spcAft>
                          <a:spcPts val="0"/>
                        </a:spcAft>
                        <a:buClr>
                          <a:schemeClr val="accent2"/>
                        </a:buClr>
                        <a:buSzPts val="1200"/>
                        <a:buFont typeface="Arial"/>
                        <a:buNone/>
                      </a:pPr>
                      <a:r>
                        <a:rPr lang="en-US" sz="1200" b="1" i="0" u="none" strike="noStrike" cap="none">
                          <a:solidFill>
                            <a:schemeClr val="dk1"/>
                          </a:solidFill>
                          <a:latin typeface="Arial"/>
                          <a:ea typeface="Arial"/>
                          <a:cs typeface="Arial"/>
                          <a:sym typeface="Arial"/>
                        </a:rPr>
                        <a:t>Consistency</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200"/>
                        <a:buFont typeface="Arial"/>
                        <a:buNone/>
                      </a:pPr>
                      <a:r>
                        <a:rPr lang="en-US" sz="1200" b="1" i="0" u="none" strike="noStrike" cap="none">
                          <a:solidFill>
                            <a:schemeClr val="dk1"/>
                          </a:solidFill>
                          <a:latin typeface="Arial"/>
                          <a:ea typeface="Arial"/>
                          <a:cs typeface="Arial"/>
                          <a:sym typeface="Arial"/>
                        </a:rPr>
                        <a:t>Description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54025">
                <a:tc>
                  <a:txBody>
                    <a:bodyPr/>
                    <a:lstStyle/>
                    <a:p>
                      <a:pPr marL="0" marR="0" lvl="0" indent="0" algn="l" rtl="0">
                        <a:lnSpc>
                          <a:spcPct val="100000"/>
                        </a:lnSpc>
                        <a:spcBef>
                          <a:spcPts val="0"/>
                        </a:spcBef>
                        <a:spcAft>
                          <a:spcPts val="0"/>
                        </a:spcAft>
                        <a:buClr>
                          <a:schemeClr val="accent2"/>
                        </a:buClr>
                        <a:buSzPts val="1200"/>
                        <a:buFont typeface="Arial"/>
                        <a:buNone/>
                      </a:pPr>
                      <a:r>
                        <a:rPr lang="en-US" sz="1200" b="0" i="0" u="none" strike="noStrike" cap="none">
                          <a:solidFill>
                            <a:schemeClr val="dk1"/>
                          </a:solidFill>
                          <a:latin typeface="Arial"/>
                          <a:ea typeface="Arial"/>
                          <a:cs typeface="Arial"/>
                          <a:sym typeface="Arial"/>
                        </a:rPr>
                        <a:t>Weak</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200"/>
                        <a:buFont typeface="Arial"/>
                        <a:buNone/>
                      </a:pPr>
                      <a:r>
                        <a:rPr lang="en-US" sz="1200" b="0" i="0" u="none" strike="noStrike" cap="none">
                          <a:solidFill>
                            <a:schemeClr val="dk1"/>
                          </a:solidFill>
                          <a:latin typeface="Arial"/>
                          <a:ea typeface="Arial"/>
                          <a:cs typeface="Arial"/>
                          <a:sym typeface="Arial"/>
                        </a:rPr>
                        <a:t>Shared data can be counted on to be consistent only after a synchronization is done</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15925">
                <a:tc>
                  <a:txBody>
                    <a:bodyPr/>
                    <a:lstStyle/>
                    <a:p>
                      <a:pPr marL="0" marR="0" lvl="0" indent="0" algn="l" rtl="0">
                        <a:lnSpc>
                          <a:spcPct val="100000"/>
                        </a:lnSpc>
                        <a:spcBef>
                          <a:spcPts val="0"/>
                        </a:spcBef>
                        <a:spcAft>
                          <a:spcPts val="0"/>
                        </a:spcAft>
                        <a:buClr>
                          <a:schemeClr val="accent2"/>
                        </a:buClr>
                        <a:buSzPts val="1200"/>
                        <a:buFont typeface="Arial"/>
                        <a:buNone/>
                      </a:pPr>
                      <a:r>
                        <a:rPr lang="en-US" sz="1200" b="0" i="0" u="none" strike="noStrike" cap="none">
                          <a:solidFill>
                            <a:schemeClr val="dk1"/>
                          </a:solidFill>
                          <a:latin typeface="Arial"/>
                          <a:ea typeface="Arial"/>
                          <a:cs typeface="Arial"/>
                          <a:sym typeface="Arial"/>
                        </a:rPr>
                        <a:t>Release</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200"/>
                        <a:buFont typeface="Arial"/>
                        <a:buNone/>
                      </a:pPr>
                      <a:r>
                        <a:rPr lang="en-US" sz="1200" b="0" i="0" u="none" strike="noStrike" cap="none">
                          <a:solidFill>
                            <a:schemeClr val="dk1"/>
                          </a:solidFill>
                          <a:latin typeface="Arial"/>
                          <a:ea typeface="Arial"/>
                          <a:cs typeface="Arial"/>
                          <a:sym typeface="Arial"/>
                        </a:rPr>
                        <a:t>Shared data are made consistent when a critical region is exited</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9750">
                <a:tc>
                  <a:txBody>
                    <a:bodyPr/>
                    <a:lstStyle/>
                    <a:p>
                      <a:pPr marL="0" marR="0" lvl="0" indent="0" algn="l" rtl="0">
                        <a:lnSpc>
                          <a:spcPct val="100000"/>
                        </a:lnSpc>
                        <a:spcBef>
                          <a:spcPts val="0"/>
                        </a:spcBef>
                        <a:spcAft>
                          <a:spcPts val="0"/>
                        </a:spcAft>
                        <a:buClr>
                          <a:schemeClr val="accent2"/>
                        </a:buClr>
                        <a:buSzPts val="1200"/>
                        <a:buFont typeface="Arial"/>
                        <a:buNone/>
                      </a:pPr>
                      <a:r>
                        <a:rPr lang="en-US" sz="1200" b="0" i="0" u="none" strike="noStrike" cap="none">
                          <a:solidFill>
                            <a:schemeClr val="dk1"/>
                          </a:solidFill>
                          <a:latin typeface="Arial"/>
                          <a:ea typeface="Arial"/>
                          <a:cs typeface="Arial"/>
                          <a:sym typeface="Arial"/>
                        </a:rPr>
                        <a:t>Entry</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200"/>
                        <a:buFont typeface="Arial"/>
                        <a:buNone/>
                      </a:pPr>
                      <a:r>
                        <a:rPr lang="en-US" sz="1200" b="0" i="0" u="none" strike="noStrike" cap="none">
                          <a:solidFill>
                            <a:schemeClr val="dk1"/>
                          </a:solidFill>
                          <a:latin typeface="Arial"/>
                          <a:ea typeface="Arial"/>
                          <a:cs typeface="Arial"/>
                          <a:sym typeface="Arial"/>
                        </a:rPr>
                        <a:t>Shared data pertaining to a critical region are made consistent when a critical region is entered.</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17500">
                <a:tc>
                  <a:txBody>
                    <a:bodyPr/>
                    <a:lstStyle/>
                    <a:p>
                      <a:pPr marL="0" marR="0" lvl="0" indent="0" algn="l" rtl="0">
                        <a:lnSpc>
                          <a:spcPct val="100000"/>
                        </a:lnSpc>
                        <a:spcBef>
                          <a:spcPts val="0"/>
                        </a:spcBef>
                        <a:spcAft>
                          <a:spcPts val="0"/>
                        </a:spcAft>
                        <a:buClr>
                          <a:schemeClr val="accent2"/>
                        </a:buClr>
                        <a:buSzPts val="1200"/>
                        <a:buFont typeface="Gill Sans"/>
                        <a:buNone/>
                      </a:pPr>
                      <a:endParaRPr sz="1200" b="0" i="0" u="none" strike="noStrike" cap="none">
                        <a:solidFill>
                          <a:schemeClr val="dk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200"/>
                        <a:buFont typeface="Arial"/>
                        <a:buNone/>
                      </a:pPr>
                      <a:r>
                        <a:rPr lang="en-US" sz="1200" b="0" i="0" u="none" strike="noStrike" cap="none" dirty="0">
                          <a:solidFill>
                            <a:schemeClr val="dk1"/>
                          </a:solidFill>
                          <a:latin typeface="Arial"/>
                          <a:ea typeface="Arial"/>
                          <a:cs typeface="Arial"/>
                          <a:sym typeface="Arial"/>
                        </a:rPr>
                        <a:t>(b)</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2"/>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562214"/>
              </a:buClr>
              <a:buSzPts val="3870"/>
              <a:buFont typeface="Gill Sans"/>
              <a:buNone/>
            </a:pPr>
            <a:r>
              <a:rPr lang="en-US" sz="3870"/>
              <a:t>Client-centric Consistency Models</a:t>
            </a:r>
            <a:endParaRPr/>
          </a:p>
        </p:txBody>
      </p:sp>
      <p:sp>
        <p:nvSpPr>
          <p:cNvPr id="252" name="Google Shape;252;p22"/>
          <p:cNvSpPr txBox="1">
            <a:spLocks noGrp="1"/>
          </p:cNvSpPr>
          <p:nvPr>
            <p:ph type="body" idx="1"/>
          </p:nvPr>
        </p:nvSpPr>
        <p:spPr>
          <a:xfrm>
            <a:off x="192324" y="1447800"/>
            <a:ext cx="8741400" cy="4796700"/>
          </a:xfrm>
          <a:prstGeom prst="rect">
            <a:avLst/>
          </a:prstGeom>
          <a:noFill/>
          <a:ln>
            <a:noFill/>
          </a:ln>
        </p:spPr>
        <p:txBody>
          <a:bodyPr spcFirstLastPara="1" wrap="square" lIns="91425" tIns="45700" rIns="91425" bIns="45700" anchor="t" anchorCtr="0">
            <a:normAutofit fontScale="92500" lnSpcReduction="10000"/>
          </a:bodyPr>
          <a:lstStyle/>
          <a:p>
            <a:pPr marL="365760" lvl="0" indent="-283464" algn="l" rtl="0">
              <a:lnSpc>
                <a:spcPct val="150000"/>
              </a:lnSpc>
              <a:spcBef>
                <a:spcPts val="0"/>
              </a:spcBef>
              <a:spcAft>
                <a:spcPts val="0"/>
              </a:spcAft>
              <a:buSzPts val="1920"/>
              <a:buChar char="●"/>
            </a:pPr>
            <a:r>
              <a:rPr lang="en-US" sz="2000" dirty="0"/>
              <a:t>The data stores characterized by the lack of simultaneous updates, </a:t>
            </a:r>
            <a:endParaRPr sz="2000" dirty="0"/>
          </a:p>
          <a:p>
            <a:pPr marL="365760" lvl="0" indent="-283464" algn="l" rtl="0">
              <a:lnSpc>
                <a:spcPct val="150000"/>
              </a:lnSpc>
              <a:spcBef>
                <a:spcPts val="600"/>
              </a:spcBef>
              <a:spcAft>
                <a:spcPts val="0"/>
              </a:spcAft>
              <a:buSzPts val="1920"/>
              <a:buChar char="●"/>
            </a:pPr>
            <a:r>
              <a:rPr lang="en-US" sz="2000" dirty="0"/>
              <a:t>Most operations involve reading data. These data stores offer a very weak consistency model, called </a:t>
            </a:r>
            <a:r>
              <a:rPr lang="en-US" sz="2000" dirty="0" smtClean="0"/>
              <a:t>eventual    </a:t>
            </a:r>
            <a:r>
              <a:rPr lang="en-US" sz="2000" dirty="0"/>
              <a:t>consistency. </a:t>
            </a:r>
            <a:endParaRPr sz="2000" dirty="0"/>
          </a:p>
          <a:p>
            <a:pPr marL="365760" lvl="0" indent="-283464" algn="l" rtl="0">
              <a:lnSpc>
                <a:spcPct val="150000"/>
              </a:lnSpc>
              <a:spcBef>
                <a:spcPts val="600"/>
              </a:spcBef>
              <a:spcAft>
                <a:spcPts val="0"/>
              </a:spcAft>
              <a:buSzPts val="1920"/>
              <a:buChar char="●"/>
            </a:pPr>
            <a:r>
              <a:rPr lang="en-US" sz="2000" dirty="0"/>
              <a:t> </a:t>
            </a:r>
            <a:r>
              <a:rPr lang="en-US" sz="2000" dirty="0" smtClean="0"/>
              <a:t>In </a:t>
            </a:r>
            <a:r>
              <a:rPr lang="en-US" sz="2000" dirty="0"/>
              <a:t>many database systems, most processes hardly ever perform update operations; they mostly read data from the database. Only one, or very few processes perform update operations.</a:t>
            </a:r>
            <a:endParaRPr sz="2000" dirty="0"/>
          </a:p>
          <a:p>
            <a:pPr marL="365760" lvl="0" indent="-283464" algn="l" rtl="0">
              <a:lnSpc>
                <a:spcPct val="150000"/>
              </a:lnSpc>
              <a:spcBef>
                <a:spcPts val="600"/>
              </a:spcBef>
              <a:spcAft>
                <a:spcPts val="0"/>
              </a:spcAft>
              <a:buSzPts val="1920"/>
              <a:buChar char="●"/>
            </a:pPr>
            <a:r>
              <a:rPr lang="en-US" sz="2000" dirty="0"/>
              <a:t>The question then is how fast updates should be made available to only reading processes.</a:t>
            </a:r>
            <a:endParaRPr sz="2000" dirty="0"/>
          </a:p>
          <a:p>
            <a:pPr marL="365760" lvl="0" indent="-283464" algn="l" rtl="0">
              <a:lnSpc>
                <a:spcPct val="150000"/>
              </a:lnSpc>
              <a:spcBef>
                <a:spcPts val="600"/>
              </a:spcBef>
              <a:spcAft>
                <a:spcPts val="1600"/>
              </a:spcAft>
              <a:buSzPts val="1920"/>
              <a:buChar char="●"/>
            </a:pPr>
            <a:r>
              <a:rPr lang="en-US" sz="2000" dirty="0"/>
              <a:t>another example is the World Wide Web. In virtually all cases, Web pages are updated by a single authority,</a:t>
            </a:r>
            <a:endParaRPr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Eventual Consistency</a:t>
            </a:r>
            <a:endParaRPr/>
          </a:p>
        </p:txBody>
      </p:sp>
      <p:sp>
        <p:nvSpPr>
          <p:cNvPr id="258" name="Google Shape;258;p23"/>
          <p:cNvSpPr txBox="1">
            <a:spLocks noGrp="1"/>
          </p:cNvSpPr>
          <p:nvPr>
            <p:ph type="sldNum" idx="12"/>
          </p:nvPr>
        </p:nvSpPr>
        <p:spPr>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00000"/>
              </a:buClr>
              <a:buFont typeface="Arial"/>
              <a:buNone/>
            </a:pPr>
            <a:fld id="{00000000-1234-1234-1234-123412341234}" type="slidenum">
              <a:rPr lang="en-US"/>
              <a:t>28</a:t>
            </a:fld>
            <a:endParaRPr/>
          </a:p>
        </p:txBody>
      </p:sp>
      <p:pic>
        <p:nvPicPr>
          <p:cNvPr id="259" name="Google Shape;259;p23"/>
          <p:cNvPicPr preferRelativeResize="0"/>
          <p:nvPr/>
        </p:nvPicPr>
        <p:blipFill rotWithShape="1">
          <a:blip r:embed="rId3">
            <a:alphaModFix/>
          </a:blip>
          <a:srcRect l="21593" t="39577" r="19454" b="34138"/>
          <a:stretch/>
        </p:blipFill>
        <p:spPr>
          <a:xfrm>
            <a:off x="600868" y="1417638"/>
            <a:ext cx="7180263" cy="4211637"/>
          </a:xfrm>
          <a:prstGeom prst="rect">
            <a:avLst/>
          </a:prstGeom>
          <a:noFill/>
          <a:ln>
            <a:noFill/>
          </a:ln>
        </p:spPr>
      </p:pic>
      <p:sp>
        <p:nvSpPr>
          <p:cNvPr id="260" name="Google Shape;260;p23"/>
          <p:cNvSpPr/>
          <p:nvPr/>
        </p:nvSpPr>
        <p:spPr>
          <a:xfrm>
            <a:off x="1295400" y="5791200"/>
            <a:ext cx="6794500" cy="641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2"/>
                </a:solidFill>
                <a:latin typeface="Garamond"/>
                <a:ea typeface="Garamond"/>
                <a:cs typeface="Garamond"/>
                <a:sym typeface="Garamond"/>
              </a:rPr>
              <a:t>A mobile user accessing different replicas of a distributed database has problems with eventual consistency</a:t>
            </a:r>
            <a:endParaRPr sz="1800">
              <a:solidFill>
                <a:schemeClr val="accent2"/>
              </a:solidFill>
              <a:latin typeface="Garamond"/>
              <a:ea typeface="Garamond"/>
              <a:cs typeface="Garamond"/>
              <a:sym typeface="Garamon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Client-Centric Consistency</a:t>
            </a:r>
            <a:endParaRPr/>
          </a:p>
        </p:txBody>
      </p:sp>
      <p:sp>
        <p:nvSpPr>
          <p:cNvPr id="267" name="Google Shape;267;p24"/>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65760" lvl="0" indent="-283464" algn="l" rtl="0">
              <a:lnSpc>
                <a:spcPct val="80000"/>
              </a:lnSpc>
              <a:spcBef>
                <a:spcPts val="0"/>
              </a:spcBef>
              <a:spcAft>
                <a:spcPts val="0"/>
              </a:spcAft>
              <a:buSzPts val="2368"/>
              <a:buFont typeface="Gill Sans"/>
              <a:buNone/>
            </a:pPr>
            <a:endParaRPr sz="2960"/>
          </a:p>
          <a:p>
            <a:pPr marL="365760" lvl="0" indent="-283464" algn="l" rtl="0">
              <a:lnSpc>
                <a:spcPct val="80000"/>
              </a:lnSpc>
              <a:spcBef>
                <a:spcPts val="600"/>
              </a:spcBef>
              <a:spcAft>
                <a:spcPts val="0"/>
              </a:spcAft>
              <a:buSzPts val="2072"/>
              <a:buFont typeface="Gill Sans"/>
              <a:buNone/>
            </a:pPr>
            <a:r>
              <a:rPr lang="en-US" sz="2590"/>
              <a:t>Four models in client-centric consistency:</a:t>
            </a:r>
            <a:endParaRPr/>
          </a:p>
          <a:p>
            <a:pPr marL="365760" lvl="0" indent="-283464" algn="l" rtl="0">
              <a:lnSpc>
                <a:spcPct val="80000"/>
              </a:lnSpc>
              <a:spcBef>
                <a:spcPts val="600"/>
              </a:spcBef>
              <a:spcAft>
                <a:spcPts val="0"/>
              </a:spcAft>
              <a:buSzPts val="2368"/>
              <a:buFont typeface="Gill Sans"/>
              <a:buNone/>
            </a:pPr>
            <a:endParaRPr sz="2960"/>
          </a:p>
          <a:p>
            <a:pPr marL="457200" lvl="0" indent="0" algn="l" rtl="0">
              <a:lnSpc>
                <a:spcPct val="80000"/>
              </a:lnSpc>
              <a:spcBef>
                <a:spcPts val="600"/>
              </a:spcBef>
              <a:spcAft>
                <a:spcPts val="0"/>
              </a:spcAft>
              <a:buNone/>
            </a:pPr>
            <a:r>
              <a:rPr lang="en-US" sz="2960"/>
              <a:t>– 	Monotonic Read Consistency</a:t>
            </a:r>
            <a:endParaRPr/>
          </a:p>
          <a:p>
            <a:pPr marL="0" lvl="0" indent="0" algn="l" rtl="0">
              <a:lnSpc>
                <a:spcPct val="80000"/>
              </a:lnSpc>
              <a:spcBef>
                <a:spcPts val="600"/>
              </a:spcBef>
              <a:spcAft>
                <a:spcPts val="0"/>
              </a:spcAft>
              <a:buNone/>
            </a:pPr>
            <a:endParaRPr sz="2960"/>
          </a:p>
          <a:p>
            <a:pPr marL="457200" lvl="0" indent="0" algn="l" rtl="0">
              <a:lnSpc>
                <a:spcPct val="80000"/>
              </a:lnSpc>
              <a:spcBef>
                <a:spcPts val="600"/>
              </a:spcBef>
              <a:spcAft>
                <a:spcPts val="0"/>
              </a:spcAft>
              <a:buNone/>
            </a:pPr>
            <a:r>
              <a:rPr lang="en-US" sz="2960"/>
              <a:t>– 	Monotonic Write Consistency</a:t>
            </a:r>
            <a:endParaRPr/>
          </a:p>
          <a:p>
            <a:pPr marL="0" lvl="0" indent="0" algn="l" rtl="0">
              <a:lnSpc>
                <a:spcPct val="80000"/>
              </a:lnSpc>
              <a:spcBef>
                <a:spcPts val="600"/>
              </a:spcBef>
              <a:spcAft>
                <a:spcPts val="0"/>
              </a:spcAft>
              <a:buNone/>
            </a:pPr>
            <a:endParaRPr sz="2960"/>
          </a:p>
          <a:p>
            <a:pPr marL="457200" lvl="0" indent="0" algn="l" rtl="0">
              <a:lnSpc>
                <a:spcPct val="80000"/>
              </a:lnSpc>
              <a:spcBef>
                <a:spcPts val="600"/>
              </a:spcBef>
              <a:spcAft>
                <a:spcPts val="0"/>
              </a:spcAft>
              <a:buNone/>
            </a:pPr>
            <a:r>
              <a:rPr lang="en-US" sz="2960"/>
              <a:t>– 	Read-your-writes Consistency</a:t>
            </a:r>
            <a:endParaRPr/>
          </a:p>
          <a:p>
            <a:pPr marL="0" lvl="0" indent="0" algn="l" rtl="0">
              <a:lnSpc>
                <a:spcPct val="80000"/>
              </a:lnSpc>
              <a:spcBef>
                <a:spcPts val="600"/>
              </a:spcBef>
              <a:spcAft>
                <a:spcPts val="0"/>
              </a:spcAft>
              <a:buNone/>
            </a:pPr>
            <a:endParaRPr sz="2960"/>
          </a:p>
          <a:p>
            <a:pPr marL="457200" lvl="0" indent="0" algn="l" rtl="0">
              <a:lnSpc>
                <a:spcPct val="80000"/>
              </a:lnSpc>
              <a:spcBef>
                <a:spcPts val="600"/>
              </a:spcBef>
              <a:spcAft>
                <a:spcPts val="0"/>
              </a:spcAft>
              <a:buNone/>
            </a:pPr>
            <a:r>
              <a:rPr lang="en-US" sz="2960"/>
              <a:t>– 	Writes-follows-reads Consistency</a:t>
            </a:r>
            <a:endParaRPr/>
          </a:p>
          <a:p>
            <a:pPr marL="365760" lvl="0" indent="-133096" algn="l" rtl="0">
              <a:lnSpc>
                <a:spcPct val="80000"/>
              </a:lnSpc>
              <a:spcBef>
                <a:spcPts val="600"/>
              </a:spcBef>
              <a:spcAft>
                <a:spcPts val="1600"/>
              </a:spcAft>
              <a:buSzPts val="2368"/>
              <a:buNone/>
            </a:pPr>
            <a:endParaRPr sz="2960"/>
          </a:p>
        </p:txBody>
      </p:sp>
      <p:sp>
        <p:nvSpPr>
          <p:cNvPr id="268" name="Google Shape;268;p24"/>
          <p:cNvSpPr txBox="1">
            <a:spLocks noGrp="1"/>
          </p:cNvSpPr>
          <p:nvPr>
            <p:ph type="sldNum" idx="12"/>
          </p:nvPr>
        </p:nvSpPr>
        <p:spPr>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00000"/>
              </a:buClr>
              <a:buFont typeface="Arial"/>
              <a:buNone/>
            </a:pPr>
            <a:fld id="{00000000-1234-1234-1234-123412341234}" type="slidenum">
              <a:rPr lang="en-US">
                <a:latin typeface="Arial"/>
                <a:ea typeface="Arial"/>
                <a:cs typeface="Arial"/>
                <a:sym typeface="Arial"/>
              </a:rPr>
              <a:t>29</a:t>
            </a:fld>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562214"/>
              </a:buClr>
              <a:buSzPts val="4300"/>
              <a:buFont typeface="Gill Sans"/>
              <a:buNone/>
            </a:pPr>
            <a:r>
              <a:rPr lang="en-US"/>
              <a:t>What is a Consistency Model?</a:t>
            </a:r>
            <a:endParaRPr/>
          </a:p>
        </p:txBody>
      </p:sp>
      <p:sp>
        <p:nvSpPr>
          <p:cNvPr id="94" name="Google Shape;94;p3"/>
          <p:cNvSpPr txBox="1">
            <a:spLocks noGrp="1"/>
          </p:cNvSpPr>
          <p:nvPr>
            <p:ph type="body" idx="1"/>
          </p:nvPr>
        </p:nvSpPr>
        <p:spPr>
          <a:xfrm>
            <a:off x="403500" y="1332550"/>
            <a:ext cx="8530200" cy="46047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2240"/>
              <a:buChar char="●"/>
            </a:pPr>
            <a:r>
              <a:rPr lang="en-US" dirty="0"/>
              <a:t>A </a:t>
            </a:r>
            <a:r>
              <a:rPr lang="en-US" dirty="0">
                <a:latin typeface="Times New Roman"/>
                <a:ea typeface="Times New Roman"/>
                <a:cs typeface="Times New Roman"/>
                <a:sym typeface="Times New Roman"/>
              </a:rPr>
              <a:t>“</a:t>
            </a:r>
            <a:r>
              <a:rPr lang="en-US" dirty="0"/>
              <a:t>consistency model</a:t>
            </a:r>
            <a:r>
              <a:rPr lang="en-US" dirty="0">
                <a:latin typeface="Times New Roman"/>
                <a:ea typeface="Times New Roman"/>
                <a:cs typeface="Times New Roman"/>
                <a:sym typeface="Times New Roman"/>
              </a:rPr>
              <a:t>”</a:t>
            </a:r>
            <a:r>
              <a:rPr lang="en-US" dirty="0"/>
              <a:t> is a CONTRACT between a DS data-store and its processes.</a:t>
            </a:r>
            <a:endParaRPr dirty="0"/>
          </a:p>
          <a:p>
            <a:pPr marL="365760" lvl="0" indent="-141223" algn="l" rtl="0">
              <a:lnSpc>
                <a:spcPct val="100000"/>
              </a:lnSpc>
              <a:spcBef>
                <a:spcPts val="600"/>
              </a:spcBef>
              <a:spcAft>
                <a:spcPts val="0"/>
              </a:spcAft>
              <a:buSzPts val="2240"/>
              <a:buNone/>
            </a:pPr>
            <a:endParaRPr dirty="0"/>
          </a:p>
          <a:p>
            <a:pPr marL="365760" lvl="0" indent="-283464" algn="l" rtl="0">
              <a:lnSpc>
                <a:spcPct val="100000"/>
              </a:lnSpc>
              <a:spcBef>
                <a:spcPts val="600"/>
              </a:spcBef>
              <a:spcAft>
                <a:spcPts val="0"/>
              </a:spcAft>
              <a:buSzPts val="2240"/>
              <a:buChar char="●"/>
            </a:pPr>
            <a:r>
              <a:rPr lang="en-US" dirty="0"/>
              <a:t>If the processes agree to the rules, the data-store will perform properly and as advertised.</a:t>
            </a:r>
            <a:endParaRPr dirty="0"/>
          </a:p>
          <a:p>
            <a:pPr marL="365760" lvl="0" indent="-161543" algn="l" rtl="0">
              <a:lnSpc>
                <a:spcPct val="100000"/>
              </a:lnSpc>
              <a:spcBef>
                <a:spcPts val="600"/>
              </a:spcBef>
              <a:spcAft>
                <a:spcPts val="1600"/>
              </a:spcAft>
              <a:buSzPts val="1920"/>
              <a:buNone/>
            </a:pPr>
            <a:endParaRPr dirty="0"/>
          </a:p>
        </p:txBody>
      </p:sp>
      <p:sp>
        <p:nvSpPr>
          <p:cNvPr id="95" name="Google Shape;95;p3"/>
          <p:cNvSpPr txBox="1">
            <a:spLocks noGrp="1"/>
          </p:cNvSpPr>
          <p:nvPr>
            <p:ph type="sldNum" idx="12"/>
          </p:nvPr>
        </p:nvSpPr>
        <p:spPr>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5"/>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562214"/>
              </a:buClr>
              <a:buSzPts val="3870"/>
              <a:buFont typeface="Gill Sans"/>
              <a:buNone/>
            </a:pPr>
            <a:r>
              <a:rPr lang="en-US" sz="3870"/>
              <a:t>Client-Centric Consistency </a:t>
            </a:r>
            <a:endParaRPr sz="3870"/>
          </a:p>
        </p:txBody>
      </p:sp>
      <p:sp>
        <p:nvSpPr>
          <p:cNvPr id="274" name="Google Shape;274;p25"/>
          <p:cNvSpPr txBox="1">
            <a:spLocks noGrp="1"/>
          </p:cNvSpPr>
          <p:nvPr>
            <p:ph type="body" idx="1"/>
          </p:nvPr>
        </p:nvSpPr>
        <p:spPr>
          <a:xfrm>
            <a:off x="457199" y="1600200"/>
            <a:ext cx="8004629" cy="4873752"/>
          </a:xfrm>
          <a:prstGeom prst="rect">
            <a:avLst/>
          </a:prstGeom>
          <a:noFill/>
          <a:ln>
            <a:noFill/>
          </a:ln>
        </p:spPr>
        <p:txBody>
          <a:bodyPr spcFirstLastPara="1" wrap="square" lIns="91425" tIns="45700" rIns="91425" bIns="45700" anchor="t" anchorCtr="0">
            <a:normAutofit/>
          </a:bodyPr>
          <a:lstStyle/>
          <a:p>
            <a:pPr marL="365760" lvl="0" indent="-181864" algn="l" rtl="0">
              <a:lnSpc>
                <a:spcPct val="100000"/>
              </a:lnSpc>
              <a:spcBef>
                <a:spcPts val="0"/>
              </a:spcBef>
              <a:spcAft>
                <a:spcPts val="0"/>
              </a:spcAft>
              <a:buSzPts val="1600"/>
              <a:buNone/>
            </a:pPr>
            <a:endParaRPr sz="2000" dirty="0"/>
          </a:p>
          <a:p>
            <a:pPr marL="365760" lvl="0" indent="-283464" algn="l" rtl="0">
              <a:lnSpc>
                <a:spcPct val="100000"/>
              </a:lnSpc>
              <a:spcBef>
                <a:spcPts val="600"/>
              </a:spcBef>
              <a:spcAft>
                <a:spcPts val="0"/>
              </a:spcAft>
              <a:buSzPts val="1600"/>
              <a:buFont typeface="Noto Sans Symbols"/>
              <a:buNone/>
            </a:pPr>
            <a:r>
              <a:rPr lang="en-US" sz="2000" dirty="0"/>
              <a:t>•</a:t>
            </a:r>
            <a:r>
              <a:rPr lang="en-US" dirty="0"/>
              <a:t> 	</a:t>
            </a:r>
            <a:r>
              <a:rPr lang="en-US" sz="2400" dirty="0"/>
              <a:t>xi[t] -version of data x at copy Li at time t </a:t>
            </a:r>
            <a:endParaRPr sz="2400" dirty="0"/>
          </a:p>
          <a:p>
            <a:pPr marL="365760" lvl="0" indent="-120903" algn="l" rtl="0">
              <a:lnSpc>
                <a:spcPct val="100000"/>
              </a:lnSpc>
              <a:spcBef>
                <a:spcPts val="600"/>
              </a:spcBef>
              <a:spcAft>
                <a:spcPts val="0"/>
              </a:spcAft>
              <a:buSzPts val="2560"/>
              <a:buFont typeface="Noto Sans Symbols"/>
              <a:buNone/>
            </a:pPr>
            <a:endParaRPr sz="2400" dirty="0"/>
          </a:p>
          <a:p>
            <a:pPr marL="365760" lvl="0" indent="-283464" algn="l" rtl="0">
              <a:lnSpc>
                <a:spcPct val="100000"/>
              </a:lnSpc>
              <a:spcBef>
                <a:spcPts val="600"/>
              </a:spcBef>
              <a:spcAft>
                <a:spcPts val="0"/>
              </a:spcAft>
              <a:buSzPts val="1600"/>
              <a:buFont typeface="Noto Sans Symbols"/>
              <a:buNone/>
            </a:pPr>
            <a:r>
              <a:rPr lang="en-US" sz="2600" dirty="0" smtClean="0"/>
              <a:t>•</a:t>
            </a:r>
            <a:r>
              <a:rPr lang="en-US" sz="2400" dirty="0" smtClean="0"/>
              <a:t>WS(xi[t</a:t>
            </a:r>
            <a:r>
              <a:rPr lang="en-US" sz="2400" dirty="0"/>
              <a:t>]) is  a set of write operations at Li which have led to version xi of  x</a:t>
            </a:r>
            <a:endParaRPr sz="2400" dirty="0"/>
          </a:p>
          <a:p>
            <a:pPr marL="365760" lvl="0" indent="-120903" algn="l" rtl="0">
              <a:lnSpc>
                <a:spcPct val="100000"/>
              </a:lnSpc>
              <a:spcBef>
                <a:spcPts val="600"/>
              </a:spcBef>
              <a:spcAft>
                <a:spcPts val="0"/>
              </a:spcAft>
              <a:buSzPts val="2560"/>
              <a:buFont typeface="Noto Sans Symbols"/>
              <a:buNone/>
            </a:pPr>
            <a:endParaRPr sz="2400" dirty="0"/>
          </a:p>
          <a:p>
            <a:pPr marL="365760" lvl="0" indent="-283464" algn="l" rtl="0">
              <a:lnSpc>
                <a:spcPct val="100000"/>
              </a:lnSpc>
              <a:spcBef>
                <a:spcPts val="600"/>
              </a:spcBef>
              <a:spcAft>
                <a:spcPts val="0"/>
              </a:spcAft>
              <a:buSzPts val="1600"/>
              <a:buFont typeface="Noto Sans Symbols"/>
              <a:buNone/>
            </a:pPr>
            <a:r>
              <a:rPr lang="en-US" sz="2600" dirty="0" smtClean="0"/>
              <a:t>•</a:t>
            </a:r>
            <a:r>
              <a:rPr lang="en-US" sz="2400" dirty="0" smtClean="0"/>
              <a:t>When </a:t>
            </a:r>
            <a:r>
              <a:rPr lang="en-US" sz="2400" dirty="0"/>
              <a:t>these operations later (t2) are performed to x at copy </a:t>
            </a:r>
            <a:r>
              <a:rPr lang="en-US" sz="2400" dirty="0" err="1"/>
              <a:t>Lj</a:t>
            </a:r>
            <a:r>
              <a:rPr lang="en-US" sz="2400" dirty="0"/>
              <a:t> ,it is written as WS(xi[t1]; </a:t>
            </a:r>
            <a:r>
              <a:rPr lang="en-US" sz="2400" dirty="0" err="1"/>
              <a:t>xj</a:t>
            </a:r>
            <a:r>
              <a:rPr lang="en-US" sz="2400" dirty="0"/>
              <a:t>[t2])</a:t>
            </a:r>
            <a:endParaRPr sz="2400" dirty="0"/>
          </a:p>
          <a:p>
            <a:pPr marL="365760" lvl="0" indent="-283464" algn="l" rtl="0">
              <a:lnSpc>
                <a:spcPct val="100000"/>
              </a:lnSpc>
              <a:spcBef>
                <a:spcPts val="600"/>
              </a:spcBef>
              <a:spcAft>
                <a:spcPts val="1600"/>
              </a:spcAft>
              <a:buSzPts val="2560"/>
              <a:buFont typeface="Gill Sans"/>
              <a:buNone/>
            </a:pPr>
            <a:endParaRPr sz="2400" dirty="0"/>
          </a:p>
        </p:txBody>
      </p:sp>
      <p:sp>
        <p:nvSpPr>
          <p:cNvPr id="275" name="Google Shape;275;p2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a:t>
            </a:r>
            <a:fld id="{00000000-1234-1234-1234-123412341234}" type="slidenum">
              <a:rPr lang="en-US" b="1"/>
              <a:t>30</a:t>
            </a:fld>
            <a:r>
              <a:rPr lang="en-US"/>
              <a:t>)</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Monotonic Reads</a:t>
            </a:r>
            <a:endParaRPr/>
          </a:p>
        </p:txBody>
      </p:sp>
      <p:pic>
        <p:nvPicPr>
          <p:cNvPr id="281" name="Google Shape;281;p26"/>
          <p:cNvPicPr preferRelativeResize="0">
            <a:picLocks noGrp="1"/>
          </p:cNvPicPr>
          <p:nvPr>
            <p:ph type="body" idx="1"/>
          </p:nvPr>
        </p:nvPicPr>
        <p:blipFill rotWithShape="1">
          <a:blip r:embed="rId3">
            <a:alphaModFix/>
          </a:blip>
          <a:srcRect l="20738" t="48187" r="53232" b="44109"/>
          <a:stretch/>
        </p:blipFill>
        <p:spPr>
          <a:xfrm>
            <a:off x="1435601" y="2667000"/>
            <a:ext cx="2961300" cy="1896000"/>
          </a:xfrm>
          <a:prstGeom prst="rect">
            <a:avLst/>
          </a:prstGeom>
          <a:noFill/>
          <a:ln>
            <a:noFill/>
          </a:ln>
        </p:spPr>
      </p:pic>
      <p:sp>
        <p:nvSpPr>
          <p:cNvPr id="282" name="Google Shape;282;p26"/>
          <p:cNvSpPr txBox="1">
            <a:spLocks noGrp="1"/>
          </p:cNvSpPr>
          <p:nvPr>
            <p:ph type="sldNum" idx="12"/>
          </p:nvPr>
        </p:nvSpPr>
        <p:spPr>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00000"/>
              </a:buClr>
              <a:buFont typeface="Arial"/>
              <a:buNone/>
            </a:pPr>
            <a:fld id="{00000000-1234-1234-1234-123412341234}" type="slidenum">
              <a:rPr lang="en-US"/>
              <a:t>31</a:t>
            </a:fld>
            <a:endParaRPr/>
          </a:p>
        </p:txBody>
      </p:sp>
      <p:pic>
        <p:nvPicPr>
          <p:cNvPr id="283" name="Google Shape;283;p26"/>
          <p:cNvPicPr preferRelativeResize="0"/>
          <p:nvPr/>
        </p:nvPicPr>
        <p:blipFill rotWithShape="1">
          <a:blip r:embed="rId3">
            <a:alphaModFix/>
          </a:blip>
          <a:srcRect l="48958" t="48187" r="17957" b="44109"/>
          <a:stretch/>
        </p:blipFill>
        <p:spPr>
          <a:xfrm>
            <a:off x="4572000" y="2565400"/>
            <a:ext cx="4248150" cy="2016125"/>
          </a:xfrm>
          <a:prstGeom prst="rect">
            <a:avLst/>
          </a:prstGeom>
          <a:noFill/>
          <a:ln>
            <a:noFill/>
          </a:ln>
        </p:spPr>
      </p:pic>
      <p:sp>
        <p:nvSpPr>
          <p:cNvPr id="284" name="Google Shape;284;p26"/>
          <p:cNvSpPr/>
          <p:nvPr/>
        </p:nvSpPr>
        <p:spPr>
          <a:xfrm>
            <a:off x="595608" y="1265169"/>
            <a:ext cx="8338200" cy="1200288"/>
          </a:xfrm>
          <a:prstGeom prst="rect">
            <a:avLst/>
          </a:prstGeom>
          <a:noFill/>
          <a:ln>
            <a:noFill/>
          </a:ln>
        </p:spPr>
        <p:txBody>
          <a:bodyPr spcFirstLastPara="1" wrap="square" lIns="91425" tIns="45700" rIns="91425" bIns="45700" anchor="t" anchorCtr="0">
            <a:spAutoFit/>
          </a:bodyPr>
          <a:lstStyle/>
          <a:p>
            <a:pPr marL="114300" marR="0" lvl="0" indent="-342900" algn="l" rtl="0">
              <a:spcBef>
                <a:spcPts val="0"/>
              </a:spcBef>
              <a:spcAft>
                <a:spcPts val="0"/>
              </a:spcAft>
              <a:buNone/>
            </a:pPr>
            <a:r>
              <a:rPr lang="en-US" sz="2400" b="1" dirty="0">
                <a:latin typeface="Garamond"/>
                <a:ea typeface="Garamond"/>
                <a:cs typeface="Garamond"/>
                <a:sym typeface="Garamond"/>
              </a:rPr>
              <a:t>  </a:t>
            </a:r>
            <a:r>
              <a:rPr lang="en-US" sz="2400" dirty="0" smtClean="0">
                <a:latin typeface="Garamond"/>
                <a:ea typeface="Garamond"/>
                <a:cs typeface="Garamond"/>
                <a:sym typeface="Garamond"/>
              </a:rPr>
              <a:t>If </a:t>
            </a:r>
            <a:r>
              <a:rPr lang="en-US" sz="2400" dirty="0">
                <a:latin typeface="Garamond"/>
                <a:ea typeface="Garamond"/>
                <a:cs typeface="Garamond"/>
                <a:sym typeface="Garamond"/>
              </a:rPr>
              <a:t>a process reads the value of a data item x, any successive read operations on x by that process will  always return that same value or a more recent value. </a:t>
            </a:r>
            <a:endParaRPr sz="2400" i="1" dirty="0">
              <a:latin typeface="Garamond"/>
              <a:ea typeface="Garamond"/>
              <a:cs typeface="Garamond"/>
              <a:sym typeface="Garamond"/>
            </a:endParaRPr>
          </a:p>
        </p:txBody>
      </p:sp>
      <p:sp>
        <p:nvSpPr>
          <p:cNvPr id="285" name="Google Shape;285;p26"/>
          <p:cNvSpPr txBox="1"/>
          <p:nvPr/>
        </p:nvSpPr>
        <p:spPr>
          <a:xfrm>
            <a:off x="1752600" y="5029200"/>
            <a:ext cx="6551700" cy="10542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accent2"/>
              </a:buClr>
              <a:buSzPts val="1800"/>
              <a:buFont typeface="Gill Sans"/>
              <a:buAutoNum type="alphaLcParenR"/>
            </a:pPr>
            <a:r>
              <a:rPr lang="en-US" sz="1800">
                <a:solidFill>
                  <a:schemeClr val="accent2"/>
                </a:solidFill>
                <a:latin typeface="Gill Sans"/>
                <a:ea typeface="Gill Sans"/>
                <a:cs typeface="Gill Sans"/>
                <a:sym typeface="Gill Sans"/>
              </a:rPr>
              <a:t>A monotonic-read consistent data store</a:t>
            </a:r>
            <a:endParaRPr/>
          </a:p>
          <a:p>
            <a:pPr marL="342900" marR="0" lvl="0" indent="-342900" algn="l" rtl="0">
              <a:spcBef>
                <a:spcPts val="0"/>
              </a:spcBef>
              <a:spcAft>
                <a:spcPts val="0"/>
              </a:spcAft>
              <a:buClr>
                <a:schemeClr val="accent2"/>
              </a:buClr>
              <a:buSzPts val="1800"/>
              <a:buFont typeface="Gill Sans"/>
              <a:buAutoNum type="alphaLcParenR"/>
            </a:pPr>
            <a:r>
              <a:rPr lang="en-US" sz="1800">
                <a:solidFill>
                  <a:schemeClr val="accent2"/>
                </a:solidFill>
                <a:latin typeface="Gill Sans"/>
                <a:ea typeface="Gill Sans"/>
                <a:cs typeface="Gill Sans"/>
                <a:sym typeface="Gill Sans"/>
              </a:rPr>
              <a:t>A data store that does not provide monotonic reads.</a:t>
            </a:r>
            <a:endParaRPr sz="1800">
              <a:solidFill>
                <a:schemeClr val="accent2"/>
              </a:solidFill>
              <a:latin typeface="Gill Sans"/>
              <a:ea typeface="Gill Sans"/>
              <a:cs typeface="Gill Sans"/>
              <a:sym typeface="Gill Sans"/>
            </a:endParaRPr>
          </a:p>
          <a:p>
            <a:pPr marL="342900" marR="0" lvl="0" indent="-342900" algn="l" rtl="0">
              <a:spcBef>
                <a:spcPts val="900"/>
              </a:spcBef>
              <a:spcAft>
                <a:spcPts val="0"/>
              </a:spcAft>
              <a:buNone/>
            </a:pPr>
            <a:r>
              <a:rPr lang="en-US" sz="1800" b="0">
                <a:solidFill>
                  <a:schemeClr val="accent2"/>
                </a:solidFill>
                <a:latin typeface="Gill Sans"/>
                <a:ea typeface="Gill Sans"/>
                <a:cs typeface="Gill Sans"/>
                <a:sym typeface="Gill Sans"/>
              </a:rPr>
              <a:t>Example: distributed email database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Monotonic Writes</a:t>
            </a:r>
            <a:endParaRPr/>
          </a:p>
        </p:txBody>
      </p:sp>
      <p:sp>
        <p:nvSpPr>
          <p:cNvPr id="291" name="Google Shape;291;p27"/>
          <p:cNvSpPr txBox="1">
            <a:spLocks noGrp="1"/>
          </p:cNvSpPr>
          <p:nvPr>
            <p:ph type="sldNum" idx="12"/>
          </p:nvPr>
        </p:nvSpPr>
        <p:spPr>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00000"/>
              </a:buClr>
              <a:buFont typeface="Arial"/>
              <a:buNone/>
            </a:pPr>
            <a:fld id="{00000000-1234-1234-1234-123412341234}" type="slidenum">
              <a:rPr lang="en-US"/>
              <a:t>32</a:t>
            </a:fld>
            <a:endParaRPr/>
          </a:p>
        </p:txBody>
      </p:sp>
      <p:pic>
        <p:nvPicPr>
          <p:cNvPr id="292" name="Google Shape;292;p27"/>
          <p:cNvPicPr preferRelativeResize="0"/>
          <p:nvPr/>
        </p:nvPicPr>
        <p:blipFill rotWithShape="1">
          <a:blip r:embed="rId3">
            <a:alphaModFix/>
          </a:blip>
          <a:srcRect l="21165" t="48489" r="51195" b="43806"/>
          <a:stretch/>
        </p:blipFill>
        <p:spPr>
          <a:xfrm>
            <a:off x="395288" y="2349500"/>
            <a:ext cx="4032250" cy="1943100"/>
          </a:xfrm>
          <a:prstGeom prst="rect">
            <a:avLst/>
          </a:prstGeom>
          <a:noFill/>
          <a:ln>
            <a:noFill/>
          </a:ln>
        </p:spPr>
      </p:pic>
      <p:pic>
        <p:nvPicPr>
          <p:cNvPr id="293" name="Google Shape;293;p27"/>
          <p:cNvPicPr preferRelativeResize="0"/>
          <p:nvPr/>
        </p:nvPicPr>
        <p:blipFill rotWithShape="1">
          <a:blip r:embed="rId3">
            <a:alphaModFix/>
          </a:blip>
          <a:srcRect l="52806" t="48489" r="20096" b="43806"/>
          <a:stretch/>
        </p:blipFill>
        <p:spPr>
          <a:xfrm>
            <a:off x="4427538" y="2349500"/>
            <a:ext cx="3889375" cy="1943100"/>
          </a:xfrm>
          <a:prstGeom prst="rect">
            <a:avLst/>
          </a:prstGeom>
          <a:noFill/>
          <a:ln>
            <a:noFill/>
          </a:ln>
        </p:spPr>
      </p:pic>
      <p:sp>
        <p:nvSpPr>
          <p:cNvPr id="294" name="Google Shape;294;p27"/>
          <p:cNvSpPr/>
          <p:nvPr/>
        </p:nvSpPr>
        <p:spPr>
          <a:xfrm>
            <a:off x="557300" y="1143000"/>
            <a:ext cx="7748400" cy="12003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2400" b="0" i="1">
                <a:solidFill>
                  <a:srgbClr val="FF0000"/>
                </a:solidFill>
                <a:latin typeface="Gill Sans"/>
                <a:ea typeface="Gill Sans"/>
                <a:cs typeface="Gill Sans"/>
                <a:sym typeface="Gill Sans"/>
              </a:rPr>
              <a:t>     </a:t>
            </a:r>
            <a:r>
              <a:rPr lang="en-US" sz="2400" b="0" i="1">
                <a:solidFill>
                  <a:srgbClr val="434343"/>
                </a:solidFill>
                <a:latin typeface="Gill Sans"/>
                <a:ea typeface="Gill Sans"/>
                <a:cs typeface="Gill Sans"/>
                <a:sym typeface="Gill Sans"/>
              </a:rPr>
              <a:t>A write operation by a process on a data item x is completed before any successive write operation on x by the same process</a:t>
            </a:r>
            <a:endParaRPr>
              <a:solidFill>
                <a:srgbClr val="434343"/>
              </a:solidFill>
            </a:endParaRPr>
          </a:p>
        </p:txBody>
      </p:sp>
      <p:sp>
        <p:nvSpPr>
          <p:cNvPr id="295" name="Google Shape;295;p27"/>
          <p:cNvSpPr txBox="1"/>
          <p:nvPr/>
        </p:nvSpPr>
        <p:spPr>
          <a:xfrm>
            <a:off x="1066801" y="4724400"/>
            <a:ext cx="6858000" cy="19542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2"/>
                </a:solidFill>
                <a:latin typeface="Gill Sans"/>
                <a:ea typeface="Gill Sans"/>
                <a:cs typeface="Gill Sans"/>
                <a:sym typeface="Gill Sans"/>
              </a:rPr>
              <a:t>a) A monotonic-write consistent data store.</a:t>
            </a:r>
            <a:endParaRPr/>
          </a:p>
          <a:p>
            <a:pPr marL="0" marR="0" lvl="0" indent="0" algn="l" rtl="0">
              <a:spcBef>
                <a:spcPts val="0"/>
              </a:spcBef>
              <a:spcAft>
                <a:spcPts val="0"/>
              </a:spcAft>
              <a:buNone/>
            </a:pPr>
            <a:r>
              <a:rPr lang="en-US" sz="1800">
                <a:solidFill>
                  <a:schemeClr val="accent2"/>
                </a:solidFill>
                <a:latin typeface="Gill Sans"/>
                <a:ea typeface="Gill Sans"/>
                <a:cs typeface="Gill Sans"/>
                <a:sym typeface="Gill Sans"/>
              </a:rPr>
              <a:t>b) A data store that does not provide monotonic-write consistency.</a:t>
            </a:r>
            <a:endParaRPr/>
          </a:p>
          <a:p>
            <a:pPr marL="0" marR="0" lvl="0" indent="0" algn="l" rtl="0">
              <a:spcBef>
                <a:spcPts val="0"/>
              </a:spcBef>
              <a:spcAft>
                <a:spcPts val="0"/>
              </a:spcAft>
              <a:buNone/>
            </a:pPr>
            <a:endParaRPr sz="1800">
              <a:solidFill>
                <a:schemeClr val="dk2"/>
              </a:solidFill>
              <a:latin typeface="Gill Sans"/>
              <a:ea typeface="Gill Sans"/>
              <a:cs typeface="Gill Sans"/>
              <a:sym typeface="Gill Sans"/>
            </a:endParaRPr>
          </a:p>
          <a:p>
            <a:pPr marL="0" marR="0" lvl="0" indent="0" algn="l" rtl="0">
              <a:spcBef>
                <a:spcPts val="600"/>
              </a:spcBef>
              <a:spcAft>
                <a:spcPts val="0"/>
              </a:spcAft>
              <a:buNone/>
            </a:pPr>
            <a:r>
              <a:rPr lang="en-US" sz="1800">
                <a:solidFill>
                  <a:schemeClr val="accent2"/>
                </a:solidFill>
                <a:latin typeface="Gill Sans"/>
                <a:ea typeface="Gill Sans"/>
                <a:cs typeface="Gill Sans"/>
                <a:sym typeface="Gill Sans"/>
              </a:rPr>
              <a:t>Example: The MW-guarantee could be used by a text editor when editing replicated files</a:t>
            </a:r>
            <a:r>
              <a:rPr lang="en-US" sz="1800" b="0">
                <a:solidFill>
                  <a:schemeClr val="dk1"/>
                </a:solidFill>
                <a:latin typeface="Gill Sans"/>
                <a:ea typeface="Gill Sans"/>
                <a:cs typeface="Gill Sans"/>
                <a:sym typeface="Gill Sans"/>
              </a:rPr>
              <a:t> </a:t>
            </a:r>
            <a:endParaRPr sz="1800">
              <a:solidFill>
                <a:schemeClr val="dk2"/>
              </a:solidFill>
              <a:latin typeface="Gill Sans"/>
              <a:ea typeface="Gill Sans"/>
              <a:cs typeface="Gill Sans"/>
              <a:sym typeface="Gill Sans"/>
            </a:endParaRPr>
          </a:p>
          <a:p>
            <a:pPr marL="0" marR="0" lvl="0" indent="0" algn="l" rtl="0">
              <a:spcBef>
                <a:spcPts val="900"/>
              </a:spcBef>
              <a:spcAft>
                <a:spcPts val="0"/>
              </a:spcAft>
              <a:buNone/>
            </a:pPr>
            <a:endParaRPr sz="1800" b="0">
              <a:solidFill>
                <a:schemeClr val="dk1"/>
              </a:solidFill>
              <a:latin typeface="Gill Sans"/>
              <a:ea typeface="Gill Sans"/>
              <a:cs typeface="Gill Sans"/>
              <a:sym typeface="Gill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Read Your Writes</a:t>
            </a:r>
            <a:endParaRPr/>
          </a:p>
        </p:txBody>
      </p:sp>
      <p:sp>
        <p:nvSpPr>
          <p:cNvPr id="301" name="Google Shape;301;p28"/>
          <p:cNvSpPr txBox="1">
            <a:spLocks noGrp="1"/>
          </p:cNvSpPr>
          <p:nvPr>
            <p:ph type="sldNum" idx="12"/>
          </p:nvPr>
        </p:nvSpPr>
        <p:spPr>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00000"/>
              </a:buClr>
              <a:buFont typeface="Arial"/>
              <a:buNone/>
            </a:pPr>
            <a:fld id="{00000000-1234-1234-1234-123412341234}" type="slidenum">
              <a:rPr lang="en-US"/>
              <a:t>33</a:t>
            </a:fld>
            <a:endParaRPr/>
          </a:p>
        </p:txBody>
      </p:sp>
      <p:pic>
        <p:nvPicPr>
          <p:cNvPr id="302" name="Google Shape;302;p28"/>
          <p:cNvPicPr preferRelativeResize="0"/>
          <p:nvPr/>
        </p:nvPicPr>
        <p:blipFill rotWithShape="1">
          <a:blip r:embed="rId3">
            <a:alphaModFix/>
          </a:blip>
          <a:srcRect l="23276" t="48792" r="51095" b="43806"/>
          <a:stretch/>
        </p:blipFill>
        <p:spPr>
          <a:xfrm>
            <a:off x="609600" y="2667000"/>
            <a:ext cx="4567237" cy="1866900"/>
          </a:xfrm>
          <a:prstGeom prst="rect">
            <a:avLst/>
          </a:prstGeom>
          <a:noFill/>
          <a:ln>
            <a:noFill/>
          </a:ln>
        </p:spPr>
      </p:pic>
      <p:pic>
        <p:nvPicPr>
          <p:cNvPr id="303" name="Google Shape;303;p28"/>
          <p:cNvPicPr preferRelativeResize="0"/>
          <p:nvPr/>
        </p:nvPicPr>
        <p:blipFill rotWithShape="1">
          <a:blip r:embed="rId3">
            <a:alphaModFix/>
          </a:blip>
          <a:srcRect l="53848" t="48792" r="20309" b="43806"/>
          <a:stretch/>
        </p:blipFill>
        <p:spPr>
          <a:xfrm>
            <a:off x="5183188" y="2667000"/>
            <a:ext cx="3960812" cy="1866900"/>
          </a:xfrm>
          <a:prstGeom prst="rect">
            <a:avLst/>
          </a:prstGeom>
          <a:noFill/>
          <a:ln>
            <a:noFill/>
          </a:ln>
        </p:spPr>
      </p:pic>
      <p:sp>
        <p:nvSpPr>
          <p:cNvPr id="304" name="Google Shape;304;p28"/>
          <p:cNvSpPr/>
          <p:nvPr/>
        </p:nvSpPr>
        <p:spPr>
          <a:xfrm>
            <a:off x="478065" y="1086962"/>
            <a:ext cx="8303078" cy="147732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2400" b="0" i="1" dirty="0">
                <a:solidFill>
                  <a:srgbClr val="FF0000"/>
                </a:solidFill>
                <a:latin typeface="Gill Sans"/>
                <a:ea typeface="Gill Sans"/>
                <a:cs typeface="Gill Sans"/>
                <a:sym typeface="Gill Sans"/>
              </a:rPr>
              <a:t>    </a:t>
            </a:r>
            <a:r>
              <a:rPr lang="en-US" sz="2400" b="0" i="1" dirty="0">
                <a:latin typeface="Gill Sans"/>
                <a:ea typeface="Gill Sans"/>
                <a:cs typeface="Gill Sans"/>
                <a:sym typeface="Gill Sans"/>
              </a:rPr>
              <a:t>The effect of a write operation by a process on data item x will always be seen a successive read operation on x by the same process.</a:t>
            </a:r>
            <a:endParaRPr sz="1800" b="0" i="1" dirty="0">
              <a:latin typeface="Gill Sans"/>
              <a:ea typeface="Gill Sans"/>
              <a:cs typeface="Gill Sans"/>
              <a:sym typeface="Gill Sans"/>
            </a:endParaRPr>
          </a:p>
          <a:p>
            <a:pPr marL="342900" marR="0" lvl="0" indent="-342900" algn="l" rtl="0">
              <a:spcBef>
                <a:spcPts val="0"/>
              </a:spcBef>
              <a:spcAft>
                <a:spcPts val="0"/>
              </a:spcAft>
              <a:buNone/>
            </a:pPr>
            <a:endParaRPr sz="1800" dirty="0">
              <a:solidFill>
                <a:srgbClr val="800080"/>
              </a:solidFill>
              <a:latin typeface="Gill Sans"/>
              <a:ea typeface="Gill Sans"/>
              <a:cs typeface="Gill Sans"/>
              <a:sym typeface="Gill Sans"/>
            </a:endParaRPr>
          </a:p>
        </p:txBody>
      </p:sp>
      <p:sp>
        <p:nvSpPr>
          <p:cNvPr id="305" name="Google Shape;305;p28"/>
          <p:cNvSpPr txBox="1"/>
          <p:nvPr/>
        </p:nvSpPr>
        <p:spPr>
          <a:xfrm>
            <a:off x="1981200" y="4941888"/>
            <a:ext cx="6191250" cy="189282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accent2"/>
              </a:buClr>
              <a:buSzPts val="1800"/>
              <a:buFont typeface="Gill Sans"/>
              <a:buAutoNum type="alphaLcParenR"/>
            </a:pPr>
            <a:r>
              <a:rPr lang="en-US" sz="1800">
                <a:solidFill>
                  <a:schemeClr val="accent2"/>
                </a:solidFill>
                <a:latin typeface="Gill Sans"/>
                <a:ea typeface="Gill Sans"/>
                <a:cs typeface="Gill Sans"/>
                <a:sym typeface="Gill Sans"/>
              </a:rPr>
              <a:t>A data store that provides read-your-writes consistency.</a:t>
            </a:r>
            <a:endParaRPr/>
          </a:p>
          <a:p>
            <a:pPr marL="342900" marR="0" lvl="0" indent="-342900" algn="l" rtl="0">
              <a:spcBef>
                <a:spcPts val="0"/>
              </a:spcBef>
              <a:spcAft>
                <a:spcPts val="0"/>
              </a:spcAft>
              <a:buClr>
                <a:schemeClr val="accent2"/>
              </a:buClr>
              <a:buSzPts val="1800"/>
              <a:buFont typeface="Gill Sans"/>
              <a:buAutoNum type="alphaLcParenR"/>
            </a:pPr>
            <a:r>
              <a:rPr lang="en-US" sz="1800">
                <a:solidFill>
                  <a:schemeClr val="accent2"/>
                </a:solidFill>
                <a:latin typeface="Gill Sans"/>
                <a:ea typeface="Gill Sans"/>
                <a:cs typeface="Gill Sans"/>
                <a:sym typeface="Gill Sans"/>
              </a:rPr>
              <a:t>A data store that does not.</a:t>
            </a:r>
            <a:endParaRPr/>
          </a:p>
          <a:p>
            <a:pPr marL="342900" marR="0" lvl="0" indent="-342900" algn="l" rtl="0">
              <a:spcBef>
                <a:spcPts val="0"/>
              </a:spcBef>
              <a:spcAft>
                <a:spcPts val="0"/>
              </a:spcAft>
              <a:buNone/>
            </a:pPr>
            <a:endParaRPr sz="1800">
              <a:solidFill>
                <a:schemeClr val="accent2"/>
              </a:solidFill>
              <a:latin typeface="Gill Sans"/>
              <a:ea typeface="Gill Sans"/>
              <a:cs typeface="Gill Sans"/>
              <a:sym typeface="Gill Sans"/>
            </a:endParaRPr>
          </a:p>
          <a:p>
            <a:pPr marL="342900" marR="0" lvl="0" indent="-342900" algn="l" rtl="0">
              <a:spcBef>
                <a:spcPts val="0"/>
              </a:spcBef>
              <a:spcAft>
                <a:spcPts val="0"/>
              </a:spcAft>
              <a:buNone/>
            </a:pPr>
            <a:r>
              <a:rPr lang="en-US" sz="1800">
                <a:solidFill>
                  <a:schemeClr val="accent2"/>
                </a:solidFill>
                <a:latin typeface="Gill Sans"/>
                <a:ea typeface="Gill Sans"/>
                <a:cs typeface="Gill Sans"/>
                <a:sym typeface="Gill Sans"/>
              </a:rPr>
              <a:t>Example: </a:t>
            </a:r>
            <a:r>
              <a:rPr lang="en-US" sz="1800" b="0">
                <a:solidFill>
                  <a:schemeClr val="accent2"/>
                </a:solidFill>
                <a:latin typeface="Gill Sans"/>
                <a:ea typeface="Gill Sans"/>
                <a:cs typeface="Gill Sans"/>
                <a:sym typeface="Gill Sans"/>
              </a:rPr>
              <a:t>updating passwords</a:t>
            </a:r>
            <a:endParaRPr/>
          </a:p>
          <a:p>
            <a:pPr marL="342900" marR="0" lvl="0" indent="-342900" algn="l" rtl="0">
              <a:spcBef>
                <a:spcPts val="0"/>
              </a:spcBef>
              <a:spcAft>
                <a:spcPts val="0"/>
              </a:spcAft>
              <a:buNone/>
            </a:pPr>
            <a:endParaRPr sz="1800">
              <a:solidFill>
                <a:schemeClr val="accent2"/>
              </a:solidFill>
              <a:latin typeface="Gill Sans"/>
              <a:ea typeface="Gill Sans"/>
              <a:cs typeface="Gill Sans"/>
              <a:sym typeface="Gill Sans"/>
            </a:endParaRPr>
          </a:p>
          <a:p>
            <a:pPr marL="342900" marR="0" lvl="0" indent="-342900" algn="l" rtl="0">
              <a:spcBef>
                <a:spcPts val="900"/>
              </a:spcBef>
              <a:spcAft>
                <a:spcPts val="0"/>
              </a:spcAft>
              <a:buNone/>
            </a:pPr>
            <a:endParaRPr sz="1800" b="0">
              <a:solidFill>
                <a:schemeClr val="dk1"/>
              </a:solidFill>
              <a:latin typeface="Gill Sans"/>
              <a:ea typeface="Gill Sans"/>
              <a:cs typeface="Gill Sans"/>
              <a:sym typeface="Gill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Writes Follow Reads</a:t>
            </a:r>
            <a:endParaRPr/>
          </a:p>
        </p:txBody>
      </p:sp>
      <p:sp>
        <p:nvSpPr>
          <p:cNvPr id="311" name="Google Shape;311;p2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000000"/>
              </a:buClr>
              <a:buFont typeface="Arial"/>
              <a:buNone/>
            </a:pPr>
            <a:fld id="{00000000-1234-1234-1234-123412341234}" type="slidenum">
              <a:rPr lang="en-US"/>
              <a:t>34</a:t>
            </a:fld>
            <a:endParaRPr/>
          </a:p>
        </p:txBody>
      </p:sp>
      <p:pic>
        <p:nvPicPr>
          <p:cNvPr id="312" name="Google Shape;312;p29"/>
          <p:cNvPicPr preferRelativeResize="0"/>
          <p:nvPr/>
        </p:nvPicPr>
        <p:blipFill rotWithShape="1">
          <a:blip r:embed="rId3">
            <a:alphaModFix/>
          </a:blip>
          <a:srcRect l="21165" t="48792" r="50668" b="43957"/>
          <a:stretch/>
        </p:blipFill>
        <p:spPr>
          <a:xfrm>
            <a:off x="457200" y="3048000"/>
            <a:ext cx="5019675" cy="1828800"/>
          </a:xfrm>
          <a:prstGeom prst="rect">
            <a:avLst/>
          </a:prstGeom>
          <a:noFill/>
          <a:ln>
            <a:noFill/>
          </a:ln>
        </p:spPr>
      </p:pic>
      <p:pic>
        <p:nvPicPr>
          <p:cNvPr id="313" name="Google Shape;313;p29"/>
          <p:cNvPicPr preferRelativeResize="0"/>
          <p:nvPr/>
        </p:nvPicPr>
        <p:blipFill rotWithShape="1">
          <a:blip r:embed="rId3">
            <a:alphaModFix/>
          </a:blip>
          <a:srcRect l="53876" t="48792" r="20096" b="43957"/>
          <a:stretch/>
        </p:blipFill>
        <p:spPr>
          <a:xfrm>
            <a:off x="5486400" y="3200400"/>
            <a:ext cx="3887788" cy="1828800"/>
          </a:xfrm>
          <a:prstGeom prst="rect">
            <a:avLst/>
          </a:prstGeom>
          <a:noFill/>
          <a:ln>
            <a:noFill/>
          </a:ln>
        </p:spPr>
      </p:pic>
      <p:sp>
        <p:nvSpPr>
          <p:cNvPr id="314" name="Google Shape;314;p29"/>
          <p:cNvSpPr/>
          <p:nvPr/>
        </p:nvSpPr>
        <p:spPr>
          <a:xfrm>
            <a:off x="529800" y="1417650"/>
            <a:ext cx="8614200" cy="13923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2400" b="0" i="1">
                <a:solidFill>
                  <a:srgbClr val="FF0000"/>
                </a:solidFill>
                <a:latin typeface="Gill Sans"/>
                <a:ea typeface="Gill Sans"/>
                <a:cs typeface="Gill Sans"/>
                <a:sym typeface="Gill Sans"/>
              </a:rPr>
              <a:t>   </a:t>
            </a:r>
            <a:r>
              <a:rPr lang="en-US" sz="2400" b="0" i="1">
                <a:latin typeface="Gill Sans"/>
                <a:ea typeface="Gill Sans"/>
                <a:cs typeface="Gill Sans"/>
                <a:sym typeface="Gill Sans"/>
              </a:rPr>
              <a:t>A write operation by a process on a data item x following a previous read operation on x by the same process, it is guaranteed to take place on the same or a more recent value of x that was read.</a:t>
            </a:r>
            <a:endParaRPr/>
          </a:p>
        </p:txBody>
      </p:sp>
      <p:sp>
        <p:nvSpPr>
          <p:cNvPr id="315" name="Google Shape;315;p29"/>
          <p:cNvSpPr txBox="1"/>
          <p:nvPr/>
        </p:nvSpPr>
        <p:spPr>
          <a:xfrm>
            <a:off x="1447800" y="5410200"/>
            <a:ext cx="7200900" cy="119062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accent2"/>
              </a:buClr>
              <a:buSzPts val="1800"/>
              <a:buFont typeface="Gill Sans"/>
              <a:buAutoNum type="alphaLcParenR"/>
            </a:pPr>
            <a:r>
              <a:rPr lang="en-US" sz="1800" b="0">
                <a:solidFill>
                  <a:schemeClr val="accent2"/>
                </a:solidFill>
                <a:latin typeface="Gill Sans"/>
                <a:ea typeface="Gill Sans"/>
                <a:cs typeface="Gill Sans"/>
                <a:sym typeface="Gill Sans"/>
              </a:rPr>
              <a:t>A writes-follow-reads consistent data store</a:t>
            </a:r>
            <a:endParaRPr/>
          </a:p>
          <a:p>
            <a:pPr marL="342900" marR="0" lvl="0" indent="-342900" algn="l" rtl="0">
              <a:spcBef>
                <a:spcPts val="0"/>
              </a:spcBef>
              <a:spcAft>
                <a:spcPts val="0"/>
              </a:spcAft>
              <a:buClr>
                <a:schemeClr val="accent2"/>
              </a:buClr>
              <a:buSzPts val="1800"/>
              <a:buFont typeface="Gill Sans"/>
              <a:buAutoNum type="alphaLcParenR"/>
            </a:pPr>
            <a:r>
              <a:rPr lang="en-US" sz="1800" b="0">
                <a:solidFill>
                  <a:schemeClr val="accent2"/>
                </a:solidFill>
                <a:latin typeface="Gill Sans"/>
                <a:ea typeface="Gill Sans"/>
                <a:cs typeface="Gill Sans"/>
                <a:sym typeface="Gill Sans"/>
              </a:rPr>
              <a:t>A data store that does not provide writes-follow-reads consistency</a:t>
            </a:r>
            <a:endParaRPr/>
          </a:p>
          <a:p>
            <a:pPr marL="342900" marR="0" lvl="0" indent="-228600" algn="l" rtl="0">
              <a:spcBef>
                <a:spcPts val="0"/>
              </a:spcBef>
              <a:spcAft>
                <a:spcPts val="0"/>
              </a:spcAft>
              <a:buClr>
                <a:schemeClr val="dk1"/>
              </a:buClr>
              <a:buSzPts val="1800"/>
              <a:buFont typeface="Gill Sans"/>
              <a:buNone/>
            </a:pPr>
            <a:endParaRPr sz="1800" b="0">
              <a:solidFill>
                <a:schemeClr val="accent2"/>
              </a:solidFill>
              <a:latin typeface="Gill Sans"/>
              <a:ea typeface="Gill Sans"/>
              <a:cs typeface="Gill Sans"/>
              <a:sym typeface="Gill Sans"/>
            </a:endParaRPr>
          </a:p>
          <a:p>
            <a:pPr marL="342900" marR="0" lvl="0" indent="-342900" algn="l" rtl="0">
              <a:spcBef>
                <a:spcPts val="0"/>
              </a:spcBef>
              <a:spcAft>
                <a:spcPts val="0"/>
              </a:spcAft>
              <a:buNone/>
            </a:pPr>
            <a:r>
              <a:rPr lang="en-US" sz="1800" b="0">
                <a:solidFill>
                  <a:schemeClr val="accent2"/>
                </a:solidFill>
                <a:latin typeface="Gill Sans"/>
                <a:ea typeface="Gill Sans"/>
                <a:cs typeface="Gill Sans"/>
                <a:sym typeface="Gill Sans"/>
              </a:rPr>
              <a:t>Example: replicated bulletin board database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0"/>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562214"/>
              </a:buClr>
              <a:buSzPts val="4300"/>
              <a:buFont typeface="Gill Sans"/>
              <a:buNone/>
            </a:pPr>
            <a:r>
              <a:rPr lang="en-US"/>
              <a:t>Client centric model-Summary</a:t>
            </a:r>
            <a:endParaRPr/>
          </a:p>
        </p:txBody>
      </p:sp>
      <p:sp>
        <p:nvSpPr>
          <p:cNvPr id="321" name="Google Shape;321;p30"/>
          <p:cNvSpPr txBox="1">
            <a:spLocks noGrp="1"/>
          </p:cNvSpPr>
          <p:nvPr>
            <p:ph type="body" idx="1"/>
          </p:nvPr>
        </p:nvSpPr>
        <p:spPr>
          <a:xfrm>
            <a:off x="518901" y="1447800"/>
            <a:ext cx="8414700" cy="4857600"/>
          </a:xfrm>
          <a:prstGeom prst="rect">
            <a:avLst/>
          </a:prstGeom>
          <a:noFill/>
          <a:ln>
            <a:noFill/>
          </a:ln>
        </p:spPr>
        <p:txBody>
          <a:bodyPr spcFirstLastPara="1" wrap="square" lIns="91425" tIns="45700" rIns="91425" bIns="45700" anchor="t" anchorCtr="0">
            <a:normAutofit/>
          </a:bodyPr>
          <a:lstStyle/>
          <a:p>
            <a:pPr marL="365760" lvl="0" indent="-296164" algn="l" rtl="0">
              <a:lnSpc>
                <a:spcPct val="70000"/>
              </a:lnSpc>
              <a:spcBef>
                <a:spcPts val="0"/>
              </a:spcBef>
              <a:spcAft>
                <a:spcPts val="0"/>
              </a:spcAft>
              <a:buSzPts val="2272"/>
              <a:buChar char="●"/>
            </a:pPr>
            <a:r>
              <a:rPr lang="en-US" sz="2790">
                <a:solidFill>
                  <a:schemeClr val="hlink"/>
                </a:solidFill>
              </a:rPr>
              <a:t>Monotonic read</a:t>
            </a:r>
            <a:endParaRPr sz="2000"/>
          </a:p>
          <a:p>
            <a:pPr marL="365760" lvl="0" indent="-283464" algn="l" rtl="0">
              <a:lnSpc>
                <a:spcPct val="70000"/>
              </a:lnSpc>
              <a:spcBef>
                <a:spcPts val="600"/>
              </a:spcBef>
              <a:spcAft>
                <a:spcPts val="0"/>
              </a:spcAft>
              <a:buSzPts val="2072"/>
              <a:buFont typeface="Gill Sans"/>
              <a:buNone/>
            </a:pPr>
            <a:r>
              <a:rPr lang="en-US" sz="2790"/>
              <a:t>      </a:t>
            </a:r>
            <a:r>
              <a:rPr lang="en-US" sz="2050"/>
              <a:t>If a process reads the value of a data item x, any successive read operation on x by that process will always return that same value or a more recent value</a:t>
            </a:r>
            <a:endParaRPr sz="2000"/>
          </a:p>
          <a:p>
            <a:pPr marL="365760" lvl="0" indent="-296164" algn="l" rtl="0">
              <a:lnSpc>
                <a:spcPct val="70000"/>
              </a:lnSpc>
              <a:spcBef>
                <a:spcPts val="600"/>
              </a:spcBef>
              <a:spcAft>
                <a:spcPts val="0"/>
              </a:spcAft>
              <a:buSzPts val="2272"/>
              <a:buChar char="●"/>
            </a:pPr>
            <a:r>
              <a:rPr lang="en-US" sz="2790">
                <a:solidFill>
                  <a:schemeClr val="hlink"/>
                </a:solidFill>
              </a:rPr>
              <a:t>Monotonic write</a:t>
            </a:r>
            <a:endParaRPr sz="2000"/>
          </a:p>
          <a:p>
            <a:pPr marL="365760" lvl="0" indent="-283464" algn="l" rtl="0">
              <a:lnSpc>
                <a:spcPct val="70000"/>
              </a:lnSpc>
              <a:spcBef>
                <a:spcPts val="600"/>
              </a:spcBef>
              <a:spcAft>
                <a:spcPts val="0"/>
              </a:spcAft>
              <a:buSzPts val="1480"/>
              <a:buFont typeface="Gill Sans"/>
              <a:buNone/>
            </a:pPr>
            <a:r>
              <a:rPr lang="en-US" sz="2050"/>
              <a:t>          A write operation by a process on a data item x is completed before any successive write operation on x by the same process</a:t>
            </a:r>
            <a:endParaRPr sz="2050"/>
          </a:p>
          <a:p>
            <a:pPr marL="365760" lvl="0" indent="-296164" algn="l" rtl="0">
              <a:lnSpc>
                <a:spcPct val="70000"/>
              </a:lnSpc>
              <a:spcBef>
                <a:spcPts val="600"/>
              </a:spcBef>
              <a:spcAft>
                <a:spcPts val="0"/>
              </a:spcAft>
              <a:buSzPts val="2272"/>
              <a:buChar char="●"/>
            </a:pPr>
            <a:r>
              <a:rPr lang="en-US" sz="2790">
                <a:solidFill>
                  <a:schemeClr val="hlink"/>
                </a:solidFill>
              </a:rPr>
              <a:t>Read your writes</a:t>
            </a:r>
            <a:endParaRPr sz="2000"/>
          </a:p>
          <a:p>
            <a:pPr marL="365760" lvl="0" indent="-283464" algn="l" rtl="0">
              <a:lnSpc>
                <a:spcPct val="70000"/>
              </a:lnSpc>
              <a:spcBef>
                <a:spcPts val="600"/>
              </a:spcBef>
              <a:spcAft>
                <a:spcPts val="0"/>
              </a:spcAft>
              <a:buSzPts val="1480"/>
              <a:buFont typeface="Gill Sans"/>
              <a:buNone/>
            </a:pPr>
            <a:r>
              <a:rPr lang="en-US" sz="2050"/>
              <a:t>         The effect of a write operation by a process on a data item x  will always be seen by a successive read operation on x by the same process</a:t>
            </a:r>
            <a:endParaRPr sz="2000"/>
          </a:p>
          <a:p>
            <a:pPr marL="365760" lvl="0" indent="-296164" algn="l" rtl="0">
              <a:lnSpc>
                <a:spcPct val="70000"/>
              </a:lnSpc>
              <a:spcBef>
                <a:spcPts val="600"/>
              </a:spcBef>
              <a:spcAft>
                <a:spcPts val="0"/>
              </a:spcAft>
              <a:buSzPts val="2272"/>
              <a:buChar char="●"/>
            </a:pPr>
            <a:r>
              <a:rPr lang="en-US" sz="2790">
                <a:solidFill>
                  <a:schemeClr val="hlink"/>
                </a:solidFill>
              </a:rPr>
              <a:t>Writes follow reads</a:t>
            </a:r>
            <a:endParaRPr sz="2000"/>
          </a:p>
          <a:p>
            <a:pPr marL="365760" lvl="0" indent="-283464" algn="l" rtl="0">
              <a:lnSpc>
                <a:spcPct val="70000"/>
              </a:lnSpc>
              <a:spcBef>
                <a:spcPts val="600"/>
              </a:spcBef>
              <a:spcAft>
                <a:spcPts val="0"/>
              </a:spcAft>
              <a:buSzPts val="1480"/>
              <a:buFont typeface="Gill Sans"/>
              <a:buNone/>
            </a:pPr>
            <a:r>
              <a:rPr lang="en-US" sz="2050"/>
              <a:t>         A write operation by a process on a data item x following a previous read operation on x by the same process, is garanteed to take place on the same or more recent values of x that was read </a:t>
            </a:r>
            <a:endParaRPr sz="2050"/>
          </a:p>
          <a:p>
            <a:pPr marL="365760" lvl="0" indent="-189483" algn="l" rtl="0">
              <a:lnSpc>
                <a:spcPct val="70000"/>
              </a:lnSpc>
              <a:spcBef>
                <a:spcPts val="600"/>
              </a:spcBef>
              <a:spcAft>
                <a:spcPts val="1600"/>
              </a:spcAft>
              <a:buSzPts val="1480"/>
              <a:buNone/>
            </a:pPr>
            <a:endParaRPr sz="2050"/>
          </a:p>
        </p:txBody>
      </p:sp>
      <p:sp>
        <p:nvSpPr>
          <p:cNvPr id="322" name="Google Shape;322;p30"/>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000000"/>
              </a:buClr>
              <a:buFont typeface="Arial"/>
              <a:buNone/>
            </a:pPr>
            <a:fld id="{00000000-1234-1234-1234-123412341234}" type="slidenum">
              <a:rPr lang="en-US">
                <a:latin typeface="Arial"/>
                <a:ea typeface="Arial"/>
                <a:cs typeface="Arial"/>
                <a:sym typeface="Arial"/>
              </a:rPr>
              <a:t>35</a:t>
            </a:fld>
            <a:endParaRPr>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Replica Placement</a:t>
            </a:r>
            <a:endParaRPr/>
          </a:p>
        </p:txBody>
      </p:sp>
      <p:sp>
        <p:nvSpPr>
          <p:cNvPr id="331" name="Google Shape;331;p31"/>
          <p:cNvSpPr txBox="1">
            <a:spLocks noGrp="1"/>
          </p:cNvSpPr>
          <p:nvPr>
            <p:ph type="body" idx="1"/>
          </p:nvPr>
        </p:nvSpPr>
        <p:spPr>
          <a:xfrm>
            <a:off x="634150" y="1447800"/>
            <a:ext cx="8299800" cy="4393200"/>
          </a:xfrm>
          <a:prstGeom prst="rect">
            <a:avLst/>
          </a:prstGeom>
        </p:spPr>
        <p:txBody>
          <a:bodyPr spcFirstLastPara="1" wrap="square" lIns="91425" tIns="45700" rIns="91425" bIns="45700" anchor="t" anchorCtr="0">
            <a:noAutofit/>
          </a:bodyPr>
          <a:lstStyle/>
          <a:p>
            <a:pPr marL="0" lvl="0" indent="0" algn="l" rtl="0">
              <a:spcBef>
                <a:spcPts val="600"/>
              </a:spcBef>
              <a:spcAft>
                <a:spcPts val="1600"/>
              </a:spcAft>
              <a:buNone/>
            </a:pPr>
            <a:endParaRPr/>
          </a:p>
        </p:txBody>
      </p:sp>
      <p:sp>
        <p:nvSpPr>
          <p:cNvPr id="328" name="Google Shape;328;p31"/>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000000"/>
              </a:buClr>
              <a:buFont typeface="Arial"/>
              <a:buNone/>
            </a:pPr>
            <a:fld id="{00000000-1234-1234-1234-123412341234}" type="slidenum">
              <a:rPr lang="en-US"/>
              <a:t>36</a:t>
            </a:fld>
            <a:endParaRPr/>
          </a:p>
        </p:txBody>
      </p:sp>
      <p:pic>
        <p:nvPicPr>
          <p:cNvPr id="329" name="Google Shape;329;p31"/>
          <p:cNvPicPr preferRelativeResize="0"/>
          <p:nvPr/>
        </p:nvPicPr>
        <p:blipFill rotWithShape="1">
          <a:blip r:embed="rId3">
            <a:alphaModFix/>
          </a:blip>
          <a:srcRect l="21593" t="45015" r="18384" b="37763"/>
          <a:stretch/>
        </p:blipFill>
        <p:spPr>
          <a:xfrm>
            <a:off x="1447800" y="1905000"/>
            <a:ext cx="7543800" cy="3543300"/>
          </a:xfrm>
          <a:prstGeom prst="rect">
            <a:avLst/>
          </a:prstGeom>
          <a:noFill/>
          <a:ln>
            <a:noFill/>
          </a:ln>
        </p:spPr>
      </p:pic>
      <p:sp>
        <p:nvSpPr>
          <p:cNvPr id="330" name="Google Shape;330;p31"/>
          <p:cNvSpPr/>
          <p:nvPr/>
        </p:nvSpPr>
        <p:spPr>
          <a:xfrm>
            <a:off x="730200" y="5507052"/>
            <a:ext cx="7880400" cy="11430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000" b="0">
                <a:solidFill>
                  <a:schemeClr val="accent2"/>
                </a:solidFill>
                <a:latin typeface="Garamond"/>
                <a:ea typeface="Garamond"/>
                <a:cs typeface="Garamond"/>
                <a:sym typeface="Garamond"/>
              </a:rPr>
              <a:t>The logical organization of different kinds of copies of a data store into </a:t>
            </a:r>
            <a:endParaRPr/>
          </a:p>
          <a:p>
            <a:pPr marL="0" marR="0" lvl="0" indent="0" algn="l" rtl="0">
              <a:lnSpc>
                <a:spcPct val="90000"/>
              </a:lnSpc>
              <a:spcBef>
                <a:spcPts val="400"/>
              </a:spcBef>
              <a:spcAft>
                <a:spcPts val="0"/>
              </a:spcAft>
              <a:buNone/>
            </a:pPr>
            <a:r>
              <a:rPr lang="en-US" sz="2000" b="0">
                <a:solidFill>
                  <a:schemeClr val="accent2"/>
                </a:solidFill>
                <a:latin typeface="Garamond"/>
                <a:ea typeface="Garamond"/>
                <a:cs typeface="Garamond"/>
                <a:sym typeface="Garamond"/>
              </a:rPr>
              <a:t>three concentric rings.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Replica Placement Types</a:t>
            </a:r>
            <a:endParaRPr/>
          </a:p>
        </p:txBody>
      </p:sp>
      <p:sp>
        <p:nvSpPr>
          <p:cNvPr id="337" name="Google Shape;337;p32"/>
          <p:cNvSpPr txBox="1">
            <a:spLocks noGrp="1"/>
          </p:cNvSpPr>
          <p:nvPr>
            <p:ph type="body" idx="1"/>
          </p:nvPr>
        </p:nvSpPr>
        <p:spPr>
          <a:xfrm>
            <a:off x="326799" y="1447800"/>
            <a:ext cx="8607000" cy="50271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None/>
            </a:pPr>
            <a:r>
              <a:rPr lang="en-US" sz="2400"/>
              <a:t>There are three types of replica:</a:t>
            </a:r>
            <a:endParaRPr/>
          </a:p>
          <a:p>
            <a:pPr marL="609600" lvl="0" indent="-609600" algn="l" rtl="0">
              <a:lnSpc>
                <a:spcPct val="100000"/>
              </a:lnSpc>
              <a:spcBef>
                <a:spcPts val="600"/>
              </a:spcBef>
              <a:spcAft>
                <a:spcPts val="0"/>
              </a:spcAft>
              <a:buSzPts val="1920"/>
              <a:buFont typeface="Gill Sans"/>
              <a:buAutoNum type="arabicPeriod"/>
            </a:pPr>
            <a:r>
              <a:rPr lang="en-US" sz="2400" b="1" i="1">
                <a:solidFill>
                  <a:srgbClr val="0000FF"/>
                </a:solidFill>
              </a:rPr>
              <a:t>Permanent replicas</a:t>
            </a:r>
            <a:r>
              <a:rPr lang="en-US" sz="2400"/>
              <a:t>: tend to be small in number, organized as COWs (Clusters of Workstations) or mirrored systems.</a:t>
            </a:r>
            <a:endParaRPr/>
          </a:p>
          <a:p>
            <a:pPr marL="609600" lvl="0" indent="-609600" algn="l" rtl="0">
              <a:lnSpc>
                <a:spcPct val="100000"/>
              </a:lnSpc>
              <a:spcBef>
                <a:spcPts val="600"/>
              </a:spcBef>
              <a:spcAft>
                <a:spcPts val="0"/>
              </a:spcAft>
              <a:buSzPts val="1920"/>
              <a:buFont typeface="Gill Sans"/>
              <a:buAutoNum type="arabicPeriod"/>
            </a:pPr>
            <a:r>
              <a:rPr lang="en-US" sz="2400" b="1" i="1">
                <a:solidFill>
                  <a:srgbClr val="0000FF"/>
                </a:solidFill>
              </a:rPr>
              <a:t>Server-initiated replicas</a:t>
            </a:r>
            <a:r>
              <a:rPr lang="en-US" sz="2400"/>
              <a:t>: used to enhance performance at the initiation of the owner of the data-store. Typically used by web hosting companies to geographically locate replicas close to where they are needed most. (Often referred to as </a:t>
            </a:r>
            <a:r>
              <a:rPr lang="en-US" sz="2400">
                <a:latin typeface="Times New Roman"/>
                <a:ea typeface="Times New Roman"/>
                <a:cs typeface="Times New Roman"/>
                <a:sym typeface="Times New Roman"/>
              </a:rPr>
              <a:t>“</a:t>
            </a:r>
            <a:r>
              <a:rPr lang="en-US" sz="2400">
                <a:solidFill>
                  <a:srgbClr val="CC3300"/>
                </a:solidFill>
              </a:rPr>
              <a:t>push caches</a:t>
            </a:r>
            <a:r>
              <a:rPr lang="en-US" sz="2400">
                <a:latin typeface="Times New Roman"/>
                <a:ea typeface="Times New Roman"/>
                <a:cs typeface="Times New Roman"/>
                <a:sym typeface="Times New Roman"/>
              </a:rPr>
              <a:t>”</a:t>
            </a:r>
            <a:r>
              <a:rPr lang="en-US" sz="2400"/>
              <a:t>).</a:t>
            </a:r>
            <a:endParaRPr/>
          </a:p>
          <a:p>
            <a:pPr marL="609600" lvl="0" indent="-609600" algn="l" rtl="0">
              <a:lnSpc>
                <a:spcPct val="100000"/>
              </a:lnSpc>
              <a:spcBef>
                <a:spcPts val="600"/>
              </a:spcBef>
              <a:spcAft>
                <a:spcPts val="1600"/>
              </a:spcAft>
              <a:buSzPts val="1920"/>
              <a:buFont typeface="Gill Sans"/>
              <a:buAutoNum type="arabicPeriod"/>
            </a:pPr>
            <a:r>
              <a:rPr lang="en-US" sz="2400" b="1" i="1">
                <a:solidFill>
                  <a:srgbClr val="0000FF"/>
                </a:solidFill>
              </a:rPr>
              <a:t>Client-initiated replicas</a:t>
            </a:r>
            <a:r>
              <a:rPr lang="en-US" sz="2400"/>
              <a:t>: created as a result of client requests </a:t>
            </a:r>
            <a:r>
              <a:rPr lang="en-US" sz="2400">
                <a:latin typeface="Times New Roman"/>
                <a:ea typeface="Times New Roman"/>
                <a:cs typeface="Times New Roman"/>
                <a:sym typeface="Times New Roman"/>
              </a:rPr>
              <a:t>–</a:t>
            </a:r>
            <a:r>
              <a:rPr lang="en-US" sz="2400"/>
              <a:t> think of browser caches. Works well assuming, of course, that the cached data does not go </a:t>
            </a:r>
            <a:r>
              <a:rPr lang="en-US" sz="2400" i="1">
                <a:solidFill>
                  <a:srgbClr val="CC3300"/>
                </a:solidFill>
              </a:rPr>
              <a:t>stale</a:t>
            </a:r>
            <a:r>
              <a:rPr lang="en-US" sz="2400" i="1"/>
              <a:t> </a:t>
            </a:r>
            <a:r>
              <a:rPr lang="en-US" sz="2400"/>
              <a:t>too soon.</a:t>
            </a:r>
            <a:endParaRPr/>
          </a:p>
        </p:txBody>
      </p:sp>
      <p:sp>
        <p:nvSpPr>
          <p:cNvPr id="338" name="Google Shape;338;p3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000000"/>
              </a:buClr>
              <a:buFont typeface="Arial"/>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37379A"/>
              </a:buClr>
              <a:buSzPts val="4300"/>
              <a:buFont typeface="Gill Sans"/>
              <a:buNone/>
            </a:pPr>
            <a:r>
              <a:rPr lang="en-US">
                <a:solidFill>
                  <a:srgbClr val="37379A"/>
                </a:solidFill>
              </a:rPr>
              <a:t>Replica Placement</a:t>
            </a:r>
            <a:endParaRPr>
              <a:solidFill>
                <a:srgbClr val="000000"/>
              </a:solidFill>
            </a:endParaRPr>
          </a:p>
        </p:txBody>
      </p:sp>
      <p:sp>
        <p:nvSpPr>
          <p:cNvPr id="344" name="Google Shape;344;p33"/>
          <p:cNvSpPr txBox="1">
            <a:spLocks noGrp="1"/>
          </p:cNvSpPr>
          <p:nvPr>
            <p:ph type="body" idx="1"/>
          </p:nvPr>
        </p:nvSpPr>
        <p:spPr>
          <a:xfrm>
            <a:off x="384424" y="1447800"/>
            <a:ext cx="8549400" cy="4911900"/>
          </a:xfrm>
          <a:prstGeom prst="rect">
            <a:avLst/>
          </a:prstGeom>
          <a:noFill/>
          <a:ln>
            <a:noFill/>
          </a:ln>
        </p:spPr>
        <p:txBody>
          <a:bodyPr spcFirstLastPara="1" wrap="square" lIns="91425" tIns="45700" rIns="91425" bIns="45700" anchor="t" anchorCtr="0">
            <a:noAutofit/>
          </a:bodyPr>
          <a:lstStyle/>
          <a:p>
            <a:pPr marL="365760" lvl="0" indent="-283464" algn="l" rtl="0">
              <a:lnSpc>
                <a:spcPct val="90000"/>
              </a:lnSpc>
              <a:spcBef>
                <a:spcPts val="0"/>
              </a:spcBef>
              <a:spcAft>
                <a:spcPts val="0"/>
              </a:spcAft>
              <a:buSzPts val="1600"/>
              <a:buChar char="●"/>
            </a:pPr>
            <a:r>
              <a:rPr lang="en-US" sz="2000">
                <a:solidFill>
                  <a:srgbClr val="3737CC"/>
                </a:solidFill>
              </a:rPr>
              <a:t>Permanent replicas</a:t>
            </a:r>
            <a:endParaRPr/>
          </a:p>
          <a:p>
            <a:pPr marL="640080" lvl="1" indent="-237744" algn="l" rtl="0">
              <a:lnSpc>
                <a:spcPct val="90000"/>
              </a:lnSpc>
              <a:spcBef>
                <a:spcPts val="550"/>
              </a:spcBef>
              <a:spcAft>
                <a:spcPts val="0"/>
              </a:spcAft>
              <a:buSzPts val="1800"/>
              <a:buChar char="○"/>
            </a:pPr>
            <a:r>
              <a:rPr lang="en-US" sz="1800">
                <a:solidFill>
                  <a:srgbClr val="000000"/>
                </a:solidFill>
              </a:rPr>
              <a:t>Initial set of replicas. Created and maintained by DDS-owner(s)</a:t>
            </a:r>
            <a:endParaRPr/>
          </a:p>
          <a:p>
            <a:pPr marL="640080" lvl="1" indent="-237744" algn="l" rtl="0">
              <a:lnSpc>
                <a:spcPct val="90000"/>
              </a:lnSpc>
              <a:spcBef>
                <a:spcPts val="550"/>
              </a:spcBef>
              <a:spcAft>
                <a:spcPts val="0"/>
              </a:spcAft>
              <a:buSzPts val="1800"/>
              <a:buChar char="○"/>
            </a:pPr>
            <a:r>
              <a:rPr lang="en-US" sz="1800">
                <a:solidFill>
                  <a:srgbClr val="000000"/>
                </a:solidFill>
              </a:rPr>
              <a:t>Writes are allowed</a:t>
            </a:r>
            <a:endParaRPr/>
          </a:p>
          <a:p>
            <a:pPr marL="640080" lvl="1" indent="-237744" algn="l" rtl="0">
              <a:lnSpc>
                <a:spcPct val="90000"/>
              </a:lnSpc>
              <a:spcBef>
                <a:spcPts val="550"/>
              </a:spcBef>
              <a:spcAft>
                <a:spcPts val="0"/>
              </a:spcAft>
              <a:buSzPts val="1800"/>
              <a:buChar char="○"/>
            </a:pPr>
            <a:r>
              <a:rPr lang="en-US" sz="1800">
                <a:solidFill>
                  <a:srgbClr val="000000"/>
                </a:solidFill>
              </a:rPr>
              <a:t>E.g., web mirrors</a:t>
            </a:r>
            <a:endParaRPr/>
          </a:p>
          <a:p>
            <a:pPr marL="365760" lvl="0" indent="-283464" algn="l" rtl="0">
              <a:lnSpc>
                <a:spcPct val="90000"/>
              </a:lnSpc>
              <a:spcBef>
                <a:spcPts val="600"/>
              </a:spcBef>
              <a:spcAft>
                <a:spcPts val="0"/>
              </a:spcAft>
              <a:buSzPts val="1600"/>
              <a:buChar char="●"/>
            </a:pPr>
            <a:r>
              <a:rPr lang="en-US" sz="2000">
                <a:solidFill>
                  <a:srgbClr val="3737CC"/>
                </a:solidFill>
              </a:rPr>
              <a:t>Server-initiated replicas</a:t>
            </a:r>
            <a:endParaRPr/>
          </a:p>
          <a:p>
            <a:pPr marL="640080" lvl="1" indent="-237744" algn="l" rtl="0">
              <a:lnSpc>
                <a:spcPct val="90000"/>
              </a:lnSpc>
              <a:spcBef>
                <a:spcPts val="550"/>
              </a:spcBef>
              <a:spcAft>
                <a:spcPts val="0"/>
              </a:spcAft>
              <a:buSzPts val="1800"/>
              <a:buChar char="○"/>
            </a:pPr>
            <a:r>
              <a:rPr lang="en-US" sz="1800">
                <a:solidFill>
                  <a:srgbClr val="000000"/>
                </a:solidFill>
              </a:rPr>
              <a:t>Enhance performance</a:t>
            </a:r>
            <a:endParaRPr/>
          </a:p>
          <a:p>
            <a:pPr marL="640080" lvl="1" indent="-237744" algn="l" rtl="0">
              <a:lnSpc>
                <a:spcPct val="90000"/>
              </a:lnSpc>
              <a:spcBef>
                <a:spcPts val="550"/>
              </a:spcBef>
              <a:spcAft>
                <a:spcPts val="0"/>
              </a:spcAft>
              <a:buSzPts val="1800"/>
              <a:buChar char="○"/>
            </a:pPr>
            <a:r>
              <a:rPr lang="en-US" sz="1800">
                <a:solidFill>
                  <a:srgbClr val="000000"/>
                </a:solidFill>
              </a:rPr>
              <a:t>Not maintained by owner of DDS</a:t>
            </a:r>
            <a:endParaRPr/>
          </a:p>
          <a:p>
            <a:pPr marL="640080" lvl="1" indent="-237744" algn="l" rtl="0">
              <a:lnSpc>
                <a:spcPct val="90000"/>
              </a:lnSpc>
              <a:spcBef>
                <a:spcPts val="550"/>
              </a:spcBef>
              <a:spcAft>
                <a:spcPts val="0"/>
              </a:spcAft>
              <a:buSzPts val="1800"/>
              <a:buChar char="○"/>
            </a:pPr>
            <a:r>
              <a:rPr lang="en-US" sz="1800">
                <a:solidFill>
                  <a:srgbClr val="000000"/>
                </a:solidFill>
              </a:rPr>
              <a:t>Placed close to groups of clients</a:t>
            </a:r>
            <a:endParaRPr/>
          </a:p>
          <a:p>
            <a:pPr marL="886967" lvl="2" indent="-228599" algn="l" rtl="0">
              <a:lnSpc>
                <a:spcPct val="90000"/>
              </a:lnSpc>
              <a:spcBef>
                <a:spcPts val="320"/>
              </a:spcBef>
              <a:spcAft>
                <a:spcPts val="0"/>
              </a:spcAft>
              <a:buSzPts val="1600"/>
              <a:buChar char="■"/>
            </a:pPr>
            <a:r>
              <a:rPr lang="en-US" sz="1600">
                <a:solidFill>
                  <a:srgbClr val="000000"/>
                </a:solidFill>
              </a:rPr>
              <a:t>Manually</a:t>
            </a:r>
            <a:endParaRPr/>
          </a:p>
          <a:p>
            <a:pPr marL="886967" lvl="2" indent="-228599" algn="l" rtl="0">
              <a:lnSpc>
                <a:spcPct val="90000"/>
              </a:lnSpc>
              <a:spcBef>
                <a:spcPts val="320"/>
              </a:spcBef>
              <a:spcAft>
                <a:spcPts val="0"/>
              </a:spcAft>
              <a:buSzPts val="1600"/>
              <a:buChar char="■"/>
            </a:pPr>
            <a:r>
              <a:rPr lang="en-US" sz="1600">
                <a:solidFill>
                  <a:srgbClr val="000000"/>
                </a:solidFill>
              </a:rPr>
              <a:t>Dynamically</a:t>
            </a:r>
            <a:endParaRPr/>
          </a:p>
          <a:p>
            <a:pPr marL="365760" lvl="0" indent="-283464" algn="l" rtl="0">
              <a:lnSpc>
                <a:spcPct val="90000"/>
              </a:lnSpc>
              <a:spcBef>
                <a:spcPts val="600"/>
              </a:spcBef>
              <a:spcAft>
                <a:spcPts val="0"/>
              </a:spcAft>
              <a:buSzPts val="1600"/>
              <a:buChar char="●"/>
            </a:pPr>
            <a:r>
              <a:rPr lang="en-US" sz="2000">
                <a:solidFill>
                  <a:srgbClr val="3737CC"/>
                </a:solidFill>
              </a:rPr>
              <a:t>Client-initiated replicas</a:t>
            </a:r>
            <a:endParaRPr/>
          </a:p>
          <a:p>
            <a:pPr marL="640080" lvl="1" indent="-237744" algn="l" rtl="0">
              <a:lnSpc>
                <a:spcPct val="90000"/>
              </a:lnSpc>
              <a:spcBef>
                <a:spcPts val="550"/>
              </a:spcBef>
              <a:spcAft>
                <a:spcPts val="0"/>
              </a:spcAft>
              <a:buSzPts val="1800"/>
              <a:buChar char="○"/>
            </a:pPr>
            <a:r>
              <a:rPr lang="en-US" sz="1800">
                <a:solidFill>
                  <a:srgbClr val="000000"/>
                </a:solidFill>
              </a:rPr>
              <a:t>Client caches</a:t>
            </a:r>
            <a:endParaRPr/>
          </a:p>
          <a:p>
            <a:pPr marL="640080" lvl="1" indent="-237744" algn="l" rtl="0">
              <a:lnSpc>
                <a:spcPct val="90000"/>
              </a:lnSpc>
              <a:spcBef>
                <a:spcPts val="550"/>
              </a:spcBef>
              <a:spcAft>
                <a:spcPts val="0"/>
              </a:spcAft>
              <a:buSzPts val="1800"/>
              <a:buChar char="○"/>
            </a:pPr>
            <a:r>
              <a:rPr lang="en-US" sz="1800">
                <a:solidFill>
                  <a:srgbClr val="000000"/>
                </a:solidFill>
              </a:rPr>
              <a:t>Temporary</a:t>
            </a:r>
            <a:endParaRPr/>
          </a:p>
          <a:p>
            <a:pPr marL="640080" lvl="1" indent="-237744" algn="l" rtl="0">
              <a:lnSpc>
                <a:spcPct val="90000"/>
              </a:lnSpc>
              <a:spcBef>
                <a:spcPts val="550"/>
              </a:spcBef>
              <a:spcAft>
                <a:spcPts val="0"/>
              </a:spcAft>
              <a:buSzPts val="1800"/>
              <a:buChar char="○"/>
            </a:pPr>
            <a:r>
              <a:rPr lang="en-US" sz="1800">
                <a:solidFill>
                  <a:srgbClr val="000000"/>
                </a:solidFill>
              </a:rPr>
              <a:t>Owner not aware of replica</a:t>
            </a:r>
            <a:endParaRPr/>
          </a:p>
          <a:p>
            <a:pPr marL="640080" lvl="1" indent="-237744" algn="l" rtl="0">
              <a:lnSpc>
                <a:spcPct val="90000"/>
              </a:lnSpc>
              <a:spcBef>
                <a:spcPts val="550"/>
              </a:spcBef>
              <a:spcAft>
                <a:spcPts val="0"/>
              </a:spcAft>
              <a:buSzPts val="1800"/>
              <a:buChar char="○"/>
            </a:pPr>
            <a:r>
              <a:rPr lang="en-US" sz="1800">
                <a:solidFill>
                  <a:srgbClr val="000000"/>
                </a:solidFill>
              </a:rPr>
              <a:t>Placed closest to a client</a:t>
            </a:r>
            <a:endParaRPr/>
          </a:p>
          <a:p>
            <a:pPr marL="640080" lvl="1" indent="-237744" algn="l" rtl="0">
              <a:lnSpc>
                <a:spcPct val="90000"/>
              </a:lnSpc>
              <a:spcBef>
                <a:spcPts val="550"/>
              </a:spcBef>
              <a:spcAft>
                <a:spcPts val="1600"/>
              </a:spcAft>
              <a:buSzPts val="1800"/>
              <a:buChar char="○"/>
            </a:pPr>
            <a:r>
              <a:rPr lang="en-US" sz="1800">
                <a:solidFill>
                  <a:srgbClr val="000000"/>
                </a:solidFill>
              </a:rPr>
              <a:t>Maintained by host (often the client)</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Permanent Replicas</a:t>
            </a:r>
            <a:endParaRPr/>
          </a:p>
        </p:txBody>
      </p:sp>
      <p:sp>
        <p:nvSpPr>
          <p:cNvPr id="350" name="Google Shape;350;p34"/>
          <p:cNvSpPr txBox="1">
            <a:spLocks noGrp="1"/>
          </p:cNvSpPr>
          <p:nvPr>
            <p:ph type="body" idx="1"/>
          </p:nvPr>
        </p:nvSpPr>
        <p:spPr>
          <a:xfrm>
            <a:off x="711001" y="1447800"/>
            <a:ext cx="8222700" cy="48576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2560"/>
              <a:buFont typeface="Noto Sans Symbols"/>
              <a:buNone/>
            </a:pPr>
            <a:r>
              <a:rPr lang="en-US"/>
              <a:t>•</a:t>
            </a:r>
            <a:r>
              <a:rPr lang="en-US" sz="2800" b="1"/>
              <a:t> 	</a:t>
            </a:r>
            <a:r>
              <a:rPr lang="en-US" sz="2800"/>
              <a:t>Permanent Replicas</a:t>
            </a:r>
            <a:endParaRPr/>
          </a:p>
          <a:p>
            <a:pPr marL="640080" lvl="1" indent="-237744" algn="l" rtl="0">
              <a:lnSpc>
                <a:spcPct val="100000"/>
              </a:lnSpc>
              <a:spcBef>
                <a:spcPts val="550"/>
              </a:spcBef>
              <a:spcAft>
                <a:spcPts val="0"/>
              </a:spcAft>
              <a:buClr>
                <a:schemeClr val="dk1"/>
              </a:buClr>
              <a:buSzPts val="2800"/>
              <a:buFont typeface="Noto Sans Symbols"/>
              <a:buNone/>
            </a:pPr>
            <a:r>
              <a:rPr lang="en-US">
                <a:solidFill>
                  <a:schemeClr val="accent2"/>
                </a:solidFill>
              </a:rPr>
              <a:t>–</a:t>
            </a:r>
            <a:r>
              <a:rPr lang="en-US" sz="2400">
                <a:solidFill>
                  <a:schemeClr val="accent2"/>
                </a:solidFill>
              </a:rPr>
              <a:t> 	Initial set of replicas that constitutes a distributed data store</a:t>
            </a:r>
            <a:endParaRPr sz="2400">
              <a:solidFill>
                <a:schemeClr val="accent2"/>
              </a:solidFill>
            </a:endParaRPr>
          </a:p>
          <a:p>
            <a:pPr marL="640080" lvl="1" indent="-237744" algn="l" rtl="0">
              <a:lnSpc>
                <a:spcPct val="100000"/>
              </a:lnSpc>
              <a:spcBef>
                <a:spcPts val="550"/>
              </a:spcBef>
              <a:spcAft>
                <a:spcPts val="0"/>
              </a:spcAft>
              <a:buClr>
                <a:schemeClr val="dk1"/>
              </a:buClr>
              <a:buSzPts val="2800"/>
              <a:buFont typeface="Noto Sans Symbols"/>
              <a:buNone/>
            </a:pPr>
            <a:r>
              <a:rPr lang="en-US">
                <a:solidFill>
                  <a:schemeClr val="accent2"/>
                </a:solidFill>
              </a:rPr>
              <a:t>–</a:t>
            </a:r>
            <a:r>
              <a:rPr lang="en-US" sz="2400">
                <a:solidFill>
                  <a:schemeClr val="accent2"/>
                </a:solidFill>
              </a:rPr>
              <a:t> 	Typically, the number of it is small</a:t>
            </a:r>
            <a:endParaRPr sz="2800">
              <a:solidFill>
                <a:schemeClr val="accent2"/>
              </a:solidFill>
            </a:endParaRPr>
          </a:p>
          <a:p>
            <a:pPr marL="365760" lvl="0" indent="-283464" algn="l" rtl="0">
              <a:lnSpc>
                <a:spcPct val="100000"/>
              </a:lnSpc>
              <a:spcBef>
                <a:spcPts val="600"/>
              </a:spcBef>
              <a:spcAft>
                <a:spcPts val="0"/>
              </a:spcAft>
              <a:buSzPts val="2560"/>
              <a:buFont typeface="Noto Sans Symbols"/>
              <a:buNone/>
            </a:pPr>
            <a:r>
              <a:rPr lang="en-US" sz="3200"/>
              <a:t> </a:t>
            </a:r>
            <a:endParaRPr/>
          </a:p>
          <a:p>
            <a:pPr marL="365760" lvl="0" indent="-283464" algn="l" rtl="0">
              <a:lnSpc>
                <a:spcPct val="100000"/>
              </a:lnSpc>
              <a:spcBef>
                <a:spcPts val="600"/>
              </a:spcBef>
              <a:spcAft>
                <a:spcPts val="0"/>
              </a:spcAft>
              <a:buSzPts val="2560"/>
              <a:buFont typeface="Noto Sans Symbols"/>
              <a:buNone/>
            </a:pPr>
            <a:r>
              <a:rPr lang="en-US"/>
              <a:t>•</a:t>
            </a:r>
            <a:r>
              <a:rPr lang="en-US" sz="3200"/>
              <a:t> 	</a:t>
            </a:r>
            <a:r>
              <a:rPr lang="en-US" sz="2800"/>
              <a:t>Example: Web site</a:t>
            </a:r>
            <a:endParaRPr/>
          </a:p>
          <a:p>
            <a:pPr marL="365760" lvl="0" indent="-141223" algn="l" rtl="0">
              <a:lnSpc>
                <a:spcPct val="100000"/>
              </a:lnSpc>
              <a:spcBef>
                <a:spcPts val="600"/>
              </a:spcBef>
              <a:spcAft>
                <a:spcPts val="1600"/>
              </a:spcAft>
              <a:buSzPts val="2240"/>
              <a:buFont typeface="Noto Sans Symbols"/>
              <a:buNone/>
            </a:pPr>
            <a:endParaRPr sz="2800"/>
          </a:p>
        </p:txBody>
      </p:sp>
      <p:sp>
        <p:nvSpPr>
          <p:cNvPr id="351" name="Google Shape;351;p34"/>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000000"/>
              </a:buClr>
              <a:buFont typeface="Arial"/>
              <a:buNone/>
            </a:pPr>
            <a:fld id="{00000000-1234-1234-1234-123412341234}" type="slidenum">
              <a:rPr lang="en-US">
                <a:latin typeface="Arial"/>
                <a:ea typeface="Arial"/>
                <a:cs typeface="Arial"/>
                <a:sym typeface="Arial"/>
              </a:rPr>
              <a:t>39</a:t>
            </a:fld>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87497feabf_0_0"/>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Types of Consistency Models</a:t>
            </a:r>
            <a:endParaRPr dirty="0"/>
          </a:p>
        </p:txBody>
      </p:sp>
      <p:sp>
        <p:nvSpPr>
          <p:cNvPr id="102" name="Google Shape;102;g87497feabf_0_0"/>
          <p:cNvSpPr txBox="1">
            <a:spLocks noGrp="1"/>
          </p:cNvSpPr>
          <p:nvPr>
            <p:ph type="body" idx="1"/>
          </p:nvPr>
        </p:nvSpPr>
        <p:spPr>
          <a:prstGeom prst="rect">
            <a:avLst/>
          </a:prstGeom>
        </p:spPr>
        <p:txBody>
          <a:bodyPr spcFirstLastPara="1" wrap="square" lIns="91425" tIns="45700" rIns="91425" bIns="45700" anchor="t" anchorCtr="0">
            <a:noAutofit/>
          </a:bodyPr>
          <a:lstStyle/>
          <a:p>
            <a:pPr marL="457200" lvl="0" indent="-412750" algn="l" rtl="0">
              <a:lnSpc>
                <a:spcPct val="150000"/>
              </a:lnSpc>
              <a:spcBef>
                <a:spcPts val="600"/>
              </a:spcBef>
              <a:spcAft>
                <a:spcPts val="0"/>
              </a:spcAft>
              <a:buSzPts val="2900"/>
              <a:buChar char="●"/>
            </a:pPr>
            <a:r>
              <a:rPr lang="en-US" sz="2900" dirty="0"/>
              <a:t>Data Centric</a:t>
            </a:r>
            <a:endParaRPr sz="2900" dirty="0"/>
          </a:p>
          <a:p>
            <a:pPr marL="457200" lvl="0" indent="-412750" algn="l" rtl="0">
              <a:lnSpc>
                <a:spcPct val="150000"/>
              </a:lnSpc>
              <a:spcBef>
                <a:spcPts val="0"/>
              </a:spcBef>
              <a:spcAft>
                <a:spcPts val="0"/>
              </a:spcAft>
              <a:buSzPts val="2900"/>
              <a:buChar char="●"/>
            </a:pPr>
            <a:r>
              <a:rPr lang="en-US" sz="2900" dirty="0"/>
              <a:t>Client Centric</a:t>
            </a:r>
            <a:endParaRPr sz="29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Server-Initiated Replicas</a:t>
            </a:r>
            <a:endParaRPr/>
          </a:p>
        </p:txBody>
      </p:sp>
      <p:sp>
        <p:nvSpPr>
          <p:cNvPr id="357" name="Google Shape;357;p35"/>
          <p:cNvSpPr txBox="1">
            <a:spLocks noGrp="1"/>
          </p:cNvSpPr>
          <p:nvPr>
            <p:ph type="body" idx="1"/>
          </p:nvPr>
        </p:nvSpPr>
        <p:spPr>
          <a:xfrm>
            <a:off x="480476" y="1447800"/>
            <a:ext cx="8453100" cy="4857900"/>
          </a:xfrm>
          <a:prstGeom prst="rect">
            <a:avLst/>
          </a:prstGeom>
          <a:noFill/>
          <a:ln>
            <a:noFill/>
          </a:ln>
        </p:spPr>
        <p:txBody>
          <a:bodyPr spcFirstLastPara="1" wrap="square" lIns="91425" tIns="45700" rIns="91425" bIns="45700" anchor="t" anchorCtr="0">
            <a:normAutofit lnSpcReduction="10000"/>
          </a:bodyPr>
          <a:lstStyle/>
          <a:p>
            <a:pPr marL="365760" lvl="0" indent="-283464" algn="l" rtl="0">
              <a:lnSpc>
                <a:spcPct val="80000"/>
              </a:lnSpc>
              <a:spcBef>
                <a:spcPts val="0"/>
              </a:spcBef>
              <a:spcAft>
                <a:spcPts val="0"/>
              </a:spcAft>
              <a:buSzPts val="2176"/>
              <a:buFont typeface="Noto Sans Symbols"/>
              <a:buNone/>
            </a:pPr>
            <a:r>
              <a:rPr lang="en-US" sz="2720" b="1"/>
              <a:t>Server-Initiated Replicas</a:t>
            </a:r>
            <a:endParaRPr/>
          </a:p>
          <a:p>
            <a:pPr marL="640080" lvl="1" indent="-237744" algn="l" rtl="0">
              <a:lnSpc>
                <a:spcPct val="80000"/>
              </a:lnSpc>
              <a:spcBef>
                <a:spcPts val="550"/>
              </a:spcBef>
              <a:spcAft>
                <a:spcPts val="0"/>
              </a:spcAft>
              <a:buClr>
                <a:schemeClr val="hlink"/>
              </a:buClr>
              <a:buSzPts val="2856"/>
              <a:buFont typeface="Noto Sans Symbols"/>
              <a:buNone/>
            </a:pPr>
            <a:r>
              <a:rPr lang="en-US" sz="2380">
                <a:solidFill>
                  <a:schemeClr val="accent2"/>
                </a:solidFill>
              </a:rPr>
              <a:t>– 		Created at the initiative of the owner of the data store</a:t>
            </a:r>
            <a:endParaRPr/>
          </a:p>
          <a:p>
            <a:pPr marL="640080" lvl="1" indent="-237744" algn="l" rtl="0">
              <a:lnSpc>
                <a:spcPct val="80000"/>
              </a:lnSpc>
              <a:spcBef>
                <a:spcPts val="550"/>
              </a:spcBef>
              <a:spcAft>
                <a:spcPts val="0"/>
              </a:spcAft>
              <a:buClr>
                <a:schemeClr val="hlink"/>
              </a:buClr>
              <a:buSzPts val="2856"/>
              <a:buFont typeface="Noto Sans Symbols"/>
              <a:buNone/>
            </a:pPr>
            <a:r>
              <a:rPr lang="en-US" sz="2380">
                <a:solidFill>
                  <a:schemeClr val="accent2"/>
                </a:solidFill>
              </a:rPr>
              <a:t>– 		Exist to enhance performance</a:t>
            </a:r>
            <a:endParaRPr sz="2380">
              <a:solidFill>
                <a:schemeClr val="accent2"/>
              </a:solidFill>
            </a:endParaRPr>
          </a:p>
          <a:p>
            <a:pPr marL="640080" lvl="1" indent="-237744" algn="l" rtl="0">
              <a:lnSpc>
                <a:spcPct val="80000"/>
              </a:lnSpc>
              <a:spcBef>
                <a:spcPts val="550"/>
              </a:spcBef>
              <a:spcAft>
                <a:spcPts val="0"/>
              </a:spcAft>
              <a:buClr>
                <a:schemeClr val="hlink"/>
              </a:buClr>
              <a:buSzPts val="2856"/>
              <a:buFont typeface="Noto Sans Symbols"/>
              <a:buNone/>
            </a:pPr>
            <a:endParaRPr sz="2380">
              <a:solidFill>
                <a:schemeClr val="accent2"/>
              </a:solidFill>
            </a:endParaRPr>
          </a:p>
          <a:p>
            <a:pPr marL="365760" lvl="0" indent="-283464" algn="l" rtl="0">
              <a:lnSpc>
                <a:spcPct val="80000"/>
              </a:lnSpc>
              <a:spcBef>
                <a:spcPts val="600"/>
              </a:spcBef>
              <a:spcAft>
                <a:spcPts val="0"/>
              </a:spcAft>
              <a:buSzPts val="2176"/>
              <a:buFont typeface="Noto Sans Symbols"/>
              <a:buNone/>
            </a:pPr>
            <a:r>
              <a:rPr lang="en-US" sz="2380" b="1"/>
              <a:t> </a:t>
            </a:r>
            <a:r>
              <a:rPr lang="en-US" sz="2720" b="1"/>
              <a:t>Work Scheme</a:t>
            </a:r>
            <a:endParaRPr/>
          </a:p>
          <a:p>
            <a:pPr marL="365760" lvl="0" indent="-283464" algn="l" rtl="0">
              <a:lnSpc>
                <a:spcPct val="80000"/>
              </a:lnSpc>
              <a:spcBef>
                <a:spcPts val="600"/>
              </a:spcBef>
              <a:spcAft>
                <a:spcPts val="0"/>
              </a:spcAft>
              <a:buSzPts val="1904"/>
              <a:buFont typeface="Noto Sans Symbols"/>
              <a:buNone/>
            </a:pPr>
            <a:r>
              <a:rPr lang="en-US" sz="2380" b="1"/>
              <a:t>    </a:t>
            </a:r>
            <a:r>
              <a:rPr lang="en-US" sz="1870"/>
              <a:t>How to decide where and when replicas should be created or deleted?</a:t>
            </a:r>
            <a:endParaRPr sz="1870" b="1"/>
          </a:p>
          <a:p>
            <a:pPr marL="640080" lvl="1" indent="-237744" algn="l" rtl="0">
              <a:lnSpc>
                <a:spcPct val="80000"/>
              </a:lnSpc>
              <a:spcBef>
                <a:spcPts val="550"/>
              </a:spcBef>
              <a:spcAft>
                <a:spcPts val="0"/>
              </a:spcAft>
              <a:buClr>
                <a:schemeClr val="hlink"/>
              </a:buClr>
              <a:buSzPts val="2856"/>
              <a:buFont typeface="Noto Sans Symbols"/>
              <a:buNone/>
            </a:pPr>
            <a:r>
              <a:rPr lang="en-US" sz="2380">
                <a:solidFill>
                  <a:schemeClr val="accent2"/>
                </a:solidFill>
              </a:rPr>
              <a:t>– 		Each server keeps track of access counts per file, and where access 	requests come from. </a:t>
            </a:r>
            <a:endParaRPr/>
          </a:p>
          <a:p>
            <a:pPr marL="640080" lvl="1" indent="-237744" algn="l" rtl="0">
              <a:lnSpc>
                <a:spcPct val="80000"/>
              </a:lnSpc>
              <a:spcBef>
                <a:spcPts val="550"/>
              </a:spcBef>
              <a:spcAft>
                <a:spcPts val="0"/>
              </a:spcAft>
              <a:buClr>
                <a:schemeClr val="hlink"/>
              </a:buClr>
              <a:buSzPts val="2856"/>
              <a:buFont typeface="Noto Sans Symbols"/>
              <a:buNone/>
            </a:pPr>
            <a:r>
              <a:rPr lang="en-US" sz="2380">
                <a:solidFill>
                  <a:schemeClr val="accent2"/>
                </a:solidFill>
              </a:rPr>
              <a:t>– 		When a server Q decides to reevaluate the placement of the files it stores, it checks the access count for each file.</a:t>
            </a:r>
            <a:endParaRPr/>
          </a:p>
          <a:p>
            <a:pPr marL="640080" lvl="1" indent="-237744" algn="l" rtl="0">
              <a:lnSpc>
                <a:spcPct val="80000"/>
              </a:lnSpc>
              <a:spcBef>
                <a:spcPts val="550"/>
              </a:spcBef>
              <a:spcAft>
                <a:spcPts val="1600"/>
              </a:spcAft>
              <a:buClr>
                <a:schemeClr val="hlink"/>
              </a:buClr>
              <a:buSzPts val="2856"/>
              <a:buFont typeface="Noto Sans Symbols"/>
              <a:buNone/>
            </a:pPr>
            <a:r>
              <a:rPr lang="en-US" sz="2380">
                <a:solidFill>
                  <a:schemeClr val="accent2"/>
                </a:solidFill>
              </a:rPr>
              <a:t>– 		If the total number of access requests for F at Q drops below the deletion 	threshold del (Q,F), it will delete F unless it is the last copy.</a:t>
            </a:r>
            <a:endParaRPr sz="2380">
              <a:solidFill>
                <a:schemeClr val="accent2"/>
              </a:solidFill>
            </a:endParaRPr>
          </a:p>
        </p:txBody>
      </p:sp>
      <p:sp>
        <p:nvSpPr>
          <p:cNvPr id="358" name="Google Shape;358;p3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000000"/>
              </a:buClr>
              <a:buFont typeface="Arial"/>
              <a:buNone/>
            </a:pPr>
            <a:fld id="{00000000-1234-1234-1234-123412341234}" type="slidenum">
              <a:rPr lang="en-US">
                <a:latin typeface="Arial"/>
                <a:ea typeface="Arial"/>
                <a:cs typeface="Arial"/>
                <a:sym typeface="Arial"/>
              </a:rPr>
              <a:t>40</a:t>
            </a:fld>
            <a:endParaRPr>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72baa4d9cc_0_6"/>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65" name="Google Shape;365;g72baa4d9cc_0_6"/>
          <p:cNvSpPr txBox="1">
            <a:spLocks noGrp="1"/>
          </p:cNvSpPr>
          <p:nvPr>
            <p:ph type="body" idx="1"/>
          </p:nvPr>
        </p:nvSpPr>
        <p:spPr>
          <a:prstGeom prst="rect">
            <a:avLst/>
          </a:prstGeom>
        </p:spPr>
        <p:txBody>
          <a:bodyPr spcFirstLastPara="1" wrap="square" lIns="91425" tIns="45700" rIns="91425" bIns="45700" anchor="t" anchorCtr="0">
            <a:noAutofit/>
          </a:bodyPr>
          <a:lstStyle/>
          <a:p>
            <a:pPr marL="0" lvl="0" indent="0" algn="l" rtl="0">
              <a:spcBef>
                <a:spcPts val="600"/>
              </a:spcBef>
              <a:spcAft>
                <a:spcPts val="1600"/>
              </a:spcAft>
              <a:buNone/>
            </a:pPr>
            <a:endParaRPr/>
          </a:p>
        </p:txBody>
      </p:sp>
      <p:pic>
        <p:nvPicPr>
          <p:cNvPr id="366" name="Google Shape;366;g72baa4d9cc_0_6"/>
          <p:cNvPicPr preferRelativeResize="0"/>
          <p:nvPr/>
        </p:nvPicPr>
        <p:blipFill>
          <a:blip r:embed="rId3">
            <a:alphaModFix/>
          </a:blip>
          <a:stretch>
            <a:fillRect/>
          </a:stretch>
        </p:blipFill>
        <p:spPr>
          <a:xfrm>
            <a:off x="0" y="225907"/>
            <a:ext cx="9144000" cy="655858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Client-Initiated Replicas</a:t>
            </a:r>
            <a:endParaRPr/>
          </a:p>
        </p:txBody>
      </p:sp>
      <p:sp>
        <p:nvSpPr>
          <p:cNvPr id="372" name="Google Shape;372;p36"/>
          <p:cNvSpPr txBox="1">
            <a:spLocks noGrp="1"/>
          </p:cNvSpPr>
          <p:nvPr>
            <p:ph type="body" idx="1"/>
          </p:nvPr>
        </p:nvSpPr>
        <p:spPr>
          <a:xfrm>
            <a:off x="230752" y="1447800"/>
            <a:ext cx="8703000" cy="4857900"/>
          </a:xfrm>
          <a:prstGeom prst="rect">
            <a:avLst/>
          </a:prstGeom>
          <a:noFill/>
          <a:ln>
            <a:noFill/>
          </a:ln>
        </p:spPr>
        <p:txBody>
          <a:bodyPr spcFirstLastPara="1" wrap="square" lIns="91425" tIns="45700" rIns="91425" bIns="45700" anchor="t" anchorCtr="0">
            <a:normAutofit/>
          </a:bodyPr>
          <a:lstStyle/>
          <a:p>
            <a:pPr marL="365760" lvl="0" indent="-283464" algn="l" rtl="0">
              <a:lnSpc>
                <a:spcPct val="80000"/>
              </a:lnSpc>
              <a:spcBef>
                <a:spcPts val="0"/>
              </a:spcBef>
              <a:spcAft>
                <a:spcPts val="0"/>
              </a:spcAft>
              <a:buSzPts val="2176"/>
              <a:buFont typeface="Noto Sans Symbols"/>
              <a:buNone/>
            </a:pPr>
            <a:r>
              <a:rPr lang="en-US" sz="2720"/>
              <a:t>•</a:t>
            </a:r>
            <a:r>
              <a:rPr lang="en-US" sz="2380" b="1"/>
              <a:t> 	Work Scheme</a:t>
            </a:r>
            <a:endParaRPr/>
          </a:p>
          <a:p>
            <a:pPr marL="640080" lvl="1" indent="-237744" algn="l" rtl="0">
              <a:lnSpc>
                <a:spcPct val="80000"/>
              </a:lnSpc>
              <a:spcBef>
                <a:spcPts val="550"/>
              </a:spcBef>
              <a:spcAft>
                <a:spcPts val="0"/>
              </a:spcAft>
              <a:buClr>
                <a:schemeClr val="hlink"/>
              </a:buClr>
              <a:buSzPts val="2856"/>
              <a:buFont typeface="Noto Sans Symbols"/>
              <a:buNone/>
            </a:pPr>
            <a:r>
              <a:rPr lang="en-US" sz="2380">
                <a:solidFill>
                  <a:schemeClr val="accent2"/>
                </a:solidFill>
              </a:rPr>
              <a:t>–</a:t>
            </a:r>
            <a:r>
              <a:rPr lang="en-US" sz="2380" b="1">
                <a:solidFill>
                  <a:schemeClr val="accent2"/>
                </a:solidFill>
              </a:rPr>
              <a:t> 		</a:t>
            </a:r>
            <a:r>
              <a:rPr lang="en-US" sz="2380">
                <a:solidFill>
                  <a:schemeClr val="accent2"/>
                </a:solidFill>
              </a:rPr>
              <a:t>When a client wants access to some data, it connects to the nearest copy 	of the data store from where it fetches the data it wants to read,</a:t>
            </a:r>
            <a:endParaRPr/>
          </a:p>
          <a:p>
            <a:pPr marL="640080" lvl="1" indent="-237744" algn="l" rtl="0">
              <a:lnSpc>
                <a:spcPct val="80000"/>
              </a:lnSpc>
              <a:spcBef>
                <a:spcPts val="550"/>
              </a:spcBef>
              <a:spcAft>
                <a:spcPts val="0"/>
              </a:spcAft>
              <a:buClr>
                <a:schemeClr val="hlink"/>
              </a:buClr>
              <a:buSzPts val="2856"/>
              <a:buFont typeface="Noto Sans Symbols"/>
              <a:buNone/>
            </a:pPr>
            <a:r>
              <a:rPr lang="en-US" sz="2380">
                <a:solidFill>
                  <a:schemeClr val="accent2"/>
                </a:solidFill>
              </a:rPr>
              <a:t>–</a:t>
            </a:r>
            <a:r>
              <a:rPr lang="en-US" sz="2380" b="1">
                <a:solidFill>
                  <a:schemeClr val="accent2"/>
                </a:solidFill>
              </a:rPr>
              <a:t> 		</a:t>
            </a:r>
            <a:r>
              <a:rPr lang="en-US" sz="2380">
                <a:solidFill>
                  <a:schemeClr val="accent2"/>
                </a:solidFill>
              </a:rPr>
              <a:t>When most operations involve only reading data, performance can be 		improved by letting the client store requested data in a nearby cache.</a:t>
            </a:r>
            <a:endParaRPr/>
          </a:p>
          <a:p>
            <a:pPr marL="640080" lvl="1" indent="-237744" algn="l" rtl="0">
              <a:lnSpc>
                <a:spcPct val="80000"/>
              </a:lnSpc>
              <a:spcBef>
                <a:spcPts val="550"/>
              </a:spcBef>
              <a:spcAft>
                <a:spcPts val="0"/>
              </a:spcAft>
              <a:buClr>
                <a:schemeClr val="hlink"/>
              </a:buClr>
              <a:buSzPts val="2856"/>
              <a:buFont typeface="Noto Sans Symbols"/>
              <a:buNone/>
            </a:pPr>
            <a:r>
              <a:rPr lang="en-US" sz="2380">
                <a:solidFill>
                  <a:schemeClr val="accent2"/>
                </a:solidFill>
              </a:rPr>
              <a:t>–</a:t>
            </a:r>
            <a:r>
              <a:rPr lang="en-US" sz="2380" b="1">
                <a:solidFill>
                  <a:schemeClr val="accent2"/>
                </a:solidFill>
              </a:rPr>
              <a:t> 		</a:t>
            </a:r>
            <a:r>
              <a:rPr lang="en-US" sz="2380">
                <a:solidFill>
                  <a:schemeClr val="accent2"/>
                </a:solidFill>
              </a:rPr>
              <a:t>The next time that same data needs to be read, the client can simply fetch 		it from this local cache.</a:t>
            </a:r>
            <a:endParaRPr/>
          </a:p>
          <a:p>
            <a:pPr marL="640080" lvl="1" indent="-237744" algn="l" rtl="0">
              <a:lnSpc>
                <a:spcPct val="80000"/>
              </a:lnSpc>
              <a:spcBef>
                <a:spcPts val="550"/>
              </a:spcBef>
              <a:spcAft>
                <a:spcPts val="0"/>
              </a:spcAft>
              <a:buClr>
                <a:schemeClr val="hlink"/>
              </a:buClr>
              <a:buSzPts val="2856"/>
              <a:buFont typeface="Noto Sans Symbols"/>
              <a:buNone/>
            </a:pPr>
            <a:endParaRPr sz="2380">
              <a:solidFill>
                <a:schemeClr val="accent2"/>
              </a:solidFill>
            </a:endParaRPr>
          </a:p>
          <a:p>
            <a:pPr marL="365760" lvl="0" indent="-283464" algn="l" rtl="0">
              <a:lnSpc>
                <a:spcPct val="80000"/>
              </a:lnSpc>
              <a:spcBef>
                <a:spcPts val="600"/>
              </a:spcBef>
              <a:spcAft>
                <a:spcPts val="0"/>
              </a:spcAft>
              <a:buSzPts val="2176"/>
              <a:buFont typeface="Noto Sans Symbols"/>
              <a:buNone/>
            </a:pPr>
            <a:r>
              <a:rPr lang="en-US" sz="2720"/>
              <a:t>•</a:t>
            </a:r>
            <a:r>
              <a:rPr lang="en-US" sz="2380" b="1"/>
              <a:t> 	Client-Initiated Replicas</a:t>
            </a:r>
            <a:endParaRPr/>
          </a:p>
          <a:p>
            <a:pPr marL="640080" lvl="1" indent="-237744" algn="l" rtl="0">
              <a:lnSpc>
                <a:spcPct val="80000"/>
              </a:lnSpc>
              <a:spcBef>
                <a:spcPts val="550"/>
              </a:spcBef>
              <a:spcAft>
                <a:spcPts val="0"/>
              </a:spcAft>
              <a:buClr>
                <a:schemeClr val="hlink"/>
              </a:buClr>
              <a:buSzPts val="2856"/>
              <a:buFont typeface="Noto Sans Symbols"/>
              <a:buNone/>
            </a:pPr>
            <a:r>
              <a:rPr lang="en-US" sz="2380">
                <a:solidFill>
                  <a:schemeClr val="accent2"/>
                </a:solidFill>
              </a:rPr>
              <a:t>–</a:t>
            </a:r>
            <a:r>
              <a:rPr lang="en-US" sz="2380" b="1">
                <a:solidFill>
                  <a:schemeClr val="accent2"/>
                </a:solidFill>
              </a:rPr>
              <a:t> 		</a:t>
            </a:r>
            <a:r>
              <a:rPr lang="en-US" sz="2380">
                <a:solidFill>
                  <a:schemeClr val="accent2"/>
                </a:solidFill>
              </a:rPr>
              <a:t>Created at the initiative of clients</a:t>
            </a:r>
            <a:endParaRPr/>
          </a:p>
          <a:p>
            <a:pPr marL="640080" lvl="1" indent="-237744" algn="l" rtl="0">
              <a:lnSpc>
                <a:spcPct val="80000"/>
              </a:lnSpc>
              <a:spcBef>
                <a:spcPts val="550"/>
              </a:spcBef>
              <a:spcAft>
                <a:spcPts val="0"/>
              </a:spcAft>
              <a:buClr>
                <a:schemeClr val="hlink"/>
              </a:buClr>
              <a:buSzPts val="2856"/>
              <a:buFont typeface="Noto Sans Symbols"/>
              <a:buNone/>
            </a:pPr>
            <a:r>
              <a:rPr lang="en-US" sz="2380">
                <a:solidFill>
                  <a:schemeClr val="accent2"/>
                </a:solidFill>
              </a:rPr>
              <a:t>–</a:t>
            </a:r>
            <a:r>
              <a:rPr lang="en-US" sz="2380" b="1">
                <a:solidFill>
                  <a:schemeClr val="accent2"/>
                </a:solidFill>
              </a:rPr>
              <a:t> 		</a:t>
            </a:r>
            <a:r>
              <a:rPr lang="en-US" sz="2380">
                <a:solidFill>
                  <a:schemeClr val="accent2"/>
                </a:solidFill>
              </a:rPr>
              <a:t>Commonly known as client caches</a:t>
            </a:r>
            <a:endParaRPr/>
          </a:p>
          <a:p>
            <a:pPr marL="640080" lvl="1" indent="-237744" algn="l" rtl="0">
              <a:lnSpc>
                <a:spcPct val="80000"/>
              </a:lnSpc>
              <a:spcBef>
                <a:spcPts val="550"/>
              </a:spcBef>
              <a:spcAft>
                <a:spcPts val="0"/>
              </a:spcAft>
              <a:buClr>
                <a:schemeClr val="hlink"/>
              </a:buClr>
              <a:buSzPts val="2856"/>
              <a:buFont typeface="Noto Sans Symbols"/>
              <a:buNone/>
            </a:pPr>
            <a:endParaRPr sz="2380">
              <a:solidFill>
                <a:schemeClr val="accent2"/>
              </a:solidFill>
            </a:endParaRPr>
          </a:p>
          <a:p>
            <a:pPr marL="365760" lvl="0" indent="-145287" algn="l" rtl="0">
              <a:lnSpc>
                <a:spcPct val="80000"/>
              </a:lnSpc>
              <a:spcBef>
                <a:spcPts val="600"/>
              </a:spcBef>
              <a:spcAft>
                <a:spcPts val="1600"/>
              </a:spcAft>
              <a:buSzPts val="2176"/>
              <a:buNone/>
            </a:pPr>
            <a:endParaRPr sz="2720"/>
          </a:p>
        </p:txBody>
      </p:sp>
      <p:sp>
        <p:nvSpPr>
          <p:cNvPr id="373" name="Google Shape;373;p36"/>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000000"/>
              </a:buClr>
              <a:buFont typeface="Arial"/>
              <a:buNone/>
            </a:pPr>
            <a:fld id="{00000000-1234-1234-1234-123412341234}" type="slidenum">
              <a:rPr lang="en-US">
                <a:latin typeface="Arial"/>
                <a:ea typeface="Arial"/>
                <a:cs typeface="Arial"/>
                <a:sym typeface="Arial"/>
              </a:rPr>
              <a:t>42</a:t>
            </a:fld>
            <a:endParaRPr>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72baa4d9cc_0_13"/>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80" name="Google Shape;380;g72baa4d9cc_0_13"/>
          <p:cNvSpPr txBox="1">
            <a:spLocks noGrp="1"/>
          </p:cNvSpPr>
          <p:nvPr>
            <p:ph type="body" idx="1"/>
          </p:nvPr>
        </p:nvSpPr>
        <p:spPr>
          <a:prstGeom prst="rect">
            <a:avLst/>
          </a:prstGeom>
        </p:spPr>
        <p:txBody>
          <a:bodyPr spcFirstLastPara="1" wrap="square" lIns="91425" tIns="45700" rIns="91425" bIns="45700" anchor="t" anchorCtr="0">
            <a:noAutofit/>
          </a:bodyPr>
          <a:lstStyle/>
          <a:p>
            <a:pPr marL="0" lvl="0" indent="0" algn="l" rtl="0">
              <a:spcBef>
                <a:spcPts val="600"/>
              </a:spcBef>
              <a:spcAft>
                <a:spcPts val="1600"/>
              </a:spcAft>
              <a:buNone/>
            </a:pPr>
            <a:endParaRPr/>
          </a:p>
        </p:txBody>
      </p:sp>
      <p:pic>
        <p:nvPicPr>
          <p:cNvPr id="381" name="Google Shape;381;g72baa4d9cc_0_13"/>
          <p:cNvPicPr preferRelativeResize="0"/>
          <p:nvPr/>
        </p:nvPicPr>
        <p:blipFill>
          <a:blip r:embed="rId3">
            <a:alphaModFix/>
          </a:blip>
          <a:stretch>
            <a:fillRect/>
          </a:stretch>
        </p:blipFill>
        <p:spPr>
          <a:xfrm>
            <a:off x="0" y="313232"/>
            <a:ext cx="9144000" cy="623153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72baa4d9cc_0_20"/>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88" name="Google Shape;388;g72baa4d9cc_0_20"/>
          <p:cNvSpPr txBox="1">
            <a:spLocks noGrp="1"/>
          </p:cNvSpPr>
          <p:nvPr>
            <p:ph type="body" idx="1"/>
          </p:nvPr>
        </p:nvSpPr>
        <p:spPr>
          <a:prstGeom prst="rect">
            <a:avLst/>
          </a:prstGeom>
        </p:spPr>
        <p:txBody>
          <a:bodyPr spcFirstLastPara="1" wrap="square" lIns="91425" tIns="45700" rIns="91425" bIns="45700" anchor="t" anchorCtr="0">
            <a:noAutofit/>
          </a:bodyPr>
          <a:lstStyle/>
          <a:p>
            <a:pPr marL="0" lvl="0" indent="0" algn="l" rtl="0">
              <a:spcBef>
                <a:spcPts val="600"/>
              </a:spcBef>
              <a:spcAft>
                <a:spcPts val="1600"/>
              </a:spcAft>
              <a:buNone/>
            </a:pPr>
            <a:endParaRPr/>
          </a:p>
        </p:txBody>
      </p:sp>
      <p:pic>
        <p:nvPicPr>
          <p:cNvPr id="389" name="Google Shape;389;g72baa4d9cc_0_20"/>
          <p:cNvPicPr preferRelativeResize="0"/>
          <p:nvPr/>
        </p:nvPicPr>
        <p:blipFill>
          <a:blip r:embed="rId3">
            <a:alphaModFix/>
          </a:blip>
          <a:stretch>
            <a:fillRect/>
          </a:stretch>
        </p:blipFill>
        <p:spPr>
          <a:xfrm>
            <a:off x="126315" y="0"/>
            <a:ext cx="8891369" cy="68580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g72baa4d9cc_0_27"/>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96" name="Google Shape;396;g72baa4d9cc_0_27"/>
          <p:cNvSpPr txBox="1">
            <a:spLocks noGrp="1"/>
          </p:cNvSpPr>
          <p:nvPr>
            <p:ph type="body" idx="1"/>
          </p:nvPr>
        </p:nvSpPr>
        <p:spPr>
          <a:prstGeom prst="rect">
            <a:avLst/>
          </a:prstGeom>
        </p:spPr>
        <p:txBody>
          <a:bodyPr spcFirstLastPara="1" wrap="square" lIns="91425" tIns="45700" rIns="91425" bIns="45700" anchor="t" anchorCtr="0">
            <a:noAutofit/>
          </a:bodyPr>
          <a:lstStyle/>
          <a:p>
            <a:pPr marL="0" lvl="0" indent="0" algn="l" rtl="0">
              <a:spcBef>
                <a:spcPts val="600"/>
              </a:spcBef>
              <a:spcAft>
                <a:spcPts val="1600"/>
              </a:spcAft>
              <a:buNone/>
            </a:pPr>
            <a:endParaRPr/>
          </a:p>
        </p:txBody>
      </p:sp>
      <p:pic>
        <p:nvPicPr>
          <p:cNvPr id="397" name="Google Shape;397;g72baa4d9cc_0_27"/>
          <p:cNvPicPr preferRelativeResize="0"/>
          <p:nvPr/>
        </p:nvPicPr>
        <p:blipFill>
          <a:blip r:embed="rId3">
            <a:alphaModFix/>
          </a:blip>
          <a:stretch>
            <a:fillRect/>
          </a:stretch>
        </p:blipFill>
        <p:spPr>
          <a:xfrm>
            <a:off x="0" y="106933"/>
            <a:ext cx="9144000" cy="664413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g72baa4d9cc_0_34"/>
          <p:cNvSpPr txBox="1">
            <a:spLocks noGrp="1"/>
          </p:cNvSpPr>
          <p:nvPr>
            <p:ph type="body" idx="1"/>
          </p:nvPr>
        </p:nvSpPr>
        <p:spPr>
          <a:prstGeom prst="rect">
            <a:avLst/>
          </a:prstGeom>
        </p:spPr>
        <p:txBody>
          <a:bodyPr spcFirstLastPara="1" wrap="square" lIns="91425" tIns="45700" rIns="91425" bIns="45700" anchor="t" anchorCtr="0">
            <a:noAutofit/>
          </a:bodyPr>
          <a:lstStyle/>
          <a:p>
            <a:pPr marL="0" lvl="0" indent="0" algn="l" rtl="0">
              <a:spcBef>
                <a:spcPts val="600"/>
              </a:spcBef>
              <a:spcAft>
                <a:spcPts val="1600"/>
              </a:spcAft>
              <a:buNone/>
            </a:pPr>
            <a:endParaRPr/>
          </a:p>
        </p:txBody>
      </p:sp>
      <p:pic>
        <p:nvPicPr>
          <p:cNvPr id="404" name="Google Shape;404;g72baa4d9cc_0_34"/>
          <p:cNvPicPr preferRelativeResize="0"/>
          <p:nvPr/>
        </p:nvPicPr>
        <p:blipFill>
          <a:blip r:embed="rId3">
            <a:alphaModFix/>
          </a:blip>
          <a:stretch>
            <a:fillRect/>
          </a:stretch>
        </p:blipFill>
        <p:spPr>
          <a:xfrm>
            <a:off x="666825" y="562025"/>
            <a:ext cx="8073446" cy="52637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72baa4d9cc_0_42"/>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11" name="Google Shape;411;g72baa4d9cc_0_42"/>
          <p:cNvSpPr txBox="1">
            <a:spLocks noGrp="1"/>
          </p:cNvSpPr>
          <p:nvPr>
            <p:ph type="body" idx="1"/>
          </p:nvPr>
        </p:nvSpPr>
        <p:spPr>
          <a:prstGeom prst="rect">
            <a:avLst/>
          </a:prstGeom>
        </p:spPr>
        <p:txBody>
          <a:bodyPr spcFirstLastPara="1" wrap="square" lIns="91425" tIns="45700" rIns="91425" bIns="45700" anchor="t" anchorCtr="0">
            <a:noAutofit/>
          </a:bodyPr>
          <a:lstStyle/>
          <a:p>
            <a:pPr marL="0" lvl="0" indent="0" algn="l" rtl="0">
              <a:spcBef>
                <a:spcPts val="600"/>
              </a:spcBef>
              <a:spcAft>
                <a:spcPts val="1600"/>
              </a:spcAft>
              <a:buNone/>
            </a:pPr>
            <a:endParaRPr/>
          </a:p>
        </p:txBody>
      </p:sp>
      <p:pic>
        <p:nvPicPr>
          <p:cNvPr id="412" name="Google Shape;412;g72baa4d9cc_0_42"/>
          <p:cNvPicPr preferRelativeResize="0"/>
          <p:nvPr/>
        </p:nvPicPr>
        <p:blipFill>
          <a:blip r:embed="rId3">
            <a:alphaModFix/>
          </a:blip>
          <a:stretch>
            <a:fillRect/>
          </a:stretch>
        </p:blipFill>
        <p:spPr>
          <a:xfrm>
            <a:off x="3166" y="0"/>
            <a:ext cx="9137668"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562214"/>
              </a:buClr>
              <a:buSzPts val="3870"/>
              <a:buFont typeface="Gill Sans"/>
              <a:buNone/>
            </a:pPr>
            <a:r>
              <a:rPr lang="en-US" sz="3870" dirty="0"/>
              <a:t>Data-Centric Consistency Models</a:t>
            </a:r>
            <a:endParaRPr dirty="0"/>
          </a:p>
        </p:txBody>
      </p:sp>
      <p:sp>
        <p:nvSpPr>
          <p:cNvPr id="2" name="Text Placeholder 1"/>
          <p:cNvSpPr>
            <a:spLocks noGrp="1"/>
          </p:cNvSpPr>
          <p:nvPr>
            <p:ph type="body" idx="1"/>
          </p:nvPr>
        </p:nvSpPr>
        <p:spPr/>
        <p:txBody>
          <a:bodyPr/>
          <a:lstStyle/>
          <a:p>
            <a:endParaRPr lang="en-IN"/>
          </a:p>
        </p:txBody>
      </p:sp>
      <p:pic>
        <p:nvPicPr>
          <p:cNvPr id="108" name="Google Shape;108;p4"/>
          <p:cNvPicPr preferRelativeResize="0"/>
          <p:nvPr/>
        </p:nvPicPr>
        <p:blipFill rotWithShape="1">
          <a:blip r:embed="rId3">
            <a:alphaModFix/>
          </a:blip>
          <a:srcRect l="32710" t="45468" r="30144" b="39879"/>
          <a:stretch/>
        </p:blipFill>
        <p:spPr>
          <a:xfrm>
            <a:off x="1410943" y="1676400"/>
            <a:ext cx="7733057" cy="457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6" name="Google Shape;116;p5"/>
          <p:cNvSpPr txBox="1">
            <a:spLocks noGrp="1"/>
          </p:cNvSpPr>
          <p:nvPr>
            <p:ph type="title"/>
          </p:nvPr>
        </p:nvSpPr>
        <p:spPr>
          <a:prstGeom prst="rect">
            <a:avLst/>
          </a:prstGeom>
        </p:spPr>
        <p:txBody>
          <a:bodyPr spcFirstLastPara="1" wrap="square" lIns="91425" tIns="45700" rIns="91425" bIns="45700" anchor="ctr" anchorCtr="0">
            <a:noAutofit/>
          </a:bodyPr>
          <a:lstStyle/>
          <a:p>
            <a:pPr marL="365760" lvl="0" indent="-283464" algn="l" rtl="0">
              <a:spcBef>
                <a:spcPts val="0"/>
              </a:spcBef>
              <a:spcAft>
                <a:spcPts val="0"/>
              </a:spcAft>
              <a:buClr>
                <a:schemeClr val="dk1"/>
              </a:buClr>
              <a:buSzPts val="2240"/>
              <a:buFont typeface="Arial"/>
              <a:buNone/>
            </a:pPr>
            <a:r>
              <a:rPr lang="en-US" sz="3870" dirty="0" smtClean="0"/>
              <a:t/>
            </a:r>
            <a:br>
              <a:rPr lang="en-US" sz="3870" dirty="0" smtClean="0"/>
            </a:br>
            <a:r>
              <a:rPr lang="en-US" sz="3870" dirty="0" smtClean="0"/>
              <a:t>Data-centric </a:t>
            </a:r>
            <a:r>
              <a:rPr lang="en-US" sz="3870" dirty="0"/>
              <a:t>Consistency Models</a:t>
            </a:r>
            <a:endParaRPr sz="3870" dirty="0"/>
          </a:p>
          <a:p>
            <a:pPr marL="0" lvl="0" indent="0" algn="l" rtl="0">
              <a:spcBef>
                <a:spcPts val="0"/>
              </a:spcBef>
              <a:spcAft>
                <a:spcPts val="0"/>
              </a:spcAft>
              <a:buNone/>
            </a:pPr>
            <a:endParaRPr sz="3870" dirty="0"/>
          </a:p>
        </p:txBody>
      </p:sp>
      <p:sp>
        <p:nvSpPr>
          <p:cNvPr id="114" name="Google Shape;114;p5"/>
          <p:cNvSpPr txBox="1">
            <a:spLocks noGrp="1"/>
          </p:cNvSpPr>
          <p:nvPr>
            <p:ph type="body" idx="1"/>
          </p:nvPr>
        </p:nvSpPr>
        <p:spPr>
          <a:xfrm>
            <a:off x="457200" y="1600200"/>
            <a:ext cx="7888514" cy="4873752"/>
          </a:xfrm>
          <a:prstGeom prst="rect">
            <a:avLst/>
          </a:prstGeom>
          <a:noFill/>
          <a:ln>
            <a:noFill/>
          </a:ln>
        </p:spPr>
        <p:txBody>
          <a:bodyPr spcFirstLastPara="1" wrap="square" lIns="91425" tIns="45700" rIns="91425" bIns="45700" anchor="t" anchorCtr="0">
            <a:normAutofit fontScale="92500" lnSpcReduction="10000"/>
          </a:bodyPr>
          <a:lstStyle/>
          <a:p>
            <a:pPr indent="-412750">
              <a:lnSpc>
                <a:spcPct val="150000"/>
              </a:lnSpc>
              <a:buSzPts val="2900"/>
              <a:buFont typeface="Noto Sans Symbols"/>
              <a:buChar char="●"/>
            </a:pPr>
            <a:r>
              <a:rPr lang="en-US" sz="2900" dirty="0">
                <a:sym typeface="Verdana"/>
              </a:rPr>
              <a:t> Strict Consistency</a:t>
            </a:r>
            <a:endParaRPr sz="2900" dirty="0">
              <a:sym typeface="Verdana"/>
            </a:endParaRPr>
          </a:p>
          <a:p>
            <a:pPr indent="-412750">
              <a:lnSpc>
                <a:spcPct val="150000"/>
              </a:lnSpc>
              <a:buSzPts val="2900"/>
              <a:buFont typeface="Noto Sans Symbols"/>
              <a:buChar char="●"/>
            </a:pPr>
            <a:r>
              <a:rPr lang="en-US" sz="2900" dirty="0">
                <a:sym typeface="Verdana"/>
              </a:rPr>
              <a:t> </a:t>
            </a:r>
            <a:r>
              <a:rPr lang="en-US" sz="2900" dirty="0" err="1">
                <a:sym typeface="Verdana"/>
              </a:rPr>
              <a:t>Linearizability</a:t>
            </a:r>
            <a:r>
              <a:rPr lang="en-US" sz="2900" dirty="0">
                <a:sym typeface="Verdana"/>
              </a:rPr>
              <a:t> and Sequential Consistency</a:t>
            </a:r>
            <a:endParaRPr sz="2900" dirty="0"/>
          </a:p>
          <a:p>
            <a:pPr indent="-412750">
              <a:lnSpc>
                <a:spcPct val="150000"/>
              </a:lnSpc>
              <a:buSzPts val="2900"/>
              <a:buFont typeface="Noto Sans Symbols"/>
              <a:buChar char="●"/>
            </a:pPr>
            <a:r>
              <a:rPr lang="en-US" sz="2900" dirty="0">
                <a:sym typeface="Verdana"/>
              </a:rPr>
              <a:t> Causal Consistency</a:t>
            </a:r>
            <a:endParaRPr sz="2900" dirty="0"/>
          </a:p>
          <a:p>
            <a:pPr indent="-412750">
              <a:lnSpc>
                <a:spcPct val="150000"/>
              </a:lnSpc>
              <a:buSzPts val="2900"/>
              <a:buFont typeface="Noto Sans Symbols"/>
              <a:buChar char="●"/>
            </a:pPr>
            <a:r>
              <a:rPr lang="en-US" sz="2900" dirty="0">
                <a:sym typeface="Verdana"/>
              </a:rPr>
              <a:t> FIFO Consistency</a:t>
            </a:r>
            <a:endParaRPr sz="2900" dirty="0"/>
          </a:p>
          <a:p>
            <a:pPr indent="-412750">
              <a:lnSpc>
                <a:spcPct val="150000"/>
              </a:lnSpc>
              <a:buSzPts val="2900"/>
              <a:buFont typeface="Noto Sans Symbols"/>
              <a:buChar char="●"/>
            </a:pPr>
            <a:r>
              <a:rPr lang="en-US" sz="2900" dirty="0">
                <a:sym typeface="Verdana"/>
              </a:rPr>
              <a:t> Weak Consistency</a:t>
            </a:r>
            <a:endParaRPr sz="2900" dirty="0"/>
          </a:p>
          <a:p>
            <a:pPr indent="-412750">
              <a:lnSpc>
                <a:spcPct val="150000"/>
              </a:lnSpc>
              <a:buSzPts val="2900"/>
              <a:buFont typeface="Noto Sans Symbols"/>
              <a:buChar char="●"/>
            </a:pPr>
            <a:r>
              <a:rPr lang="en-US" sz="2900" dirty="0">
                <a:sym typeface="Verdana"/>
              </a:rPr>
              <a:t> Release Consistency</a:t>
            </a:r>
            <a:endParaRPr sz="2900" dirty="0"/>
          </a:p>
          <a:p>
            <a:pPr indent="-412750">
              <a:lnSpc>
                <a:spcPct val="150000"/>
              </a:lnSpc>
              <a:buSzPts val="2900"/>
              <a:buFont typeface="Noto Sans Symbols"/>
              <a:buChar char="●"/>
            </a:pPr>
            <a:r>
              <a:rPr lang="en-US" sz="2900" dirty="0">
                <a:sym typeface="Verdana"/>
              </a:rPr>
              <a:t> Entry Consistency</a:t>
            </a:r>
            <a:endParaRPr sz="2900" dirty="0">
              <a:sym typeface="Verdana"/>
            </a:endParaRPr>
          </a:p>
          <a:p>
            <a:pPr marL="457200" lvl="0" indent="-320040" algn="l" rtl="0">
              <a:lnSpc>
                <a:spcPct val="100000"/>
              </a:lnSpc>
              <a:spcBef>
                <a:spcPts val="0"/>
              </a:spcBef>
              <a:spcAft>
                <a:spcPts val="0"/>
              </a:spcAft>
              <a:buSzPts val="1440"/>
              <a:buFont typeface="Verdana"/>
              <a:buChar char="●"/>
            </a:pPr>
            <a:endParaRPr dirty="0">
              <a:latin typeface="Verdana"/>
              <a:ea typeface="Verdana"/>
              <a:cs typeface="Verdana"/>
              <a:sym typeface="Verdana"/>
            </a:endParaRPr>
          </a:p>
        </p:txBody>
      </p:sp>
      <p:sp>
        <p:nvSpPr>
          <p:cNvPr id="115" name="Google Shape;115;p5"/>
          <p:cNvSpPr txBox="1">
            <a:spLocks noGrp="1"/>
          </p:cNvSpPr>
          <p:nvPr>
            <p:ph type="sldNum" idx="12"/>
          </p:nvPr>
        </p:nvSpPr>
        <p:spPr>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562214"/>
              </a:buClr>
              <a:buSzPts val="3870"/>
              <a:buFont typeface="Gill Sans"/>
              <a:buNone/>
            </a:pPr>
            <a:r>
              <a:rPr lang="en-US" sz="3870" dirty="0"/>
              <a:t>Consistency Model Diagram Notation</a:t>
            </a:r>
            <a:endParaRPr sz="3870" dirty="0"/>
          </a:p>
        </p:txBody>
      </p:sp>
      <p:sp>
        <p:nvSpPr>
          <p:cNvPr id="122" name="Google Shape;122;p6"/>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65760" lvl="0" indent="-327914" algn="l" rtl="0">
              <a:lnSpc>
                <a:spcPct val="90000"/>
              </a:lnSpc>
              <a:spcBef>
                <a:spcPts val="0"/>
              </a:spcBef>
              <a:spcAft>
                <a:spcPts val="0"/>
              </a:spcAft>
              <a:buSzPts val="2140"/>
              <a:buChar char="●"/>
            </a:pPr>
            <a:r>
              <a:rPr lang="en-US" sz="2500" dirty="0">
                <a:solidFill>
                  <a:srgbClr val="FF0000"/>
                </a:solidFill>
              </a:rPr>
              <a:t>W</a:t>
            </a:r>
            <a:r>
              <a:rPr lang="en-US" sz="2500" baseline="-25000" dirty="0">
                <a:solidFill>
                  <a:srgbClr val="FF0000"/>
                </a:solidFill>
              </a:rPr>
              <a:t>i</a:t>
            </a:r>
            <a:r>
              <a:rPr lang="en-US" sz="2500" dirty="0">
                <a:solidFill>
                  <a:srgbClr val="FF0000"/>
                </a:solidFill>
              </a:rPr>
              <a:t>(x)a</a:t>
            </a:r>
            <a:r>
              <a:rPr lang="en-US" sz="2500" dirty="0"/>
              <a:t> </a:t>
            </a:r>
            <a:r>
              <a:rPr lang="en-US" sz="2500" dirty="0">
                <a:latin typeface="Arial"/>
                <a:ea typeface="Arial"/>
                <a:cs typeface="Arial"/>
                <a:sym typeface="Arial"/>
              </a:rPr>
              <a:t>–</a:t>
            </a:r>
            <a:r>
              <a:rPr lang="en-US" sz="2500" dirty="0"/>
              <a:t> a write by process </a:t>
            </a:r>
            <a:r>
              <a:rPr lang="en-US" sz="2500" dirty="0">
                <a:latin typeface="Arial"/>
                <a:ea typeface="Arial"/>
                <a:cs typeface="Arial"/>
                <a:sym typeface="Arial"/>
              </a:rPr>
              <a:t>‘</a:t>
            </a:r>
            <a:r>
              <a:rPr lang="en-US" sz="2500" dirty="0" err="1"/>
              <a:t>i</a:t>
            </a:r>
            <a:r>
              <a:rPr lang="en-US" sz="2500" dirty="0">
                <a:latin typeface="Arial"/>
                <a:ea typeface="Arial"/>
                <a:cs typeface="Arial"/>
                <a:sym typeface="Arial"/>
              </a:rPr>
              <a:t>’</a:t>
            </a:r>
            <a:r>
              <a:rPr lang="en-US" sz="2500" dirty="0"/>
              <a:t> to item </a:t>
            </a:r>
            <a:r>
              <a:rPr lang="en-US" sz="2500" dirty="0">
                <a:latin typeface="Arial"/>
                <a:ea typeface="Arial"/>
                <a:cs typeface="Arial"/>
                <a:sym typeface="Arial"/>
              </a:rPr>
              <a:t>‘</a:t>
            </a:r>
            <a:r>
              <a:rPr lang="en-US" sz="2500" dirty="0"/>
              <a:t>x</a:t>
            </a:r>
            <a:r>
              <a:rPr lang="en-US" sz="2500" dirty="0">
                <a:latin typeface="Arial"/>
                <a:ea typeface="Arial"/>
                <a:cs typeface="Arial"/>
                <a:sym typeface="Arial"/>
              </a:rPr>
              <a:t>’</a:t>
            </a:r>
            <a:r>
              <a:rPr lang="en-US" sz="2500" dirty="0"/>
              <a:t> with a value of </a:t>
            </a:r>
            <a:r>
              <a:rPr lang="en-US" sz="2500" dirty="0">
                <a:latin typeface="Arial"/>
                <a:ea typeface="Arial"/>
                <a:cs typeface="Arial"/>
                <a:sym typeface="Arial"/>
              </a:rPr>
              <a:t>‘</a:t>
            </a:r>
            <a:r>
              <a:rPr lang="en-US" sz="2500" dirty="0"/>
              <a:t>a</a:t>
            </a:r>
            <a:r>
              <a:rPr lang="en-US" sz="2500" dirty="0">
                <a:latin typeface="Arial"/>
                <a:ea typeface="Arial"/>
                <a:cs typeface="Arial"/>
                <a:sym typeface="Arial"/>
              </a:rPr>
              <a:t>’</a:t>
            </a:r>
            <a:r>
              <a:rPr lang="en-US" sz="2500" dirty="0"/>
              <a:t>.  That is, </a:t>
            </a:r>
            <a:r>
              <a:rPr lang="en-US" sz="2500" dirty="0">
                <a:latin typeface="Arial"/>
                <a:ea typeface="Arial"/>
                <a:cs typeface="Arial"/>
                <a:sym typeface="Arial"/>
              </a:rPr>
              <a:t>‘</a:t>
            </a:r>
            <a:r>
              <a:rPr lang="en-US" sz="2500" dirty="0"/>
              <a:t>x</a:t>
            </a:r>
            <a:r>
              <a:rPr lang="en-US" sz="2500" dirty="0">
                <a:latin typeface="Arial"/>
                <a:ea typeface="Arial"/>
                <a:cs typeface="Arial"/>
                <a:sym typeface="Arial"/>
              </a:rPr>
              <a:t>’</a:t>
            </a:r>
            <a:r>
              <a:rPr lang="en-US" sz="2500" dirty="0"/>
              <a:t> is set to </a:t>
            </a:r>
            <a:r>
              <a:rPr lang="en-US" sz="2500" dirty="0">
                <a:latin typeface="Arial"/>
                <a:ea typeface="Arial"/>
                <a:cs typeface="Arial"/>
                <a:sym typeface="Arial"/>
              </a:rPr>
              <a:t>‘</a:t>
            </a:r>
            <a:r>
              <a:rPr lang="en-US" sz="2500" dirty="0"/>
              <a:t>a</a:t>
            </a:r>
            <a:r>
              <a:rPr lang="en-US" sz="2500" dirty="0">
                <a:latin typeface="Arial"/>
                <a:ea typeface="Arial"/>
                <a:cs typeface="Arial"/>
                <a:sym typeface="Arial"/>
              </a:rPr>
              <a:t>’</a:t>
            </a:r>
            <a:r>
              <a:rPr lang="en-US" sz="2500" dirty="0"/>
              <a:t>.</a:t>
            </a:r>
            <a:endParaRPr sz="2500" dirty="0"/>
          </a:p>
          <a:p>
            <a:pPr marL="365760" lvl="0" indent="0" algn="l" rtl="0">
              <a:lnSpc>
                <a:spcPct val="90000"/>
              </a:lnSpc>
              <a:spcBef>
                <a:spcPts val="600"/>
              </a:spcBef>
              <a:spcAft>
                <a:spcPts val="0"/>
              </a:spcAft>
              <a:buNone/>
            </a:pPr>
            <a:r>
              <a:rPr lang="en-US" sz="2500" dirty="0"/>
              <a:t>(Note: The process is often shown as </a:t>
            </a:r>
            <a:r>
              <a:rPr lang="en-US" sz="2500" dirty="0">
                <a:latin typeface="Arial"/>
                <a:ea typeface="Arial"/>
                <a:cs typeface="Arial"/>
                <a:sym typeface="Arial"/>
              </a:rPr>
              <a:t>‘</a:t>
            </a:r>
            <a:r>
              <a:rPr lang="en-US" sz="2500" dirty="0"/>
              <a:t>P</a:t>
            </a:r>
            <a:r>
              <a:rPr lang="en-US" sz="2500" baseline="-25000" dirty="0"/>
              <a:t>i</a:t>
            </a:r>
            <a:r>
              <a:rPr lang="en-US" sz="2500" dirty="0">
                <a:latin typeface="Arial"/>
                <a:ea typeface="Arial"/>
                <a:cs typeface="Arial"/>
                <a:sym typeface="Arial"/>
              </a:rPr>
              <a:t>’</a:t>
            </a:r>
            <a:r>
              <a:rPr lang="en-US" sz="2500" dirty="0"/>
              <a:t>).</a:t>
            </a:r>
            <a:endParaRPr sz="2500" dirty="0"/>
          </a:p>
          <a:p>
            <a:pPr marL="365760" lvl="0" indent="0" algn="l" rtl="0">
              <a:lnSpc>
                <a:spcPct val="90000"/>
              </a:lnSpc>
              <a:spcBef>
                <a:spcPts val="600"/>
              </a:spcBef>
              <a:spcAft>
                <a:spcPts val="0"/>
              </a:spcAft>
              <a:buNone/>
            </a:pPr>
            <a:endParaRPr sz="2500" dirty="0"/>
          </a:p>
          <a:p>
            <a:pPr marL="365760" lvl="0" indent="-327914" algn="l" rtl="0">
              <a:lnSpc>
                <a:spcPct val="90000"/>
              </a:lnSpc>
              <a:spcBef>
                <a:spcPts val="600"/>
              </a:spcBef>
              <a:spcAft>
                <a:spcPts val="0"/>
              </a:spcAft>
              <a:buSzPts val="2140"/>
              <a:buChar char="●"/>
            </a:pPr>
            <a:r>
              <a:rPr lang="en-US" sz="2500" dirty="0" err="1">
                <a:solidFill>
                  <a:srgbClr val="FF0000"/>
                </a:solidFill>
              </a:rPr>
              <a:t>R</a:t>
            </a:r>
            <a:r>
              <a:rPr lang="en-US" sz="2500" baseline="-25000" dirty="0" err="1">
                <a:solidFill>
                  <a:srgbClr val="FF0000"/>
                </a:solidFill>
              </a:rPr>
              <a:t>i</a:t>
            </a:r>
            <a:r>
              <a:rPr lang="en-US" sz="2500" dirty="0">
                <a:solidFill>
                  <a:srgbClr val="FF0000"/>
                </a:solidFill>
              </a:rPr>
              <a:t>(x)b</a:t>
            </a:r>
            <a:r>
              <a:rPr lang="en-US" sz="2500" dirty="0"/>
              <a:t> </a:t>
            </a:r>
            <a:r>
              <a:rPr lang="en-US" sz="2500" dirty="0">
                <a:latin typeface="Arial"/>
                <a:ea typeface="Arial"/>
                <a:cs typeface="Arial"/>
                <a:sym typeface="Arial"/>
              </a:rPr>
              <a:t>–</a:t>
            </a:r>
            <a:r>
              <a:rPr lang="en-US" sz="2500" dirty="0"/>
              <a:t> a read by process </a:t>
            </a:r>
            <a:r>
              <a:rPr lang="en-US" sz="2500" dirty="0">
                <a:latin typeface="Arial"/>
                <a:ea typeface="Arial"/>
                <a:cs typeface="Arial"/>
                <a:sym typeface="Arial"/>
              </a:rPr>
              <a:t>‘</a:t>
            </a:r>
            <a:r>
              <a:rPr lang="en-US" sz="2500" dirty="0" err="1"/>
              <a:t>i</a:t>
            </a:r>
            <a:r>
              <a:rPr lang="en-US" sz="2500" dirty="0">
                <a:latin typeface="Arial"/>
                <a:ea typeface="Arial"/>
                <a:cs typeface="Arial"/>
                <a:sym typeface="Arial"/>
              </a:rPr>
              <a:t>’</a:t>
            </a:r>
            <a:r>
              <a:rPr lang="en-US" sz="2500" dirty="0"/>
              <a:t> from item </a:t>
            </a:r>
            <a:r>
              <a:rPr lang="en-US" sz="2500" dirty="0">
                <a:latin typeface="Arial"/>
                <a:ea typeface="Arial"/>
                <a:cs typeface="Arial"/>
                <a:sym typeface="Arial"/>
              </a:rPr>
              <a:t>‘</a:t>
            </a:r>
            <a:r>
              <a:rPr lang="en-US" sz="2500" dirty="0"/>
              <a:t>x</a:t>
            </a:r>
            <a:r>
              <a:rPr lang="en-US" sz="2500" dirty="0">
                <a:latin typeface="Arial"/>
                <a:ea typeface="Arial"/>
                <a:cs typeface="Arial"/>
                <a:sym typeface="Arial"/>
              </a:rPr>
              <a:t>’</a:t>
            </a:r>
            <a:r>
              <a:rPr lang="en-US" sz="2500" dirty="0"/>
              <a:t> producing the value </a:t>
            </a:r>
            <a:r>
              <a:rPr lang="en-US" sz="2500" dirty="0">
                <a:latin typeface="Arial"/>
                <a:ea typeface="Arial"/>
                <a:cs typeface="Arial"/>
                <a:sym typeface="Arial"/>
              </a:rPr>
              <a:t>‘</a:t>
            </a:r>
            <a:r>
              <a:rPr lang="en-US" sz="2500" dirty="0"/>
              <a:t>b</a:t>
            </a:r>
            <a:r>
              <a:rPr lang="en-US" sz="2500" dirty="0">
                <a:latin typeface="Arial"/>
                <a:ea typeface="Arial"/>
                <a:cs typeface="Arial"/>
                <a:sym typeface="Arial"/>
              </a:rPr>
              <a:t>’</a:t>
            </a:r>
            <a:r>
              <a:rPr lang="en-US" sz="2500" dirty="0"/>
              <a:t>. That is, reading </a:t>
            </a:r>
            <a:r>
              <a:rPr lang="en-US" sz="2500" dirty="0">
                <a:latin typeface="Arial"/>
                <a:ea typeface="Arial"/>
                <a:cs typeface="Arial"/>
                <a:sym typeface="Arial"/>
              </a:rPr>
              <a:t>‘</a:t>
            </a:r>
            <a:r>
              <a:rPr lang="en-US" sz="2500" dirty="0"/>
              <a:t>x</a:t>
            </a:r>
            <a:r>
              <a:rPr lang="en-US" sz="2500" dirty="0">
                <a:latin typeface="Arial"/>
                <a:ea typeface="Arial"/>
                <a:cs typeface="Arial"/>
                <a:sym typeface="Arial"/>
              </a:rPr>
              <a:t>’</a:t>
            </a:r>
            <a:r>
              <a:rPr lang="en-US" sz="2500" dirty="0"/>
              <a:t> returns </a:t>
            </a:r>
            <a:r>
              <a:rPr lang="en-US" sz="2500" dirty="0">
                <a:latin typeface="Arial"/>
                <a:ea typeface="Arial"/>
                <a:cs typeface="Arial"/>
                <a:sym typeface="Arial"/>
              </a:rPr>
              <a:t>‘</a:t>
            </a:r>
            <a:r>
              <a:rPr lang="en-US" sz="2500" dirty="0"/>
              <a:t>b</a:t>
            </a:r>
            <a:r>
              <a:rPr lang="en-US" sz="2500" dirty="0">
                <a:latin typeface="Arial"/>
                <a:ea typeface="Arial"/>
                <a:cs typeface="Arial"/>
                <a:sym typeface="Arial"/>
              </a:rPr>
              <a:t>’</a:t>
            </a:r>
            <a:r>
              <a:rPr lang="en-US" sz="2500" dirty="0"/>
              <a:t>.</a:t>
            </a:r>
            <a:endParaRPr sz="2500" dirty="0"/>
          </a:p>
          <a:p>
            <a:pPr marL="365760" lvl="0" indent="0" algn="l" rtl="0">
              <a:lnSpc>
                <a:spcPct val="90000"/>
              </a:lnSpc>
              <a:spcBef>
                <a:spcPts val="600"/>
              </a:spcBef>
              <a:spcAft>
                <a:spcPts val="0"/>
              </a:spcAft>
              <a:buNone/>
            </a:pPr>
            <a:endParaRPr sz="2500" dirty="0"/>
          </a:p>
          <a:p>
            <a:pPr marL="365760" lvl="0" indent="-327914" algn="l" rtl="0">
              <a:lnSpc>
                <a:spcPct val="90000"/>
              </a:lnSpc>
              <a:spcBef>
                <a:spcPts val="600"/>
              </a:spcBef>
              <a:spcAft>
                <a:spcPts val="0"/>
              </a:spcAft>
              <a:buSzPts val="2140"/>
              <a:buChar char="●"/>
            </a:pPr>
            <a:r>
              <a:rPr lang="en-US" sz="2500" dirty="0"/>
              <a:t>Time moves from left to right in all diagrams.</a:t>
            </a:r>
            <a:endParaRPr sz="2500" dirty="0"/>
          </a:p>
        </p:txBody>
      </p:sp>
      <p:sp>
        <p:nvSpPr>
          <p:cNvPr id="123" name="Google Shape;123;p6"/>
          <p:cNvSpPr txBox="1">
            <a:spLocks noGrp="1"/>
          </p:cNvSpPr>
          <p:nvPr>
            <p:ph type="sldNum" idx="12"/>
          </p:nvPr>
        </p:nvSpPr>
        <p:spPr>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Strict Consistency Diagrams</a:t>
            </a:r>
            <a:endParaRPr/>
          </a:p>
        </p:txBody>
      </p:sp>
      <p:sp>
        <p:nvSpPr>
          <p:cNvPr id="129" name="Google Shape;129;p7"/>
          <p:cNvSpPr txBox="1">
            <a:spLocks noGrp="1"/>
          </p:cNvSpPr>
          <p:nvPr>
            <p:ph type="sldNum" idx="12"/>
          </p:nvPr>
        </p:nvSpPr>
        <p:spPr>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00000"/>
              </a:buClr>
              <a:buFont typeface="Arial"/>
              <a:buNone/>
            </a:pPr>
            <a:fld id="{00000000-1234-1234-1234-123412341234}" type="slidenum">
              <a:rPr lang="en-US"/>
              <a:t>8</a:t>
            </a:fld>
            <a:endParaRPr/>
          </a:p>
        </p:txBody>
      </p:sp>
      <p:pic>
        <p:nvPicPr>
          <p:cNvPr id="130" name="Google Shape;130;p7"/>
          <p:cNvPicPr preferRelativeResize="0"/>
          <p:nvPr/>
        </p:nvPicPr>
        <p:blipFill rotWithShape="1">
          <a:blip r:embed="rId3">
            <a:alphaModFix/>
          </a:blip>
          <a:srcRect l="21378" t="48338" r="19240" b="42296"/>
          <a:stretch/>
        </p:blipFill>
        <p:spPr>
          <a:xfrm>
            <a:off x="457200" y="3580700"/>
            <a:ext cx="7924798" cy="2793097"/>
          </a:xfrm>
          <a:prstGeom prst="rect">
            <a:avLst/>
          </a:prstGeom>
          <a:noFill/>
          <a:ln>
            <a:noFill/>
          </a:ln>
        </p:spPr>
      </p:pic>
      <p:sp>
        <p:nvSpPr>
          <p:cNvPr id="131" name="Google Shape;131;p7"/>
          <p:cNvSpPr/>
          <p:nvPr/>
        </p:nvSpPr>
        <p:spPr>
          <a:xfrm>
            <a:off x="667657" y="1447800"/>
            <a:ext cx="7924800" cy="2419083"/>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FF0000"/>
              </a:buClr>
              <a:buSzPts val="1800"/>
              <a:buFont typeface="Verdana"/>
              <a:buNone/>
            </a:pPr>
            <a:r>
              <a:rPr lang="en-US" sz="1800" b="1" i="0" u="none" strike="noStrike" cap="none" dirty="0">
                <a:solidFill>
                  <a:srgbClr val="FF0000"/>
                </a:solidFill>
                <a:latin typeface="Verdana"/>
                <a:ea typeface="Verdana"/>
                <a:cs typeface="Verdana"/>
                <a:sym typeface="Verdana"/>
              </a:rPr>
              <a:t>Condition:</a:t>
            </a:r>
            <a:endParaRPr dirty="0"/>
          </a:p>
          <a:p>
            <a:pPr marL="0" marR="0" lvl="0" indent="0" algn="l" rtl="0">
              <a:lnSpc>
                <a:spcPct val="90000"/>
              </a:lnSpc>
              <a:spcBef>
                <a:spcPts val="0"/>
              </a:spcBef>
              <a:spcAft>
                <a:spcPts val="0"/>
              </a:spcAft>
              <a:buClr>
                <a:schemeClr val="dk1"/>
              </a:buClr>
              <a:buSzPts val="2000"/>
              <a:buFont typeface="Verdana"/>
              <a:buNone/>
            </a:pPr>
            <a:r>
              <a:rPr lang="en-US" sz="2500" dirty="0">
                <a:solidFill>
                  <a:schemeClr val="dk1"/>
                </a:solidFill>
                <a:latin typeface="Century Schoolbook"/>
                <a:ea typeface="Century Schoolbook"/>
                <a:cs typeface="Century Schoolbook"/>
                <a:sym typeface="Verdana"/>
              </a:rPr>
              <a:t>Any read on a data item x returns a value corresponding to the result of the most recent write on x.</a:t>
            </a:r>
            <a:endParaRPr sz="2500" dirty="0">
              <a:solidFill>
                <a:schemeClr val="dk1"/>
              </a:solidFill>
              <a:latin typeface="Century Schoolbook"/>
              <a:ea typeface="Century Schoolbook"/>
              <a:cs typeface="Century Schoolbook"/>
              <a:sym typeface="Verdana"/>
            </a:endParaRPr>
          </a:p>
          <a:p>
            <a:pPr marL="0" marR="0" lvl="0" indent="0" algn="l" rtl="0">
              <a:lnSpc>
                <a:spcPct val="90000"/>
              </a:lnSpc>
              <a:spcBef>
                <a:spcPts val="0"/>
              </a:spcBef>
              <a:spcAft>
                <a:spcPts val="0"/>
              </a:spcAft>
              <a:buClr>
                <a:schemeClr val="dk1"/>
              </a:buClr>
              <a:buSzPts val="2000"/>
              <a:buFont typeface="Verdana"/>
              <a:buNone/>
            </a:pPr>
            <a:endParaRPr sz="2500" dirty="0">
              <a:solidFill>
                <a:schemeClr val="dk1"/>
              </a:solidFill>
              <a:latin typeface="Century Schoolbook"/>
              <a:ea typeface="Century Schoolbook"/>
              <a:cs typeface="Century Schoolbook"/>
              <a:sym typeface="Verdana"/>
            </a:endParaRPr>
          </a:p>
          <a:p>
            <a:pPr marL="0" marR="0" lvl="0" indent="0" algn="l" rtl="0">
              <a:lnSpc>
                <a:spcPct val="90000"/>
              </a:lnSpc>
              <a:spcBef>
                <a:spcPts val="0"/>
              </a:spcBef>
              <a:spcAft>
                <a:spcPts val="0"/>
              </a:spcAft>
              <a:buClr>
                <a:schemeClr val="dk1"/>
              </a:buClr>
              <a:buSzPts val="2000"/>
              <a:buFont typeface="Verdana"/>
              <a:buNone/>
            </a:pPr>
            <a:r>
              <a:rPr lang="en-US" sz="2500" dirty="0">
                <a:solidFill>
                  <a:schemeClr val="dk1"/>
                </a:solidFill>
                <a:latin typeface="Century Schoolbook"/>
                <a:ea typeface="Century Schoolbook"/>
                <a:cs typeface="Century Schoolbook"/>
                <a:sym typeface="Verdana"/>
              </a:rPr>
              <a:t>Disadvantage: Assume the existence of absolute global time</a:t>
            </a:r>
            <a:r>
              <a:rPr lang="en-US" sz="2000" b="0" i="0" u="none" strike="noStrike" cap="none" dirty="0">
                <a:solidFill>
                  <a:schemeClr val="dk1"/>
                </a:solidFill>
                <a:latin typeface="Verdana"/>
                <a:ea typeface="Verdana"/>
                <a:cs typeface="Verdana"/>
                <a:sym typeface="Verdana"/>
              </a:rPr>
              <a:t>.</a:t>
            </a:r>
            <a:endParaRPr dirty="0"/>
          </a:p>
        </p:txBody>
      </p:sp>
      <p:sp>
        <p:nvSpPr>
          <p:cNvPr id="132" name="Google Shape;132;p7"/>
          <p:cNvSpPr txBox="1"/>
          <p:nvPr/>
        </p:nvSpPr>
        <p:spPr>
          <a:xfrm>
            <a:off x="6248400" y="5791200"/>
            <a:ext cx="1598613"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Not permitted</a:t>
            </a:r>
            <a:endParaRPr/>
          </a:p>
        </p:txBody>
      </p:sp>
      <p:sp>
        <p:nvSpPr>
          <p:cNvPr id="133" name="Google Shape;133;p7"/>
          <p:cNvSpPr txBox="1"/>
          <p:nvPr/>
        </p:nvSpPr>
        <p:spPr>
          <a:xfrm>
            <a:off x="1828800" y="5789588"/>
            <a:ext cx="11784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Permitted</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1143000" y="152400"/>
            <a:ext cx="72390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000"/>
              <a:buFont typeface="Gill Sans"/>
              <a:buNone/>
            </a:pPr>
            <a:r>
              <a:rPr lang="en-US" sz="3900" dirty="0">
                <a:solidFill>
                  <a:srgbClr val="FF0000"/>
                </a:solidFill>
                <a:latin typeface="Times New Roman"/>
                <a:ea typeface="Times New Roman"/>
                <a:cs typeface="Times New Roman"/>
                <a:sym typeface="Times New Roman"/>
              </a:rPr>
              <a:t>Sequential Consistency</a:t>
            </a:r>
            <a:endParaRPr sz="3900" dirty="0">
              <a:solidFill>
                <a:srgbClr val="FF0000"/>
              </a:solidFill>
              <a:latin typeface="Times New Roman"/>
              <a:ea typeface="Times New Roman"/>
              <a:cs typeface="Times New Roman"/>
              <a:sym typeface="Times New Roman"/>
            </a:endParaRPr>
          </a:p>
        </p:txBody>
      </p:sp>
      <p:sp>
        <p:nvSpPr>
          <p:cNvPr id="140" name="Google Shape;140;p8"/>
          <p:cNvSpPr txBox="1">
            <a:spLocks noGrp="1"/>
          </p:cNvSpPr>
          <p:nvPr>
            <p:ph type="body" idx="1"/>
          </p:nvPr>
        </p:nvSpPr>
        <p:spPr>
          <a:xfrm>
            <a:off x="384629" y="1244600"/>
            <a:ext cx="7848600" cy="3048000"/>
          </a:xfrm>
          <a:prstGeom prst="rect">
            <a:avLst/>
          </a:prstGeom>
          <a:noFill/>
          <a:ln>
            <a:noFill/>
          </a:ln>
        </p:spPr>
        <p:txBody>
          <a:bodyPr spcFirstLastPara="1" wrap="square" lIns="91425" tIns="45700" rIns="91425" bIns="45700" anchor="t" anchorCtr="0">
            <a:normAutofit lnSpcReduction="10000"/>
          </a:bodyPr>
          <a:lstStyle/>
          <a:p>
            <a:pPr marL="365760" lvl="0" indent="0" algn="l" rtl="0">
              <a:lnSpc>
                <a:spcPct val="100000"/>
              </a:lnSpc>
              <a:spcBef>
                <a:spcPts val="0"/>
              </a:spcBef>
              <a:spcAft>
                <a:spcPts val="0"/>
              </a:spcAft>
              <a:buNone/>
            </a:pPr>
            <a:r>
              <a:rPr lang="en-US" sz="2400" dirty="0"/>
              <a:t>Sequential consistency: weaker than strict consistency</a:t>
            </a:r>
            <a:endParaRPr dirty="0"/>
          </a:p>
          <a:p>
            <a:pPr marL="640080" lvl="1" indent="-237744" algn="l" rtl="0">
              <a:lnSpc>
                <a:spcPct val="100000"/>
              </a:lnSpc>
              <a:spcBef>
                <a:spcPts val="550"/>
              </a:spcBef>
              <a:spcAft>
                <a:spcPts val="0"/>
              </a:spcAft>
              <a:buSzPts val="2000"/>
              <a:buChar char="○"/>
            </a:pPr>
            <a:r>
              <a:rPr lang="en-US" sz="2000" dirty="0"/>
              <a:t>Assumes all operations are executed in some sequential order and each process issues operations in program order</a:t>
            </a:r>
            <a:endParaRPr dirty="0"/>
          </a:p>
          <a:p>
            <a:pPr marL="886967" lvl="2" indent="-228599" algn="l" rtl="0">
              <a:lnSpc>
                <a:spcPct val="100000"/>
              </a:lnSpc>
              <a:spcBef>
                <a:spcPts val="400"/>
              </a:spcBef>
              <a:spcAft>
                <a:spcPts val="0"/>
              </a:spcAft>
              <a:buSzPts val="2000"/>
              <a:buChar char="■"/>
            </a:pPr>
            <a:r>
              <a:rPr lang="en-US" sz="2000" dirty="0"/>
              <a:t>Any valid interleaving is allowed	</a:t>
            </a:r>
            <a:endParaRPr dirty="0"/>
          </a:p>
          <a:p>
            <a:pPr marL="886967" lvl="2" indent="-228599" algn="l" rtl="0">
              <a:lnSpc>
                <a:spcPct val="100000"/>
              </a:lnSpc>
              <a:spcBef>
                <a:spcPts val="400"/>
              </a:spcBef>
              <a:spcAft>
                <a:spcPts val="0"/>
              </a:spcAft>
              <a:buSzPts val="2000"/>
              <a:buChar char="■"/>
            </a:pPr>
            <a:r>
              <a:rPr lang="en-US" sz="2000" dirty="0"/>
              <a:t>All  agree on the same interleaving</a:t>
            </a:r>
            <a:endParaRPr dirty="0"/>
          </a:p>
          <a:p>
            <a:pPr marL="886967" lvl="2" indent="-228599" algn="l" rtl="0">
              <a:lnSpc>
                <a:spcPct val="100000"/>
              </a:lnSpc>
              <a:spcBef>
                <a:spcPts val="400"/>
              </a:spcBef>
              <a:spcAft>
                <a:spcPts val="0"/>
              </a:spcAft>
              <a:buSzPts val="2000"/>
              <a:buChar char="■"/>
            </a:pPr>
            <a:r>
              <a:rPr lang="en-US" sz="2000" dirty="0"/>
              <a:t>Each process preserves its program order</a:t>
            </a:r>
            <a:endParaRPr dirty="0"/>
          </a:p>
          <a:p>
            <a:pPr marL="886967" lvl="2" indent="-228599" algn="l" rtl="0">
              <a:lnSpc>
                <a:spcPct val="100000"/>
              </a:lnSpc>
              <a:spcBef>
                <a:spcPts val="400"/>
              </a:spcBef>
              <a:spcAft>
                <a:spcPts val="1600"/>
              </a:spcAft>
              <a:buSzPts val="2000"/>
              <a:buChar char="■"/>
            </a:pPr>
            <a:r>
              <a:rPr lang="en-US" sz="2000" dirty="0"/>
              <a:t>Nothing is said about “most recent write”</a:t>
            </a:r>
            <a:endParaRPr dirty="0"/>
          </a:p>
        </p:txBody>
      </p:sp>
      <p:pic>
        <p:nvPicPr>
          <p:cNvPr id="141" name="Google Shape;141;p8"/>
          <p:cNvPicPr preferRelativeResize="0">
            <a:picLocks noGrp="1"/>
          </p:cNvPicPr>
          <p:nvPr>
            <p:ph type="body" idx="2"/>
          </p:nvPr>
        </p:nvPicPr>
        <p:blipFill rotWithShape="1">
          <a:blip r:embed="rId3">
            <a:alphaModFix/>
          </a:blip>
          <a:srcRect l="20738" t="47884" r="19240" b="42447"/>
          <a:stretch/>
        </p:blipFill>
        <p:spPr>
          <a:xfrm>
            <a:off x="765629" y="3919586"/>
            <a:ext cx="7467600" cy="2824114"/>
          </a:xfrm>
          <a:prstGeom prst="rect">
            <a:avLst/>
          </a:prstGeom>
          <a:noFill/>
          <a:ln>
            <a:noFill/>
          </a:ln>
        </p:spPr>
      </p:pic>
      <p:sp>
        <p:nvSpPr>
          <p:cNvPr id="142" name="Google Shape;142;p8"/>
          <p:cNvSpPr txBox="1"/>
          <p:nvPr/>
        </p:nvSpPr>
        <p:spPr>
          <a:xfrm>
            <a:off x="2133600" y="6248400"/>
            <a:ext cx="117852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Permitted</a:t>
            </a:r>
            <a:endParaRPr sz="2000">
              <a:solidFill>
                <a:schemeClr val="dk1"/>
              </a:solidFill>
              <a:latin typeface="Times New Roman"/>
              <a:ea typeface="Times New Roman"/>
              <a:cs typeface="Times New Roman"/>
              <a:sym typeface="Times New Roman"/>
            </a:endParaRPr>
          </a:p>
        </p:txBody>
      </p:sp>
      <p:sp>
        <p:nvSpPr>
          <p:cNvPr id="143" name="Google Shape;143;p8"/>
          <p:cNvSpPr txBox="1"/>
          <p:nvPr/>
        </p:nvSpPr>
        <p:spPr>
          <a:xfrm>
            <a:off x="6019800" y="6172200"/>
            <a:ext cx="2362200" cy="39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Not permitted</a:t>
            </a:r>
            <a:endParaRPr/>
          </a:p>
        </p:txBody>
      </p:sp>
    </p:spTree>
  </p:cSld>
  <p:clrMapOvr>
    <a:masterClrMapping/>
  </p:clrMapOvr>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unit4_resource and process management</Template>
  <TotalTime>20</TotalTime>
  <Words>2217</Words>
  <Application>Microsoft Office PowerPoint</Application>
  <PresentationFormat>On-screen Show (4:3)</PresentationFormat>
  <Paragraphs>301</Paragraphs>
  <Slides>47</Slides>
  <Notes>45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Garamond</vt:lpstr>
      <vt:lpstr>Calibri</vt:lpstr>
      <vt:lpstr>Noto Sans Symbols</vt:lpstr>
      <vt:lpstr>Times New Roman</vt:lpstr>
      <vt:lpstr>Verdana</vt:lpstr>
      <vt:lpstr>Century Schoolbook</vt:lpstr>
      <vt:lpstr>Arial</vt:lpstr>
      <vt:lpstr>Gill Sans</vt:lpstr>
      <vt:lpstr>Oriel</vt:lpstr>
      <vt:lpstr>Consistency  &amp;   Replication</vt:lpstr>
      <vt:lpstr>Why replicate?</vt:lpstr>
      <vt:lpstr>What is a Consistency Model?</vt:lpstr>
      <vt:lpstr>Types of Consistency Models</vt:lpstr>
      <vt:lpstr>Data-Centric Consistency Models</vt:lpstr>
      <vt:lpstr> Data-centric Consistency Models </vt:lpstr>
      <vt:lpstr>Consistency Model Diagram Notation</vt:lpstr>
      <vt:lpstr>Strict Consistency Diagrams</vt:lpstr>
      <vt:lpstr>Sequential Consistency</vt:lpstr>
      <vt:lpstr>PowerPoint Presentation</vt:lpstr>
      <vt:lpstr>Causal consistency</vt:lpstr>
      <vt:lpstr>Causal consistency</vt:lpstr>
      <vt:lpstr>Causal consistency</vt:lpstr>
      <vt:lpstr>Causal consistency </vt:lpstr>
      <vt:lpstr>FIFO Consistency </vt:lpstr>
      <vt:lpstr>FIFO Consistency </vt:lpstr>
      <vt:lpstr>Weak Consistency </vt:lpstr>
      <vt:lpstr>Weak Consistency</vt:lpstr>
      <vt:lpstr>Weak Consistency </vt:lpstr>
      <vt:lpstr>PowerPoint Presentation</vt:lpstr>
      <vt:lpstr>Release Consistency </vt:lpstr>
      <vt:lpstr>Release Consistency </vt:lpstr>
      <vt:lpstr>Release Consistency </vt:lpstr>
      <vt:lpstr>Entry Consistency</vt:lpstr>
      <vt:lpstr>Entry Consistency </vt:lpstr>
      <vt:lpstr>Summary of Data-centric Consistency Models</vt:lpstr>
      <vt:lpstr>Client-centric Consistency Models</vt:lpstr>
      <vt:lpstr>Eventual Consistency</vt:lpstr>
      <vt:lpstr>Client-Centric Consistency</vt:lpstr>
      <vt:lpstr>Client-Centric Consistency </vt:lpstr>
      <vt:lpstr>Monotonic Reads</vt:lpstr>
      <vt:lpstr>Monotonic Writes</vt:lpstr>
      <vt:lpstr>Read Your Writes</vt:lpstr>
      <vt:lpstr>Writes Follow Reads</vt:lpstr>
      <vt:lpstr>Client centric model-Summary</vt:lpstr>
      <vt:lpstr>Replica Placement</vt:lpstr>
      <vt:lpstr>Replica Placement Types</vt:lpstr>
      <vt:lpstr>Replica Placement</vt:lpstr>
      <vt:lpstr>Permanent Replicas</vt:lpstr>
      <vt:lpstr>Server-Initiated Replicas</vt:lpstr>
      <vt:lpstr>PowerPoint Presentation</vt:lpstr>
      <vt:lpstr>Client-Initiated Replicas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Consistency  &amp;   Replication</dc:title>
  <dc:creator>Admin</dc:creator>
  <cp:lastModifiedBy>Admin</cp:lastModifiedBy>
  <cp:revision>4</cp:revision>
  <dcterms:created xsi:type="dcterms:W3CDTF">2017-02-27T05:17:29Z</dcterms:created>
  <dcterms:modified xsi:type="dcterms:W3CDTF">2023-03-14T11:34:47Z</dcterms:modified>
</cp:coreProperties>
</file>