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73" r:id="rId8"/>
    <p:sldId id="274" r:id="rId9"/>
    <p:sldId id="271" r:id="rId10"/>
    <p:sldId id="275" r:id="rId11"/>
    <p:sldId id="272" r:id="rId12"/>
    <p:sldId id="276" r:id="rId13"/>
    <p:sldId id="277" r:id="rId14"/>
    <p:sldId id="288" r:id="rId15"/>
    <p:sldId id="291" r:id="rId16"/>
    <p:sldId id="292" r:id="rId17"/>
    <p:sldId id="297" r:id="rId18"/>
    <p:sldId id="290" r:id="rId19"/>
    <p:sldId id="289" r:id="rId20"/>
    <p:sldId id="287" r:id="rId21"/>
    <p:sldId id="263" r:id="rId22"/>
    <p:sldId id="264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93" r:id="rId31"/>
    <p:sldId id="285" r:id="rId32"/>
    <p:sldId id="286" r:id="rId33"/>
    <p:sldId id="294" r:id="rId34"/>
    <p:sldId id="295" r:id="rId35"/>
    <p:sldId id="296" r:id="rId36"/>
    <p:sldId id="298" r:id="rId37"/>
    <p:sldId id="299" r:id="rId38"/>
    <p:sldId id="300" r:id="rId39"/>
    <p:sldId id="301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geeta oswal" userId="1b179e06393fe249" providerId="LiveId" clId="{298C32E9-A602-4104-BC97-FE70DF61AE63}"/>
    <pc:docChg chg="undo custSel addSld delSld modSld sldOrd">
      <pc:chgData name="sangeeta oswal" userId="1b179e06393fe249" providerId="LiveId" clId="{298C32E9-A602-4104-BC97-FE70DF61AE63}" dt="2023-02-21T17:04:22.907" v="3921" actId="20577"/>
      <pc:docMkLst>
        <pc:docMk/>
      </pc:docMkLst>
      <pc:sldChg chg="modSp mod">
        <pc:chgData name="sangeeta oswal" userId="1b179e06393fe249" providerId="LiveId" clId="{298C32E9-A602-4104-BC97-FE70DF61AE63}" dt="2023-02-05T12:18:28.861" v="411" actId="20577"/>
        <pc:sldMkLst>
          <pc:docMk/>
          <pc:sldMk cId="1508558713" sldId="256"/>
        </pc:sldMkLst>
        <pc:spChg chg="mod">
          <ac:chgData name="sangeeta oswal" userId="1b179e06393fe249" providerId="LiveId" clId="{298C32E9-A602-4104-BC97-FE70DF61AE63}" dt="2023-02-05T12:18:20.596" v="377" actId="20577"/>
          <ac:spMkLst>
            <pc:docMk/>
            <pc:sldMk cId="1508558713" sldId="256"/>
            <ac:spMk id="2" creationId="{EFB97393-5783-ABBE-D001-3373A8A7BD7F}"/>
          </ac:spMkLst>
        </pc:spChg>
        <pc:spChg chg="mod">
          <ac:chgData name="sangeeta oswal" userId="1b179e06393fe249" providerId="LiveId" clId="{298C32E9-A602-4104-BC97-FE70DF61AE63}" dt="2023-02-05T12:18:28.861" v="411" actId="20577"/>
          <ac:spMkLst>
            <pc:docMk/>
            <pc:sldMk cId="1508558713" sldId="256"/>
            <ac:spMk id="3" creationId="{908C4412-08C4-63FE-4E9B-136B6659DA3D}"/>
          </ac:spMkLst>
        </pc:spChg>
      </pc:sldChg>
      <pc:sldChg chg="modSp mod">
        <pc:chgData name="sangeeta oswal" userId="1b179e06393fe249" providerId="LiveId" clId="{298C32E9-A602-4104-BC97-FE70DF61AE63}" dt="2023-02-05T12:07:34.007" v="156" actId="20577"/>
        <pc:sldMkLst>
          <pc:docMk/>
          <pc:sldMk cId="2846901279" sldId="257"/>
        </pc:sldMkLst>
        <pc:spChg chg="mod">
          <ac:chgData name="sangeeta oswal" userId="1b179e06393fe249" providerId="LiveId" clId="{298C32E9-A602-4104-BC97-FE70DF61AE63}" dt="2023-02-05T12:05:16.932" v="20" actId="20577"/>
          <ac:spMkLst>
            <pc:docMk/>
            <pc:sldMk cId="2846901279" sldId="257"/>
            <ac:spMk id="2" creationId="{C75404EC-C864-E7C2-CB66-23A9EB72F602}"/>
          </ac:spMkLst>
        </pc:spChg>
        <pc:spChg chg="mod">
          <ac:chgData name="sangeeta oswal" userId="1b179e06393fe249" providerId="LiveId" clId="{298C32E9-A602-4104-BC97-FE70DF61AE63}" dt="2023-02-05T12:07:34.007" v="156" actId="20577"/>
          <ac:spMkLst>
            <pc:docMk/>
            <pc:sldMk cId="2846901279" sldId="257"/>
            <ac:spMk id="3" creationId="{A959A54E-E34A-DFE3-CEF9-6C74846DB061}"/>
          </ac:spMkLst>
        </pc:spChg>
      </pc:sldChg>
      <pc:sldChg chg="modSp del mod">
        <pc:chgData name="sangeeta oswal" userId="1b179e06393fe249" providerId="LiveId" clId="{298C32E9-A602-4104-BC97-FE70DF61AE63}" dt="2023-02-05T12:10:41.165" v="189" actId="47"/>
        <pc:sldMkLst>
          <pc:docMk/>
          <pc:sldMk cId="526921509" sldId="258"/>
        </pc:sldMkLst>
        <pc:spChg chg="mod">
          <ac:chgData name="sangeeta oswal" userId="1b179e06393fe249" providerId="LiveId" clId="{298C32E9-A602-4104-BC97-FE70DF61AE63}" dt="2023-02-05T12:08:15.385" v="188" actId="20577"/>
          <ac:spMkLst>
            <pc:docMk/>
            <pc:sldMk cId="526921509" sldId="258"/>
            <ac:spMk id="2" creationId="{10492C9E-6E7D-B9D3-010A-2105AC4C0211}"/>
          </ac:spMkLst>
        </pc:spChg>
      </pc:sldChg>
      <pc:sldChg chg="addSp modSp mod">
        <pc:chgData name="sangeeta oswal" userId="1b179e06393fe249" providerId="LiveId" clId="{298C32E9-A602-4104-BC97-FE70DF61AE63}" dt="2023-02-05T12:13:14.353" v="341" actId="1076"/>
        <pc:sldMkLst>
          <pc:docMk/>
          <pc:sldMk cId="496970996" sldId="259"/>
        </pc:sldMkLst>
        <pc:spChg chg="mod">
          <ac:chgData name="sangeeta oswal" userId="1b179e06393fe249" providerId="LiveId" clId="{298C32E9-A602-4104-BC97-FE70DF61AE63}" dt="2023-02-05T12:10:58.958" v="218" actId="20577"/>
          <ac:spMkLst>
            <pc:docMk/>
            <pc:sldMk cId="496970996" sldId="259"/>
            <ac:spMk id="2" creationId="{C8983357-7747-4ED8-5529-AD89856EC08C}"/>
          </ac:spMkLst>
        </pc:spChg>
        <pc:spChg chg="mod">
          <ac:chgData name="sangeeta oswal" userId="1b179e06393fe249" providerId="LiveId" clId="{298C32E9-A602-4104-BC97-FE70DF61AE63}" dt="2023-02-05T12:12:57.518" v="337" actId="1076"/>
          <ac:spMkLst>
            <pc:docMk/>
            <pc:sldMk cId="496970996" sldId="259"/>
            <ac:spMk id="3" creationId="{B8FD323D-77BD-A71E-75C8-D54D2007952E}"/>
          </ac:spMkLst>
        </pc:spChg>
        <pc:picChg chg="add mod">
          <ac:chgData name="sangeeta oswal" userId="1b179e06393fe249" providerId="LiveId" clId="{298C32E9-A602-4104-BC97-FE70DF61AE63}" dt="2023-02-05T12:12:59.968" v="338" actId="1076"/>
          <ac:picMkLst>
            <pc:docMk/>
            <pc:sldMk cId="496970996" sldId="259"/>
            <ac:picMk id="4" creationId="{49871D87-5F63-48EE-C13D-9131172B0FB8}"/>
          </ac:picMkLst>
        </pc:picChg>
        <pc:picChg chg="add mod">
          <ac:chgData name="sangeeta oswal" userId="1b179e06393fe249" providerId="LiveId" clId="{298C32E9-A602-4104-BC97-FE70DF61AE63}" dt="2023-02-05T12:13:05.511" v="339" actId="1076"/>
          <ac:picMkLst>
            <pc:docMk/>
            <pc:sldMk cId="496970996" sldId="259"/>
            <ac:picMk id="5" creationId="{5B94E92C-6762-C688-6F97-44EAB3A2912F}"/>
          </ac:picMkLst>
        </pc:picChg>
        <pc:picChg chg="add mod">
          <ac:chgData name="sangeeta oswal" userId="1b179e06393fe249" providerId="LiveId" clId="{298C32E9-A602-4104-BC97-FE70DF61AE63}" dt="2023-02-05T12:13:14.353" v="341" actId="1076"/>
          <ac:picMkLst>
            <pc:docMk/>
            <pc:sldMk cId="496970996" sldId="259"/>
            <ac:picMk id="6" creationId="{0CF3B38D-94F1-64C5-535A-F4BAFC6BA8B3}"/>
          </ac:picMkLst>
        </pc:picChg>
      </pc:sldChg>
      <pc:sldChg chg="addSp delSp modSp mod">
        <pc:chgData name="sangeeta oswal" userId="1b179e06393fe249" providerId="LiveId" clId="{298C32E9-A602-4104-BC97-FE70DF61AE63}" dt="2023-02-05T12:16:13.428" v="372" actId="14100"/>
        <pc:sldMkLst>
          <pc:docMk/>
          <pc:sldMk cId="2913921966" sldId="260"/>
        </pc:sldMkLst>
        <pc:spChg chg="mod">
          <ac:chgData name="sangeeta oswal" userId="1b179e06393fe249" providerId="LiveId" clId="{298C32E9-A602-4104-BC97-FE70DF61AE63}" dt="2023-02-05T12:16:04.775" v="370" actId="27636"/>
          <ac:spMkLst>
            <pc:docMk/>
            <pc:sldMk cId="2913921966" sldId="260"/>
            <ac:spMk id="2" creationId="{9E148DC1-178E-8653-5F18-49BDECBE5A84}"/>
          </ac:spMkLst>
        </pc:spChg>
        <pc:spChg chg="del mod">
          <ac:chgData name="sangeeta oswal" userId="1b179e06393fe249" providerId="LiveId" clId="{298C32E9-A602-4104-BC97-FE70DF61AE63}" dt="2023-02-05T12:14:34.003" v="344" actId="478"/>
          <ac:spMkLst>
            <pc:docMk/>
            <pc:sldMk cId="2913921966" sldId="260"/>
            <ac:spMk id="3" creationId="{56F047A5-F6E6-4B67-6E9E-C5FA3EBC0E63}"/>
          </ac:spMkLst>
        </pc:spChg>
        <pc:spChg chg="add del mod">
          <ac:chgData name="sangeeta oswal" userId="1b179e06393fe249" providerId="LiveId" clId="{298C32E9-A602-4104-BC97-FE70DF61AE63}" dt="2023-02-05T12:14:41.163" v="346" actId="478"/>
          <ac:spMkLst>
            <pc:docMk/>
            <pc:sldMk cId="2913921966" sldId="260"/>
            <ac:spMk id="6" creationId="{FE776D7F-DFEC-F2E4-1E2A-4F5CC7ABF322}"/>
          </ac:spMkLst>
        </pc:spChg>
        <pc:spChg chg="add mod">
          <ac:chgData name="sangeeta oswal" userId="1b179e06393fe249" providerId="LiveId" clId="{298C32E9-A602-4104-BC97-FE70DF61AE63}" dt="2023-02-05T12:15:29.850" v="364" actId="14100"/>
          <ac:spMkLst>
            <pc:docMk/>
            <pc:sldMk cId="2913921966" sldId="260"/>
            <ac:spMk id="7" creationId="{8ECB9857-278D-EC22-EC12-C9F5BAB2FB3C}"/>
          </ac:spMkLst>
        </pc:spChg>
        <pc:picChg chg="add mod">
          <ac:chgData name="sangeeta oswal" userId="1b179e06393fe249" providerId="LiveId" clId="{298C32E9-A602-4104-BC97-FE70DF61AE63}" dt="2023-02-05T12:16:13.428" v="372" actId="14100"/>
          <ac:picMkLst>
            <pc:docMk/>
            <pc:sldMk cId="2913921966" sldId="260"/>
            <ac:picMk id="4" creationId="{9794D548-A27D-2392-82E3-3AD71C96F27F}"/>
          </ac:picMkLst>
        </pc:picChg>
      </pc:sldChg>
      <pc:sldChg chg="addSp delSp modSp mod">
        <pc:chgData name="sangeeta oswal" userId="1b179e06393fe249" providerId="LiveId" clId="{298C32E9-A602-4104-BC97-FE70DF61AE63}" dt="2023-02-05T12:16:53.433" v="375"/>
        <pc:sldMkLst>
          <pc:docMk/>
          <pc:sldMk cId="4160682484" sldId="261"/>
        </pc:sldMkLst>
        <pc:spChg chg="mod">
          <ac:chgData name="sangeeta oswal" userId="1b179e06393fe249" providerId="LiveId" clId="{298C32E9-A602-4104-BC97-FE70DF61AE63}" dt="2023-02-05T12:16:53.433" v="375"/>
          <ac:spMkLst>
            <pc:docMk/>
            <pc:sldMk cId="4160682484" sldId="261"/>
            <ac:spMk id="2" creationId="{7D46B691-4D80-E4E5-B437-45A9FC2FAD61}"/>
          </ac:spMkLst>
        </pc:spChg>
        <pc:spChg chg="del mod">
          <ac:chgData name="sangeeta oswal" userId="1b179e06393fe249" providerId="LiveId" clId="{298C32E9-A602-4104-BC97-FE70DF61AE63}" dt="2023-02-05T12:16:40.221" v="374"/>
          <ac:spMkLst>
            <pc:docMk/>
            <pc:sldMk cId="4160682484" sldId="261"/>
            <ac:spMk id="3" creationId="{78CE5AD1-AF11-DCBB-A93E-FDF61D95FB7B}"/>
          </ac:spMkLst>
        </pc:spChg>
        <pc:picChg chg="add mod">
          <ac:chgData name="sangeeta oswal" userId="1b179e06393fe249" providerId="LiveId" clId="{298C32E9-A602-4104-BC97-FE70DF61AE63}" dt="2023-02-05T12:16:40.221" v="374"/>
          <ac:picMkLst>
            <pc:docMk/>
            <pc:sldMk cId="4160682484" sldId="261"/>
            <ac:picMk id="4" creationId="{20FBB11D-F221-BC9C-FDB6-1015877F8BEB}"/>
          </ac:picMkLst>
        </pc:picChg>
      </pc:sldChg>
      <pc:sldChg chg="addSp delSp modSp mod">
        <pc:chgData name="sangeeta oswal" userId="1b179e06393fe249" providerId="LiveId" clId="{298C32E9-A602-4104-BC97-FE70DF61AE63}" dt="2023-02-05T12:20:44.930" v="443" actId="14100"/>
        <pc:sldMkLst>
          <pc:docMk/>
          <pc:sldMk cId="3900946380" sldId="262"/>
        </pc:sldMkLst>
        <pc:spChg chg="mod">
          <ac:chgData name="sangeeta oswal" userId="1b179e06393fe249" providerId="LiveId" clId="{298C32E9-A602-4104-BC97-FE70DF61AE63}" dt="2023-02-05T12:20:44.930" v="443" actId="14100"/>
          <ac:spMkLst>
            <pc:docMk/>
            <pc:sldMk cId="3900946380" sldId="262"/>
            <ac:spMk id="2" creationId="{AD066718-9215-F713-78EA-6E3EA6A4403C}"/>
          </ac:spMkLst>
        </pc:spChg>
        <pc:spChg chg="del mod">
          <ac:chgData name="sangeeta oswal" userId="1b179e06393fe249" providerId="LiveId" clId="{298C32E9-A602-4104-BC97-FE70DF61AE63}" dt="2023-02-05T12:19:47.627" v="433"/>
          <ac:spMkLst>
            <pc:docMk/>
            <pc:sldMk cId="3900946380" sldId="262"/>
            <ac:spMk id="3" creationId="{A5F66C14-4E38-AA52-7FEA-2E05247E855A}"/>
          </ac:spMkLst>
        </pc:spChg>
        <pc:spChg chg="add mod">
          <ac:chgData name="sangeeta oswal" userId="1b179e06393fe249" providerId="LiveId" clId="{298C32E9-A602-4104-BC97-FE70DF61AE63}" dt="2023-02-05T12:20:11.668" v="438" actId="1076"/>
          <ac:spMkLst>
            <pc:docMk/>
            <pc:sldMk cId="3900946380" sldId="262"/>
            <ac:spMk id="7" creationId="{B680A5D8-71D2-81C5-0717-1DFDB5A8BB4C}"/>
          </ac:spMkLst>
        </pc:spChg>
        <pc:spChg chg="add mod">
          <ac:chgData name="sangeeta oswal" userId="1b179e06393fe249" providerId="LiveId" clId="{298C32E9-A602-4104-BC97-FE70DF61AE63}" dt="2023-02-05T12:20:32.534" v="441" actId="1076"/>
          <ac:spMkLst>
            <pc:docMk/>
            <pc:sldMk cId="3900946380" sldId="262"/>
            <ac:spMk id="9" creationId="{97EBDFF9-5AB9-5E5E-AD05-7F20E37B9265}"/>
          </ac:spMkLst>
        </pc:spChg>
        <pc:picChg chg="add mod">
          <ac:chgData name="sangeeta oswal" userId="1b179e06393fe249" providerId="LiveId" clId="{298C32E9-A602-4104-BC97-FE70DF61AE63}" dt="2023-02-05T12:19:52.414" v="434" actId="1076"/>
          <ac:picMkLst>
            <pc:docMk/>
            <pc:sldMk cId="3900946380" sldId="262"/>
            <ac:picMk id="4" creationId="{1E96BB79-E6C1-467B-70A9-1E8A38948FEB}"/>
          </ac:picMkLst>
        </pc:picChg>
        <pc:picChg chg="add del mod">
          <ac:chgData name="sangeeta oswal" userId="1b179e06393fe249" providerId="LiveId" clId="{298C32E9-A602-4104-BC97-FE70DF61AE63}" dt="2023-02-05T12:20:01.140" v="436"/>
          <ac:picMkLst>
            <pc:docMk/>
            <pc:sldMk cId="3900946380" sldId="262"/>
            <ac:picMk id="5" creationId="{9CCE88D4-AA76-EFE6-5CB2-B14E68B44CC3}"/>
          </ac:picMkLst>
        </pc:picChg>
      </pc:sldChg>
      <pc:sldChg chg="addSp delSp modSp mod">
        <pc:chgData name="sangeeta oswal" userId="1b179e06393fe249" providerId="LiveId" clId="{298C32E9-A602-4104-BC97-FE70DF61AE63}" dt="2023-02-05T12:34:09.663" v="523" actId="1038"/>
        <pc:sldMkLst>
          <pc:docMk/>
          <pc:sldMk cId="151697097" sldId="263"/>
        </pc:sldMkLst>
        <pc:spChg chg="mod">
          <ac:chgData name="sangeeta oswal" userId="1b179e06393fe249" providerId="LiveId" clId="{298C32E9-A602-4104-BC97-FE70DF61AE63}" dt="2023-02-05T12:33:55.342" v="522"/>
          <ac:spMkLst>
            <pc:docMk/>
            <pc:sldMk cId="151697097" sldId="263"/>
            <ac:spMk id="2" creationId="{15C75335-E1A8-B928-2A8E-73A4C38E13EC}"/>
          </ac:spMkLst>
        </pc:spChg>
        <pc:spChg chg="add mod">
          <ac:chgData name="sangeeta oswal" userId="1b179e06393fe249" providerId="LiveId" clId="{298C32E9-A602-4104-BC97-FE70DF61AE63}" dt="2023-02-05T12:33:24.099" v="490" actId="478"/>
          <ac:spMkLst>
            <pc:docMk/>
            <pc:sldMk cId="151697097" sldId="263"/>
            <ac:spMk id="5" creationId="{D1F5F4DE-E0E9-240D-D0A3-F76A2B073230}"/>
          </ac:spMkLst>
        </pc:spChg>
        <pc:graphicFrameChg chg="del mod modGraphic">
          <ac:chgData name="sangeeta oswal" userId="1b179e06393fe249" providerId="LiveId" clId="{298C32E9-A602-4104-BC97-FE70DF61AE63}" dt="2023-02-05T12:33:24.099" v="490" actId="478"/>
          <ac:graphicFrameMkLst>
            <pc:docMk/>
            <pc:sldMk cId="151697097" sldId="263"/>
            <ac:graphicFrameMk id="4" creationId="{DB9F7C0C-DDC2-0802-A8A8-49AD7A9ED437}"/>
          </ac:graphicFrameMkLst>
        </pc:graphicFrameChg>
        <pc:picChg chg="add mod">
          <ac:chgData name="sangeeta oswal" userId="1b179e06393fe249" providerId="LiveId" clId="{298C32E9-A602-4104-BC97-FE70DF61AE63}" dt="2023-02-05T12:34:09.663" v="523" actId="1038"/>
          <ac:picMkLst>
            <pc:docMk/>
            <pc:sldMk cId="151697097" sldId="263"/>
            <ac:picMk id="6" creationId="{E4116892-FFA9-F99F-46BC-3C83ED248925}"/>
          </ac:picMkLst>
        </pc:picChg>
      </pc:sldChg>
      <pc:sldChg chg="addSp modSp mod">
        <pc:chgData name="sangeeta oswal" userId="1b179e06393fe249" providerId="LiveId" clId="{298C32E9-A602-4104-BC97-FE70DF61AE63}" dt="2023-02-05T12:34:21.783" v="525" actId="14100"/>
        <pc:sldMkLst>
          <pc:docMk/>
          <pc:sldMk cId="2364218905" sldId="264"/>
        </pc:sldMkLst>
        <pc:picChg chg="add mod">
          <ac:chgData name="sangeeta oswal" userId="1b179e06393fe249" providerId="LiveId" clId="{298C32E9-A602-4104-BC97-FE70DF61AE63}" dt="2023-02-05T12:34:21.783" v="525" actId="14100"/>
          <ac:picMkLst>
            <pc:docMk/>
            <pc:sldMk cId="2364218905" sldId="264"/>
            <ac:picMk id="4" creationId="{46A2FAAF-539D-ADC9-EDAF-A8AF9B9EB261}"/>
          </ac:picMkLst>
        </pc:picChg>
      </pc:sldChg>
      <pc:sldChg chg="addSp modSp new mod ord">
        <pc:chgData name="sangeeta oswal" userId="1b179e06393fe249" providerId="LiveId" clId="{298C32E9-A602-4104-BC97-FE70DF61AE63}" dt="2023-02-05T13:28:42.667" v="1354" actId="9405"/>
        <pc:sldMkLst>
          <pc:docMk/>
          <pc:sldMk cId="2304633431" sldId="271"/>
        </pc:sldMkLst>
        <pc:spChg chg="mod">
          <ac:chgData name="sangeeta oswal" userId="1b179e06393fe249" providerId="LiveId" clId="{298C32E9-A602-4104-BC97-FE70DF61AE63}" dt="2023-02-05T12:23:04.791" v="463" actId="20577"/>
          <ac:spMkLst>
            <pc:docMk/>
            <pc:sldMk cId="2304633431" sldId="271"/>
            <ac:spMk id="2" creationId="{3480B656-A287-A229-C60B-4F8ECE138FF0}"/>
          </ac:spMkLst>
        </pc:spChg>
        <pc:spChg chg="mod">
          <ac:chgData name="sangeeta oswal" userId="1b179e06393fe249" providerId="LiveId" clId="{298C32E9-A602-4104-BC97-FE70DF61AE63}" dt="2023-02-05T13:28:11.112" v="1353" actId="207"/>
          <ac:spMkLst>
            <pc:docMk/>
            <pc:sldMk cId="2304633431" sldId="271"/>
            <ac:spMk id="3" creationId="{3F06F759-0ABE-F55D-81EB-0764C9F3A81A}"/>
          </ac:spMkLst>
        </pc:spChg>
        <pc:spChg chg="add mod">
          <ac:chgData name="sangeeta oswal" userId="1b179e06393fe249" providerId="LiveId" clId="{298C32E9-A602-4104-BC97-FE70DF61AE63}" dt="2023-02-05T12:23:30.172" v="468" actId="1076"/>
          <ac:spMkLst>
            <pc:docMk/>
            <pc:sldMk cId="2304633431" sldId="271"/>
            <ac:spMk id="6" creationId="{8257B78D-93DE-7D57-BC07-5122C8E2A4FD}"/>
          </ac:spMkLst>
        </pc:spChg>
        <pc:picChg chg="add mod">
          <ac:chgData name="sangeeta oswal" userId="1b179e06393fe249" providerId="LiveId" clId="{298C32E9-A602-4104-BC97-FE70DF61AE63}" dt="2023-02-05T12:23:15.639" v="465" actId="1076"/>
          <ac:picMkLst>
            <pc:docMk/>
            <pc:sldMk cId="2304633431" sldId="271"/>
            <ac:picMk id="4" creationId="{2A2ABDD8-B799-1396-AAD6-A3F80BB0B693}"/>
          </ac:picMkLst>
        </pc:picChg>
        <pc:inkChg chg="add">
          <ac:chgData name="sangeeta oswal" userId="1b179e06393fe249" providerId="LiveId" clId="{298C32E9-A602-4104-BC97-FE70DF61AE63}" dt="2023-02-05T13:28:42.667" v="1354" actId="9405"/>
          <ac:inkMkLst>
            <pc:docMk/>
            <pc:sldMk cId="2304633431" sldId="271"/>
            <ac:inkMk id="7" creationId="{89BF43A2-9A51-3748-839D-A2648D0D63A4}"/>
          </ac:inkMkLst>
        </pc:inkChg>
      </pc:sldChg>
      <pc:sldChg chg="addSp modSp new mod">
        <pc:chgData name="sangeeta oswal" userId="1b179e06393fe249" providerId="LiveId" clId="{298C32E9-A602-4104-BC97-FE70DF61AE63}" dt="2023-02-05T12:25:19.864" v="487" actId="20577"/>
        <pc:sldMkLst>
          <pc:docMk/>
          <pc:sldMk cId="2696924150" sldId="272"/>
        </pc:sldMkLst>
        <pc:spChg chg="mod">
          <ac:chgData name="sangeeta oswal" userId="1b179e06393fe249" providerId="LiveId" clId="{298C32E9-A602-4104-BC97-FE70DF61AE63}" dt="2023-02-05T12:25:19.864" v="487" actId="20577"/>
          <ac:spMkLst>
            <pc:docMk/>
            <pc:sldMk cId="2696924150" sldId="272"/>
            <ac:spMk id="2" creationId="{96DF0132-35C4-79CD-FE44-9F25BA32726B}"/>
          </ac:spMkLst>
        </pc:spChg>
        <pc:picChg chg="add mod">
          <ac:chgData name="sangeeta oswal" userId="1b179e06393fe249" providerId="LiveId" clId="{298C32E9-A602-4104-BC97-FE70DF61AE63}" dt="2023-02-05T12:25:05.208" v="470"/>
          <ac:picMkLst>
            <pc:docMk/>
            <pc:sldMk cId="2696924150" sldId="272"/>
            <ac:picMk id="4" creationId="{C1386E75-B448-CBCF-B79E-C83CA6B4CB9C}"/>
          </ac:picMkLst>
        </pc:picChg>
        <pc:picChg chg="add mod">
          <ac:chgData name="sangeeta oswal" userId="1b179e06393fe249" providerId="LiveId" clId="{298C32E9-A602-4104-BC97-FE70DF61AE63}" dt="2023-02-05T12:25:10.771" v="471"/>
          <ac:picMkLst>
            <pc:docMk/>
            <pc:sldMk cId="2696924150" sldId="272"/>
            <ac:picMk id="5" creationId="{13910839-9A48-98B3-62C4-E3954CF87B9D}"/>
          </ac:picMkLst>
        </pc:picChg>
      </pc:sldChg>
      <pc:sldChg chg="addSp modSp new mod">
        <pc:chgData name="sangeeta oswal" userId="1b179e06393fe249" providerId="LiveId" clId="{298C32E9-A602-4104-BC97-FE70DF61AE63}" dt="2023-02-05T12:51:57.510" v="842" actId="20577"/>
        <pc:sldMkLst>
          <pc:docMk/>
          <pc:sldMk cId="2915915022" sldId="273"/>
        </pc:sldMkLst>
        <pc:spChg chg="mod">
          <ac:chgData name="sangeeta oswal" userId="1b179e06393fe249" providerId="LiveId" clId="{298C32E9-A602-4104-BC97-FE70DF61AE63}" dt="2023-02-05T12:51:57.510" v="842" actId="20577"/>
          <ac:spMkLst>
            <pc:docMk/>
            <pc:sldMk cId="2915915022" sldId="273"/>
            <ac:spMk id="2" creationId="{AE10458C-8CDC-FEE1-FFB0-4720F88E1003}"/>
          </ac:spMkLst>
        </pc:spChg>
        <pc:spChg chg="mod">
          <ac:chgData name="sangeeta oswal" userId="1b179e06393fe249" providerId="LiveId" clId="{298C32E9-A602-4104-BC97-FE70DF61AE63}" dt="2023-02-05T12:51:51.562" v="835" actId="20577"/>
          <ac:spMkLst>
            <pc:docMk/>
            <pc:sldMk cId="2915915022" sldId="273"/>
            <ac:spMk id="3" creationId="{0BD129EE-C1D0-F5A1-38B4-20E19FEDFDB6}"/>
          </ac:spMkLst>
        </pc:spChg>
        <pc:spChg chg="add mod">
          <ac:chgData name="sangeeta oswal" userId="1b179e06393fe249" providerId="LiveId" clId="{298C32E9-A602-4104-BC97-FE70DF61AE63}" dt="2023-02-05T12:51:06.452" v="762" actId="1076"/>
          <ac:spMkLst>
            <pc:docMk/>
            <pc:sldMk cId="2915915022" sldId="273"/>
            <ac:spMk id="4" creationId="{1B7582A9-004F-53D3-77F5-6FF9D44BEBDA}"/>
          </ac:spMkLst>
        </pc:spChg>
      </pc:sldChg>
      <pc:sldChg chg="modSp new mod">
        <pc:chgData name="sangeeta oswal" userId="1b179e06393fe249" providerId="LiveId" clId="{298C32E9-A602-4104-BC97-FE70DF61AE63}" dt="2023-02-05T13:26:03.477" v="1290" actId="20577"/>
        <pc:sldMkLst>
          <pc:docMk/>
          <pc:sldMk cId="111196964" sldId="274"/>
        </pc:sldMkLst>
        <pc:spChg chg="mod">
          <ac:chgData name="sangeeta oswal" userId="1b179e06393fe249" providerId="LiveId" clId="{298C32E9-A602-4104-BC97-FE70DF61AE63}" dt="2023-02-05T12:55:20.662" v="850" actId="20577"/>
          <ac:spMkLst>
            <pc:docMk/>
            <pc:sldMk cId="111196964" sldId="274"/>
            <ac:spMk id="2" creationId="{3EC198DA-AC99-1271-D2FA-7AC921D0F6BA}"/>
          </ac:spMkLst>
        </pc:spChg>
        <pc:spChg chg="mod">
          <ac:chgData name="sangeeta oswal" userId="1b179e06393fe249" providerId="LiveId" clId="{298C32E9-A602-4104-BC97-FE70DF61AE63}" dt="2023-02-05T13:26:03.477" v="1290" actId="20577"/>
          <ac:spMkLst>
            <pc:docMk/>
            <pc:sldMk cId="111196964" sldId="274"/>
            <ac:spMk id="3" creationId="{169F4F38-08CE-8338-D8BC-F90DAF9EC362}"/>
          </ac:spMkLst>
        </pc:spChg>
      </pc:sldChg>
      <pc:sldChg chg="addSp delSp modSp new mod">
        <pc:chgData name="sangeeta oswal" userId="1b179e06393fe249" providerId="LiveId" clId="{298C32E9-A602-4104-BC97-FE70DF61AE63}" dt="2023-02-05T13:38:33.605" v="1767" actId="20577"/>
        <pc:sldMkLst>
          <pc:docMk/>
          <pc:sldMk cId="2964757229" sldId="275"/>
        </pc:sldMkLst>
        <pc:spChg chg="mod">
          <ac:chgData name="sangeeta oswal" userId="1b179e06393fe249" providerId="LiveId" clId="{298C32E9-A602-4104-BC97-FE70DF61AE63}" dt="2023-02-05T13:29:32.762" v="1369" actId="20577"/>
          <ac:spMkLst>
            <pc:docMk/>
            <pc:sldMk cId="2964757229" sldId="275"/>
            <ac:spMk id="2" creationId="{3E2D61E0-06CB-D24B-80D2-8E52FA3591DC}"/>
          </ac:spMkLst>
        </pc:spChg>
        <pc:spChg chg="mod">
          <ac:chgData name="sangeeta oswal" userId="1b179e06393fe249" providerId="LiveId" clId="{298C32E9-A602-4104-BC97-FE70DF61AE63}" dt="2023-02-05T13:38:33.605" v="1767" actId="20577"/>
          <ac:spMkLst>
            <pc:docMk/>
            <pc:sldMk cId="2964757229" sldId="275"/>
            <ac:spMk id="3" creationId="{1F9385F4-46B3-5C69-BC69-348E41BF4480}"/>
          </ac:spMkLst>
        </pc:spChg>
        <pc:grpChg chg="mod">
          <ac:chgData name="sangeeta oswal" userId="1b179e06393fe249" providerId="LiveId" clId="{298C32E9-A602-4104-BC97-FE70DF61AE63}" dt="2023-02-05T13:29:19.247" v="1362"/>
          <ac:grpSpMkLst>
            <pc:docMk/>
            <pc:sldMk cId="2964757229" sldId="275"/>
            <ac:grpSpMk id="8" creationId="{92949FAA-006D-AAEA-15BC-7274A02D9B79}"/>
          </ac:grpSpMkLst>
        </pc:grpChg>
        <pc:inkChg chg="add">
          <ac:chgData name="sangeeta oswal" userId="1b179e06393fe249" providerId="LiveId" clId="{298C32E9-A602-4104-BC97-FE70DF61AE63}" dt="2023-02-05T13:29:14.691" v="1356" actId="9405"/>
          <ac:inkMkLst>
            <pc:docMk/>
            <pc:sldMk cId="2964757229" sldId="275"/>
            <ac:inkMk id="4" creationId="{3948037B-A327-71BF-E1B9-AAD86E2F3E64}"/>
          </ac:inkMkLst>
        </pc:inkChg>
        <pc:inkChg chg="add del">
          <ac:chgData name="sangeeta oswal" userId="1b179e06393fe249" providerId="LiveId" clId="{298C32E9-A602-4104-BC97-FE70DF61AE63}" dt="2023-02-05T13:29:19.900" v="1364" actId="9405"/>
          <ac:inkMkLst>
            <pc:docMk/>
            <pc:sldMk cId="2964757229" sldId="275"/>
            <ac:inkMk id="5" creationId="{870A21F1-A4B7-F43C-3463-28902D5CFFD0}"/>
          </ac:inkMkLst>
        </pc:inkChg>
        <pc:inkChg chg="add del mod">
          <ac:chgData name="sangeeta oswal" userId="1b179e06393fe249" providerId="LiveId" clId="{298C32E9-A602-4104-BC97-FE70DF61AE63}" dt="2023-02-05T13:29:19.469" v="1363" actId="9405"/>
          <ac:inkMkLst>
            <pc:docMk/>
            <pc:sldMk cId="2964757229" sldId="275"/>
            <ac:inkMk id="6" creationId="{974C089C-FBF9-4782-44E8-DE458BC532E4}"/>
          </ac:inkMkLst>
        </pc:inkChg>
        <pc:inkChg chg="add del mod">
          <ac:chgData name="sangeeta oswal" userId="1b179e06393fe249" providerId="LiveId" clId="{298C32E9-A602-4104-BC97-FE70DF61AE63}" dt="2023-02-05T13:29:19.247" v="1362"/>
          <ac:inkMkLst>
            <pc:docMk/>
            <pc:sldMk cId="2964757229" sldId="275"/>
            <ac:inkMk id="7" creationId="{AD568E46-1006-75A1-57BC-1E721D40CB0A}"/>
          </ac:inkMkLst>
        </pc:inkChg>
      </pc:sldChg>
      <pc:sldChg chg="modSp new mod">
        <pc:chgData name="sangeeta oswal" userId="1b179e06393fe249" providerId="LiveId" clId="{298C32E9-A602-4104-BC97-FE70DF61AE63}" dt="2023-02-05T13:41:00.211" v="1896" actId="20577"/>
        <pc:sldMkLst>
          <pc:docMk/>
          <pc:sldMk cId="3744559803" sldId="276"/>
        </pc:sldMkLst>
        <pc:spChg chg="mod">
          <ac:chgData name="sangeeta oswal" userId="1b179e06393fe249" providerId="LiveId" clId="{298C32E9-A602-4104-BC97-FE70DF61AE63}" dt="2023-02-05T13:39:52.274" v="1781" actId="20577"/>
          <ac:spMkLst>
            <pc:docMk/>
            <pc:sldMk cId="3744559803" sldId="276"/>
            <ac:spMk id="2" creationId="{A86B74FD-46C1-6420-2B72-BB2CB4D407B2}"/>
          </ac:spMkLst>
        </pc:spChg>
        <pc:spChg chg="mod">
          <ac:chgData name="sangeeta oswal" userId="1b179e06393fe249" providerId="LiveId" clId="{298C32E9-A602-4104-BC97-FE70DF61AE63}" dt="2023-02-05T13:41:00.211" v="1896" actId="20577"/>
          <ac:spMkLst>
            <pc:docMk/>
            <pc:sldMk cId="3744559803" sldId="276"/>
            <ac:spMk id="3" creationId="{31047637-2EA1-7714-1C4A-9EBD0510D4B3}"/>
          </ac:spMkLst>
        </pc:spChg>
      </pc:sldChg>
      <pc:sldChg chg="modSp new mod">
        <pc:chgData name="sangeeta oswal" userId="1b179e06393fe249" providerId="LiveId" clId="{298C32E9-A602-4104-BC97-FE70DF61AE63}" dt="2023-02-05T13:44:31.459" v="2201" actId="20577"/>
        <pc:sldMkLst>
          <pc:docMk/>
          <pc:sldMk cId="1938766024" sldId="277"/>
        </pc:sldMkLst>
        <pc:spChg chg="mod">
          <ac:chgData name="sangeeta oswal" userId="1b179e06393fe249" providerId="LiveId" clId="{298C32E9-A602-4104-BC97-FE70DF61AE63}" dt="2023-02-05T13:41:48.290" v="1937" actId="20577"/>
          <ac:spMkLst>
            <pc:docMk/>
            <pc:sldMk cId="1938766024" sldId="277"/>
            <ac:spMk id="2" creationId="{A684B669-8546-A5BC-D8BF-55667FB7AD08}"/>
          </ac:spMkLst>
        </pc:spChg>
        <pc:spChg chg="mod">
          <ac:chgData name="sangeeta oswal" userId="1b179e06393fe249" providerId="LiveId" clId="{298C32E9-A602-4104-BC97-FE70DF61AE63}" dt="2023-02-05T13:44:31.459" v="2201" actId="20577"/>
          <ac:spMkLst>
            <pc:docMk/>
            <pc:sldMk cId="1938766024" sldId="277"/>
            <ac:spMk id="3" creationId="{6494197B-2352-CD8F-C4DA-95D34259B3CF}"/>
          </ac:spMkLst>
        </pc:spChg>
      </pc:sldChg>
      <pc:sldChg chg="modSp new mod">
        <pc:chgData name="sangeeta oswal" userId="1b179e06393fe249" providerId="LiveId" clId="{298C32E9-A602-4104-BC97-FE70DF61AE63}" dt="2023-02-21T16:16:35.186" v="2387" actId="20577"/>
        <pc:sldMkLst>
          <pc:docMk/>
          <pc:sldMk cId="2616178892" sldId="278"/>
        </pc:sldMkLst>
        <pc:spChg chg="mod">
          <ac:chgData name="sangeeta oswal" userId="1b179e06393fe249" providerId="LiveId" clId="{298C32E9-A602-4104-BC97-FE70DF61AE63}" dt="2023-02-21T16:13:02.056" v="2209" actId="20577"/>
          <ac:spMkLst>
            <pc:docMk/>
            <pc:sldMk cId="2616178892" sldId="278"/>
            <ac:spMk id="2" creationId="{6B7FE792-40BD-946E-6C98-E49F9643E1CC}"/>
          </ac:spMkLst>
        </pc:spChg>
        <pc:spChg chg="mod">
          <ac:chgData name="sangeeta oswal" userId="1b179e06393fe249" providerId="LiveId" clId="{298C32E9-A602-4104-BC97-FE70DF61AE63}" dt="2023-02-21T16:16:35.186" v="2387" actId="20577"/>
          <ac:spMkLst>
            <pc:docMk/>
            <pc:sldMk cId="2616178892" sldId="278"/>
            <ac:spMk id="3" creationId="{A35D37C5-FA02-66EB-6D7B-973B2E46473B}"/>
          </ac:spMkLst>
        </pc:spChg>
      </pc:sldChg>
      <pc:sldChg chg="modSp new mod">
        <pc:chgData name="sangeeta oswal" userId="1b179e06393fe249" providerId="LiveId" clId="{298C32E9-A602-4104-BC97-FE70DF61AE63}" dt="2023-02-21T16:19:18.738" v="2511" actId="20577"/>
        <pc:sldMkLst>
          <pc:docMk/>
          <pc:sldMk cId="2426635634" sldId="279"/>
        </pc:sldMkLst>
        <pc:spChg chg="mod">
          <ac:chgData name="sangeeta oswal" userId="1b179e06393fe249" providerId="LiveId" clId="{298C32E9-A602-4104-BC97-FE70DF61AE63}" dt="2023-02-21T16:17:53.420" v="2406" actId="20577"/>
          <ac:spMkLst>
            <pc:docMk/>
            <pc:sldMk cId="2426635634" sldId="279"/>
            <ac:spMk id="2" creationId="{7BC16531-5727-F065-E628-2D266BAE7DC8}"/>
          </ac:spMkLst>
        </pc:spChg>
        <pc:spChg chg="mod">
          <ac:chgData name="sangeeta oswal" userId="1b179e06393fe249" providerId="LiveId" clId="{298C32E9-A602-4104-BC97-FE70DF61AE63}" dt="2023-02-21T16:19:18.738" v="2511" actId="20577"/>
          <ac:spMkLst>
            <pc:docMk/>
            <pc:sldMk cId="2426635634" sldId="279"/>
            <ac:spMk id="3" creationId="{7F83DA81-0819-5F41-F018-94DF541BF07D}"/>
          </ac:spMkLst>
        </pc:spChg>
      </pc:sldChg>
      <pc:sldChg chg="modSp new mod">
        <pc:chgData name="sangeeta oswal" userId="1b179e06393fe249" providerId="LiveId" clId="{298C32E9-A602-4104-BC97-FE70DF61AE63}" dt="2023-02-21T16:20:49.497" v="2648" actId="20577"/>
        <pc:sldMkLst>
          <pc:docMk/>
          <pc:sldMk cId="2189057712" sldId="280"/>
        </pc:sldMkLst>
        <pc:spChg chg="mod">
          <ac:chgData name="sangeeta oswal" userId="1b179e06393fe249" providerId="LiveId" clId="{298C32E9-A602-4104-BC97-FE70DF61AE63}" dt="2023-02-21T16:19:40.961" v="2526" actId="20577"/>
          <ac:spMkLst>
            <pc:docMk/>
            <pc:sldMk cId="2189057712" sldId="280"/>
            <ac:spMk id="2" creationId="{6445AAE3-31F0-B5AF-2CC0-727916075BC0}"/>
          </ac:spMkLst>
        </pc:spChg>
        <pc:spChg chg="mod">
          <ac:chgData name="sangeeta oswal" userId="1b179e06393fe249" providerId="LiveId" clId="{298C32E9-A602-4104-BC97-FE70DF61AE63}" dt="2023-02-21T16:20:49.497" v="2648" actId="20577"/>
          <ac:spMkLst>
            <pc:docMk/>
            <pc:sldMk cId="2189057712" sldId="280"/>
            <ac:spMk id="3" creationId="{A3A151FA-9FC1-DCFC-EDE9-D426D8F5E856}"/>
          </ac:spMkLst>
        </pc:spChg>
      </pc:sldChg>
      <pc:sldChg chg="modSp new mod">
        <pc:chgData name="sangeeta oswal" userId="1b179e06393fe249" providerId="LiveId" clId="{298C32E9-A602-4104-BC97-FE70DF61AE63}" dt="2023-02-21T16:24:25.903" v="2932" actId="20577"/>
        <pc:sldMkLst>
          <pc:docMk/>
          <pc:sldMk cId="961978185" sldId="281"/>
        </pc:sldMkLst>
        <pc:spChg chg="mod">
          <ac:chgData name="sangeeta oswal" userId="1b179e06393fe249" providerId="LiveId" clId="{298C32E9-A602-4104-BC97-FE70DF61AE63}" dt="2023-02-21T16:21:45.648" v="2663" actId="20577"/>
          <ac:spMkLst>
            <pc:docMk/>
            <pc:sldMk cId="961978185" sldId="281"/>
            <ac:spMk id="2" creationId="{32DF5BD5-4C2C-C0CD-14C7-0C645261CC17}"/>
          </ac:spMkLst>
        </pc:spChg>
        <pc:spChg chg="mod">
          <ac:chgData name="sangeeta oswal" userId="1b179e06393fe249" providerId="LiveId" clId="{298C32E9-A602-4104-BC97-FE70DF61AE63}" dt="2023-02-21T16:24:25.903" v="2932" actId="20577"/>
          <ac:spMkLst>
            <pc:docMk/>
            <pc:sldMk cId="961978185" sldId="281"/>
            <ac:spMk id="3" creationId="{07D09FD7-2A8C-ADAF-00DE-A70FB7203C45}"/>
          </ac:spMkLst>
        </pc:spChg>
      </pc:sldChg>
      <pc:sldChg chg="modSp new mod">
        <pc:chgData name="sangeeta oswal" userId="1b179e06393fe249" providerId="LiveId" clId="{298C32E9-A602-4104-BC97-FE70DF61AE63}" dt="2023-02-21T16:25:05.288" v="3006" actId="20577"/>
        <pc:sldMkLst>
          <pc:docMk/>
          <pc:sldMk cId="326986234" sldId="282"/>
        </pc:sldMkLst>
        <pc:spChg chg="mod">
          <ac:chgData name="sangeeta oswal" userId="1b179e06393fe249" providerId="LiveId" clId="{298C32E9-A602-4104-BC97-FE70DF61AE63}" dt="2023-02-21T16:25:05.288" v="3006" actId="20577"/>
          <ac:spMkLst>
            <pc:docMk/>
            <pc:sldMk cId="326986234" sldId="282"/>
            <ac:spMk id="2" creationId="{8C08D37A-AA8E-DD46-4B33-BC5903804E31}"/>
          </ac:spMkLst>
        </pc:spChg>
        <pc:spChg chg="mod">
          <ac:chgData name="sangeeta oswal" userId="1b179e06393fe249" providerId="LiveId" clId="{298C32E9-A602-4104-BC97-FE70DF61AE63}" dt="2023-02-21T16:24:56.676" v="2982" actId="20577"/>
          <ac:spMkLst>
            <pc:docMk/>
            <pc:sldMk cId="326986234" sldId="282"/>
            <ac:spMk id="3" creationId="{C9C3FEB5-BA1B-E409-DEBB-5FE767477D99}"/>
          </ac:spMkLst>
        </pc:spChg>
      </pc:sldChg>
      <pc:sldChg chg="modSp new mod">
        <pc:chgData name="sangeeta oswal" userId="1b179e06393fe249" providerId="LiveId" clId="{298C32E9-A602-4104-BC97-FE70DF61AE63}" dt="2023-02-21T16:26:31.841" v="3120" actId="20577"/>
        <pc:sldMkLst>
          <pc:docMk/>
          <pc:sldMk cId="116699481" sldId="283"/>
        </pc:sldMkLst>
        <pc:spChg chg="mod">
          <ac:chgData name="sangeeta oswal" userId="1b179e06393fe249" providerId="LiveId" clId="{298C32E9-A602-4104-BC97-FE70DF61AE63}" dt="2023-02-21T16:25:38.444" v="3032" actId="20577"/>
          <ac:spMkLst>
            <pc:docMk/>
            <pc:sldMk cId="116699481" sldId="283"/>
            <ac:spMk id="2" creationId="{C22E2C1F-7340-2707-8AC8-116EF2D058EB}"/>
          </ac:spMkLst>
        </pc:spChg>
        <pc:spChg chg="mod">
          <ac:chgData name="sangeeta oswal" userId="1b179e06393fe249" providerId="LiveId" clId="{298C32E9-A602-4104-BC97-FE70DF61AE63}" dt="2023-02-21T16:26:31.841" v="3120" actId="20577"/>
          <ac:spMkLst>
            <pc:docMk/>
            <pc:sldMk cId="116699481" sldId="283"/>
            <ac:spMk id="3" creationId="{10678B6B-B7CC-1423-0103-A7841A2333F0}"/>
          </ac:spMkLst>
        </pc:spChg>
      </pc:sldChg>
      <pc:sldChg chg="modSp new mod">
        <pc:chgData name="sangeeta oswal" userId="1b179e06393fe249" providerId="LiveId" clId="{298C32E9-A602-4104-BC97-FE70DF61AE63}" dt="2023-02-21T16:27:56.275" v="3177" actId="20577"/>
        <pc:sldMkLst>
          <pc:docMk/>
          <pc:sldMk cId="821758822" sldId="284"/>
        </pc:sldMkLst>
        <pc:spChg chg="mod">
          <ac:chgData name="sangeeta oswal" userId="1b179e06393fe249" providerId="LiveId" clId="{298C32E9-A602-4104-BC97-FE70DF61AE63}" dt="2023-02-21T16:27:24.824" v="3142" actId="20577"/>
          <ac:spMkLst>
            <pc:docMk/>
            <pc:sldMk cId="821758822" sldId="284"/>
            <ac:spMk id="2" creationId="{4DB93519-4F05-4588-63F6-DB179B650B98}"/>
          </ac:spMkLst>
        </pc:spChg>
        <pc:spChg chg="mod">
          <ac:chgData name="sangeeta oswal" userId="1b179e06393fe249" providerId="LiveId" clId="{298C32E9-A602-4104-BC97-FE70DF61AE63}" dt="2023-02-21T16:27:56.275" v="3177" actId="20577"/>
          <ac:spMkLst>
            <pc:docMk/>
            <pc:sldMk cId="821758822" sldId="284"/>
            <ac:spMk id="3" creationId="{F0622E24-8EF8-F08C-CB5B-B6F11E89C799}"/>
          </ac:spMkLst>
        </pc:spChg>
      </pc:sldChg>
      <pc:sldChg chg="modSp new mod">
        <pc:chgData name="sangeeta oswal" userId="1b179e06393fe249" providerId="LiveId" clId="{298C32E9-A602-4104-BC97-FE70DF61AE63}" dt="2023-02-21T16:29:33.164" v="3295" actId="20577"/>
        <pc:sldMkLst>
          <pc:docMk/>
          <pc:sldMk cId="2579123418" sldId="285"/>
        </pc:sldMkLst>
        <pc:spChg chg="mod">
          <ac:chgData name="sangeeta oswal" userId="1b179e06393fe249" providerId="LiveId" clId="{298C32E9-A602-4104-BC97-FE70DF61AE63}" dt="2023-02-21T16:28:57.135" v="3214" actId="20577"/>
          <ac:spMkLst>
            <pc:docMk/>
            <pc:sldMk cId="2579123418" sldId="285"/>
            <ac:spMk id="2" creationId="{825A647B-3695-BC21-B166-40E6482F683F}"/>
          </ac:spMkLst>
        </pc:spChg>
        <pc:spChg chg="mod">
          <ac:chgData name="sangeeta oswal" userId="1b179e06393fe249" providerId="LiveId" clId="{298C32E9-A602-4104-BC97-FE70DF61AE63}" dt="2023-02-21T16:29:33.164" v="3295" actId="20577"/>
          <ac:spMkLst>
            <pc:docMk/>
            <pc:sldMk cId="2579123418" sldId="285"/>
            <ac:spMk id="3" creationId="{9057F996-7EEE-40DC-D35C-7B0E6BAAA956}"/>
          </ac:spMkLst>
        </pc:spChg>
      </pc:sldChg>
      <pc:sldChg chg="modSp new mod">
        <pc:chgData name="sangeeta oswal" userId="1b179e06393fe249" providerId="LiveId" clId="{298C32E9-A602-4104-BC97-FE70DF61AE63}" dt="2023-02-21T16:39:52.480" v="3849" actId="20577"/>
        <pc:sldMkLst>
          <pc:docMk/>
          <pc:sldMk cId="2929455830" sldId="286"/>
        </pc:sldMkLst>
        <pc:spChg chg="mod">
          <ac:chgData name="sangeeta oswal" userId="1b179e06393fe249" providerId="LiveId" clId="{298C32E9-A602-4104-BC97-FE70DF61AE63}" dt="2023-02-21T16:30:20.609" v="3314" actId="20577"/>
          <ac:spMkLst>
            <pc:docMk/>
            <pc:sldMk cId="2929455830" sldId="286"/>
            <ac:spMk id="2" creationId="{45F6D324-C87C-D42E-B0E2-A0B0A8A97F1D}"/>
          </ac:spMkLst>
        </pc:spChg>
        <pc:spChg chg="mod">
          <ac:chgData name="sangeeta oswal" userId="1b179e06393fe249" providerId="LiveId" clId="{298C32E9-A602-4104-BC97-FE70DF61AE63}" dt="2023-02-21T16:39:52.480" v="3849" actId="20577"/>
          <ac:spMkLst>
            <pc:docMk/>
            <pc:sldMk cId="2929455830" sldId="286"/>
            <ac:spMk id="3" creationId="{3B6AEDD2-52F0-BF42-B274-018ADAA08931}"/>
          </ac:spMkLst>
        </pc:spChg>
      </pc:sldChg>
      <pc:sldChg chg="modSp new mod">
        <pc:chgData name="sangeeta oswal" userId="1b179e06393fe249" providerId="LiveId" clId="{298C32E9-A602-4104-BC97-FE70DF61AE63}" dt="2023-02-21T17:04:22.907" v="3921" actId="20577"/>
        <pc:sldMkLst>
          <pc:docMk/>
          <pc:sldMk cId="2519071907" sldId="287"/>
        </pc:sldMkLst>
        <pc:spChg chg="mod">
          <ac:chgData name="sangeeta oswal" userId="1b179e06393fe249" providerId="LiveId" clId="{298C32E9-A602-4104-BC97-FE70DF61AE63}" dt="2023-02-21T17:04:06.074" v="3881" actId="5793"/>
          <ac:spMkLst>
            <pc:docMk/>
            <pc:sldMk cId="2519071907" sldId="287"/>
            <ac:spMk id="2" creationId="{E73C59FF-3C70-BFFB-2E0A-2B8F498E59D8}"/>
          </ac:spMkLst>
        </pc:spChg>
        <pc:spChg chg="mod">
          <ac:chgData name="sangeeta oswal" userId="1b179e06393fe249" providerId="LiveId" clId="{298C32E9-A602-4104-BC97-FE70DF61AE63}" dt="2023-02-21T17:04:22.907" v="3921" actId="20577"/>
          <ac:spMkLst>
            <pc:docMk/>
            <pc:sldMk cId="2519071907" sldId="287"/>
            <ac:spMk id="3" creationId="{E0E74603-C2B5-6BEB-8B68-24264D94F35C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3:28:42.66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0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3:29:14.69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846.66669"/>
      <inkml:brushProperty name="anchorY" value="-846.66669"/>
      <inkml:brushProperty name="scaleFactor" value="0.5"/>
    </inkml:brush>
  </inkml:definitions>
  <inkml:trace contextRef="#ctx0" brushRef="#br0">1 1 24575,'0'0'0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9D35F-9812-400B-A33D-F3F3E50A2F7F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F24F6F1C-2BEE-4D35-9D0F-32B21863880E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9737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9D35F-9812-400B-A33D-F3F3E50A2F7F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6F1C-2BEE-4D35-9D0F-32B21863880E}" type="slidenum">
              <a:rPr lang="en-IN" smtClean="0"/>
              <a:t>‹#›</a:t>
            </a:fld>
            <a:endParaRPr lang="en-IN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017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9D35F-9812-400B-A33D-F3F3E50A2F7F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6F1C-2BEE-4D35-9D0F-32B21863880E}" type="slidenum">
              <a:rPr lang="en-IN" smtClean="0"/>
              <a:t>‹#›</a:t>
            </a:fld>
            <a:endParaRPr lang="en-IN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1381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AF39D35F-9812-400B-A33D-F3F3E50A2F7F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6F1C-2BEE-4D35-9D0F-32B21863880E}" type="slidenum">
              <a:rPr lang="en-IN" smtClean="0"/>
              <a:t>‹#›</a:t>
            </a:fld>
            <a:endParaRPr lang="en-IN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819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9D35F-9812-400B-A33D-F3F3E50A2F7F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6F1C-2BEE-4D35-9D0F-32B21863880E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146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9D35F-9812-400B-A33D-F3F3E50A2F7F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6F1C-2BEE-4D35-9D0F-32B21863880E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2263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9D35F-9812-400B-A33D-F3F3E50A2F7F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6F1C-2BEE-4D35-9D0F-32B21863880E}" type="slidenum">
              <a:rPr lang="en-IN" smtClean="0"/>
              <a:t>‹#›</a:t>
            </a:fld>
            <a:endParaRPr lang="en-IN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5152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9D35F-9812-400B-A33D-F3F3E50A2F7F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6F1C-2BEE-4D35-9D0F-32B21863880E}" type="slidenum">
              <a:rPr lang="en-IN" smtClean="0"/>
              <a:t>‹#›</a:t>
            </a:fld>
            <a:endParaRPr lang="en-IN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2643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9D35F-9812-400B-A33D-F3F3E50A2F7F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6F1C-2BEE-4D35-9D0F-32B2186388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995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9D35F-9812-400B-A33D-F3F3E50A2F7F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6F1C-2BEE-4D35-9D0F-32B21863880E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0081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AF39D35F-9812-400B-A33D-F3F3E50A2F7F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F24F6F1C-2BEE-4D35-9D0F-32B21863880E}" type="slidenum">
              <a:rPr lang="en-IN" smtClean="0"/>
              <a:t>‹#›</a:t>
            </a:fld>
            <a:endParaRPr lang="en-IN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1161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9D35F-9812-400B-A33D-F3F3E50A2F7F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24F6F1C-2BEE-4D35-9D0F-32B2186388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572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towardsdatascience.com/what-is-a-positive-definite-matrix-181e24085abd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B97393-5783-ABBE-D001-3373A8A7B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403" y="955538"/>
            <a:ext cx="8637073" cy="2618554"/>
          </a:xfrm>
        </p:spPr>
        <p:txBody>
          <a:bodyPr/>
          <a:lstStyle/>
          <a:p>
            <a:r>
              <a:rPr lang="en-US" dirty="0"/>
              <a:t>Module 2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08C4412-08C4-63FE-4E9B-136B6659DA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Linear Algebra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8558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2D61E0-06CB-D24B-80D2-8E52FA359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1F9385F4-46B3-5C69-BC69-348E41BF44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Norms are functions that quantify vector magnitude.</a:t>
                </a:r>
              </a:p>
              <a:p>
                <a:r>
                  <a:rPr lang="en-IN" dirty="0"/>
                  <a:t>L</a:t>
                </a:r>
                <a:r>
                  <a:rPr lang="en-IN" baseline="30000" dirty="0"/>
                  <a:t>2</a:t>
                </a:r>
                <a:r>
                  <a:rPr lang="en-IN" dirty="0"/>
                  <a:t> Norm : measure simple Euclidean distance from origin</a:t>
                </a:r>
              </a:p>
              <a:p>
                <a:r>
                  <a:rPr lang="en-IN" dirty="0"/>
                  <a:t>Most common norm in ML</a:t>
                </a:r>
              </a:p>
              <a:p>
                <a:pPr lvl="1"/>
                <a:r>
                  <a:rPr lang="en-IN" dirty="0"/>
                  <a:t>Instead of |x|</a:t>
                </a:r>
                <a:r>
                  <a:rPr lang="en-IN" baseline="-25000" dirty="0"/>
                  <a:t>2</a:t>
                </a:r>
                <a:r>
                  <a:rPr lang="en-IN" dirty="0"/>
                  <a:t> denoted as |x|</a:t>
                </a:r>
              </a:p>
              <a:p>
                <a:pPr lvl="1"/>
                <a:r>
                  <a:rPr lang="en-IN" dirty="0"/>
                  <a:t>|x|</a:t>
                </a:r>
                <a:r>
                  <a:rPr lang="en-IN" baseline="-25000" dirty="0"/>
                  <a:t>2 </a:t>
                </a:r>
                <a:r>
                  <a:rPr lang="en-IN" dirty="0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e>
                    </m:rad>
                  </m:oMath>
                </a14:m>
                <a:endParaRPr lang="en-IN" dirty="0"/>
              </a:p>
              <a:p>
                <a:r>
                  <a:rPr lang="en-IN" dirty="0"/>
                  <a:t>Special case of vector where its length is equal to one is called unit vector </a:t>
                </a:r>
              </a:p>
              <a:p>
                <a:r>
                  <a:rPr lang="en-IN" dirty="0"/>
                  <a:t>Technically x is a unit vector with “ unit norm “ =1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9385F4-46B3-5C69-BC69-348E41BF44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85" r="-508" b="-5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xmlns="" Requires="p14 aink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948037B-A327-71BF-E1B9-AAD86E2F3E64}"/>
                  </a:ext>
                </a:extLst>
              </p14:cNvPr>
              <p14:cNvContentPartPr/>
              <p14:nvPr/>
            </p14:nvContentPartPr>
            <p14:xfrm>
              <a:off x="4054034" y="1200695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xmlns="" id="{3948037B-A327-71BF-E1B9-AAD86E2F3E6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36394" y="1183055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4757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DF0132-35C4-79CD-FE44-9F25BA327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Norms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8AA90AE-EFA5-5CEC-9CF1-842540B9C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1386E75-B448-CBCF-B79E-C83CA6B4C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414" y="2247688"/>
            <a:ext cx="6368245" cy="2910381"/>
          </a:xfrm>
          <a:prstGeom prst="rect">
            <a:avLst/>
          </a:prstGeom>
        </p:spPr>
      </p:pic>
      <p:pic>
        <p:nvPicPr>
          <p:cNvPr id="5" name="Picture 2" descr="PPT - Vector Norms PowerPoint Presentation, free download - ID:3840354">
            <a:extLst>
              <a:ext uri="{FF2B5EF4-FFF2-40B4-BE49-F238E27FC236}">
                <a16:creationId xmlns:a16="http://schemas.microsoft.com/office/drawing/2014/main" xmlns="" id="{13910839-9A48-98B3-62C4-E3954CF87B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87" t="46006" r="16367" b="17950"/>
          <a:stretch/>
        </p:blipFill>
        <p:spPr bwMode="auto">
          <a:xfrm>
            <a:off x="8238143" y="2164332"/>
            <a:ext cx="3431424" cy="307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924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6B74FD-46C1-6420-2B72-BB2CB4D40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Basis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047637-2EA1-7714-1C4A-9EBD0510D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Can be scaled to represent any vector in a given vector space </a:t>
            </a:r>
          </a:p>
          <a:p>
            <a:r>
              <a:rPr lang="en-IN" dirty="0" err="1"/>
              <a:t>i</a:t>
            </a:r>
            <a:r>
              <a:rPr lang="en-IN" dirty="0"/>
              <a:t>(1,0)</a:t>
            </a:r>
          </a:p>
          <a:p>
            <a:r>
              <a:rPr lang="en-IN" dirty="0"/>
              <a:t>J(0,1)</a:t>
            </a:r>
          </a:p>
          <a:p>
            <a:r>
              <a:rPr lang="en-IN" dirty="0"/>
              <a:t>Can be scaled to </a:t>
            </a:r>
          </a:p>
          <a:p>
            <a:r>
              <a:rPr lang="en-IN" dirty="0"/>
              <a:t>V =  2.i+ 3.j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4559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84B669-8546-A5BC-D8BF-55667FB7A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Orthogonal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94197B-2352-CD8F-C4DA-95D34259B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X and y are orthogonal vectors if </a:t>
            </a:r>
            <a:r>
              <a:rPr lang="en-IN" dirty="0" err="1"/>
              <a:t>Xty</a:t>
            </a:r>
            <a:r>
              <a:rPr lang="en-IN" dirty="0"/>
              <a:t>=0</a:t>
            </a:r>
          </a:p>
          <a:p>
            <a:r>
              <a:rPr lang="en-IN" dirty="0"/>
              <a:t>Are at 90 degree to each other ( non zero norms)</a:t>
            </a:r>
          </a:p>
          <a:p>
            <a:r>
              <a:rPr lang="en-IN" dirty="0"/>
              <a:t>N dimensional space  has max n mutually orthogonal </a:t>
            </a:r>
            <a:r>
              <a:rPr lang="en-IN" dirty="0" err="1"/>
              <a:t>vectrors</a:t>
            </a:r>
            <a:endParaRPr lang="en-IN" dirty="0"/>
          </a:p>
          <a:p>
            <a:r>
              <a:rPr lang="en-IN" dirty="0"/>
              <a:t>Orthonormal vectors are orthogonal and all have unit norm</a:t>
            </a:r>
          </a:p>
          <a:p>
            <a:pPr lvl="1"/>
            <a:r>
              <a:rPr lang="en-IN" dirty="0"/>
              <a:t>Basis vector are an example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8766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Vector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Parallel vector</a:t>
            </a:r>
          </a:p>
          <a:p>
            <a:r>
              <a:rPr lang="en-US" dirty="0" smtClean="0"/>
              <a:t>Orthogonal Vector</a:t>
            </a:r>
          </a:p>
          <a:p>
            <a:r>
              <a:rPr lang="en-US" dirty="0" smtClean="0"/>
              <a:t>Orthonormal vector</a:t>
            </a:r>
          </a:p>
          <a:p>
            <a:r>
              <a:rPr lang="en-US" dirty="0" smtClean="0"/>
              <a:t>Like vector/ Unlike vector</a:t>
            </a:r>
          </a:p>
          <a:p>
            <a:r>
              <a:rPr lang="en-US" dirty="0" smtClean="0"/>
              <a:t>Equal vector</a:t>
            </a:r>
          </a:p>
          <a:p>
            <a:r>
              <a:rPr lang="en-US" dirty="0" smtClean="0"/>
              <a:t>Collinear vector : sample plane opposite direction</a:t>
            </a:r>
          </a:p>
          <a:p>
            <a:r>
              <a:rPr lang="en-US" dirty="0" smtClean="0"/>
              <a:t>Unit vector</a:t>
            </a:r>
          </a:p>
          <a:p>
            <a:r>
              <a:rPr lang="en-US" dirty="0" smtClean="0"/>
              <a:t>Position vector : pass through origin </a:t>
            </a:r>
          </a:p>
          <a:p>
            <a:r>
              <a:rPr lang="en-US" dirty="0" smtClean="0"/>
              <a:t>Zero vector : magnitude zero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8416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Vector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unit vector in a given direction is a vector with magnitude one in that direct. Used to represent that direction of a vector</a:t>
            </a:r>
          </a:p>
          <a:p>
            <a:r>
              <a:rPr lang="en-US" dirty="0" smtClean="0"/>
              <a:t>a = [3,4]</a:t>
            </a:r>
          </a:p>
          <a:p>
            <a:r>
              <a:rPr lang="en-US" dirty="0" smtClean="0"/>
              <a:t>|a|=5</a:t>
            </a:r>
          </a:p>
          <a:p>
            <a:r>
              <a:rPr lang="en-US" dirty="0" smtClean="0"/>
              <a:t>Ax = 3/5</a:t>
            </a:r>
          </a:p>
          <a:p>
            <a:r>
              <a:rPr lang="en-US" dirty="0" smtClean="0"/>
              <a:t>Ay = 4/5</a:t>
            </a:r>
          </a:p>
          <a:p>
            <a:r>
              <a:rPr lang="en-US" dirty="0" smtClean="0"/>
              <a:t>||a||=1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732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 Vector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A= 2i + 3j + k</a:t>
            </a:r>
          </a:p>
          <a:p>
            <a:r>
              <a:rPr lang="en-US" dirty="0" smtClean="0"/>
              <a:t>||a||= </a:t>
            </a:r>
            <a:r>
              <a:rPr lang="en-US" dirty="0" err="1" smtClean="0"/>
              <a:t>sqrt</a:t>
            </a:r>
            <a:r>
              <a:rPr lang="en-US" dirty="0" smtClean="0"/>
              <a:t> (14)</a:t>
            </a:r>
          </a:p>
          <a:p>
            <a:r>
              <a:rPr lang="en-US" dirty="0" smtClean="0"/>
              <a:t>Unit vector =1</a:t>
            </a:r>
          </a:p>
          <a:p>
            <a:r>
              <a:rPr lang="en-US" dirty="0" smtClean="0"/>
              <a:t>A vector that start from origin (o) is called position vector.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5103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Operation </a:t>
            </a:r>
            <a:br>
              <a:rPr lang="en-US" dirty="0" smtClean="0"/>
            </a:br>
            <a:r>
              <a:rPr lang="en-US" dirty="0" smtClean="0"/>
              <a:t>Addition and Subtraction</a:t>
            </a:r>
            <a:endParaRPr lang="en-IN" dirty="0"/>
          </a:p>
        </p:txBody>
      </p:sp>
      <p:pic>
        <p:nvPicPr>
          <p:cNvPr id="9218" name="Picture 2" descr="https://lh6.googleusercontent.com/6mwzG_-NKp628qKxcZ9PfHop3OfWPEYqkAn8U4brq2QeL7jq1bm4yMRSxIh4WNZN_YfngmTfxJRrQh_-L7moMTkZp81LGC8IWNe_ec7WIIGKokrtuYXEMVr5AdPQQqU0DHB08cGWMsj0wgE=s204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977" y="3069249"/>
            <a:ext cx="314325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https://lh4.googleusercontent.com/LrSjERrEcOweYM6nrF2BLnZpr1A-BdZj3iexql7tTDtMtBGM3oYzI3m4j5i-9DcNlu6qYCLW_z_JvwUGvhwhR5q9Bjb4i7wzhTK5xKMA7Lhdqq-6chbNXH3gbJv5UeQknjUt13xf-y4WOHo=s20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569" y="2664436"/>
            <a:ext cx="323850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307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operation ( Dot Product)</a:t>
            </a:r>
            <a:br>
              <a:rPr lang="en-US" dirty="0" smtClean="0"/>
            </a:br>
            <a:r>
              <a:rPr lang="en-US" dirty="0" smtClean="0"/>
              <a:t>Output is scalar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a. b = |a||b| cos (theta)</a:t>
            </a:r>
          </a:p>
          <a:p>
            <a:r>
              <a:rPr lang="en-US" dirty="0" err="1"/>
              <a:t>a</a:t>
            </a:r>
            <a:r>
              <a:rPr lang="en-US" dirty="0" err="1" smtClean="0"/>
              <a:t>.b</a:t>
            </a:r>
            <a:r>
              <a:rPr lang="en-US" dirty="0" smtClean="0"/>
              <a:t> = a1b1+a2b2+--- +</a:t>
            </a:r>
            <a:r>
              <a:rPr lang="en-US" dirty="0" err="1" smtClean="0"/>
              <a:t>anbn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Example(2,2,-1)   (5,-3,2)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3196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70" y="1043892"/>
            <a:ext cx="9603275" cy="1049235"/>
          </a:xfrm>
        </p:spPr>
        <p:txBody>
          <a:bodyPr/>
          <a:lstStyle/>
          <a:p>
            <a:r>
              <a:rPr lang="en-US" dirty="0" smtClean="0"/>
              <a:t>Vector Operation  (cross product)</a:t>
            </a:r>
            <a:br>
              <a:rPr lang="en-US" dirty="0" smtClean="0"/>
            </a:br>
            <a:r>
              <a:rPr lang="en-US" dirty="0" smtClean="0"/>
              <a:t>Output is vector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* B  = |a||b| sin (</a:t>
            </a:r>
            <a:r>
              <a:rPr lang="en-US" dirty="0" err="1" smtClean="0"/>
              <a:t>theto</a:t>
            </a:r>
            <a:r>
              <a:rPr lang="en-US" dirty="0" smtClean="0"/>
              <a:t>) n</a:t>
            </a:r>
          </a:p>
          <a:p>
            <a:r>
              <a:rPr lang="en-US" dirty="0" smtClean="0"/>
              <a:t>n denote direction (unit vector = magnitude)</a:t>
            </a:r>
          </a:p>
          <a:p>
            <a:r>
              <a:rPr lang="en-US" dirty="0" smtClean="0"/>
              <a:t>A= (3,-3,1)   b=(4,9,2)</a:t>
            </a:r>
          </a:p>
          <a:p>
            <a:r>
              <a:rPr lang="en-US" dirty="0" smtClean="0"/>
              <a:t>Example 1					a = &lt;-4,3,0&gt;    b=&lt;2,0,0&gt;</a:t>
            </a:r>
            <a:endParaRPr lang="en-US" dirty="0"/>
          </a:p>
          <a:p>
            <a:r>
              <a:rPr lang="en-US" dirty="0" err="1" smtClean="0"/>
              <a:t>i</a:t>
            </a:r>
            <a:r>
              <a:rPr lang="en-US" dirty="0" smtClean="0"/>
              <a:t>  j   k						|a| = 5     |b|=2</a:t>
            </a:r>
          </a:p>
          <a:p>
            <a:r>
              <a:rPr lang="en-US" dirty="0" smtClean="0"/>
              <a:t>3 -3 1						a*b= -6</a:t>
            </a:r>
          </a:p>
          <a:p>
            <a:r>
              <a:rPr lang="en-US" dirty="0" smtClean="0"/>
              <a:t>4 9  2						sin-1(6/10)=  36.87</a:t>
            </a:r>
          </a:p>
          <a:p>
            <a:r>
              <a:rPr lang="en-US" dirty="0" smtClean="0"/>
              <a:t>-15i-2j+39 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07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5404EC-C864-E7C2-CB66-23A9EB72F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Equation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59A54E-E34A-DFE3-CEF9-6C74846DB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Equation in which variable’s highest power is 1</a:t>
            </a:r>
          </a:p>
          <a:p>
            <a:pPr lvl="1"/>
            <a:r>
              <a:rPr lang="en-US" dirty="0"/>
              <a:t>X + 4 = 9</a:t>
            </a:r>
          </a:p>
          <a:p>
            <a:pPr lvl="1"/>
            <a:r>
              <a:rPr lang="en-US" dirty="0"/>
              <a:t>Y + 5 = 0</a:t>
            </a:r>
            <a:endParaRPr lang="en-IN" dirty="0"/>
          </a:p>
          <a:p>
            <a:r>
              <a:rPr lang="en-IN" dirty="0"/>
              <a:t>In general form</a:t>
            </a:r>
          </a:p>
          <a:p>
            <a:pPr lvl="1"/>
            <a:r>
              <a:rPr lang="en-IN" dirty="0"/>
              <a:t>a1x1+a2x2+a3x3+   +</a:t>
            </a:r>
            <a:r>
              <a:rPr lang="en-IN" dirty="0" err="1"/>
              <a:t>anxn</a:t>
            </a:r>
            <a:r>
              <a:rPr lang="en-IN" dirty="0"/>
              <a:t>  = 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901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3C59FF-3C70-BFFB-2E0A-2B8F498E5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Space </a:t>
            </a:r>
            <a:endParaRPr lang="en-IN" dirty="0"/>
          </a:p>
        </p:txBody>
      </p:sp>
      <p:pic>
        <p:nvPicPr>
          <p:cNvPr id="1028" name="Picture 4" descr="Understanding Vector Spaces with functions | Physics Forum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87" y="1477941"/>
            <a:ext cx="10552090" cy="438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071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C75335-E1A8-B928-2A8E-73A4C38E1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839801"/>
            <a:ext cx="9603275" cy="1049235"/>
          </a:xfrm>
        </p:spPr>
        <p:txBody>
          <a:bodyPr/>
          <a:lstStyle/>
          <a:p>
            <a:r>
              <a:rPr lang="en-US" sz="32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Eigenvector and Eigenvalue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1F5F4DE-E0E9-240D-D0A3-F76A2B073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4116892-FFA9-F99F-46BC-3C83ED248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306" y="1889036"/>
            <a:ext cx="8213259" cy="386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97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E5B1AD-83BD-E2B1-384A-00DE8860D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ML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5850D7-C880-F9C9-D1D9-2B4D3F519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36295"/>
            <a:ext cx="9603275" cy="3830050"/>
          </a:xfrm>
        </p:spPr>
        <p:txBody>
          <a:bodyPr>
            <a:normAutofit fontScale="25000" lnSpcReduction="20000"/>
          </a:bodyPr>
          <a:lstStyle/>
          <a:p>
            <a:r>
              <a:rPr lang="en-IN" sz="6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Inadequate Training Data/ Poor Quality of data </a:t>
            </a:r>
            <a:r>
              <a:rPr lang="en-IN" sz="6400" b="0" i="0" dirty="0">
                <a:solidFill>
                  <a:srgbClr val="610B4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d</a:t>
            </a:r>
            <a:r>
              <a:rPr lang="en-US" sz="64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ata</a:t>
            </a:r>
            <a:r>
              <a:rPr lang="en-US" sz="6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plays a vital role in the processing of machine learning.</a:t>
            </a:r>
          </a:p>
          <a:p>
            <a:r>
              <a:rPr lang="en-US" sz="6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Overfitting</a:t>
            </a:r>
            <a:r>
              <a:rPr lang="en-US" sz="6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6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Whenever a machine learning model is trained with a huge amount of data, it starts capturing noise and inaccurate data into the training data set. It negatively affects the performance of the model</a:t>
            </a:r>
            <a:endParaRPr lang="en-US" sz="6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sz="6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Methods to reduce overfitting:</a:t>
            </a:r>
            <a:endParaRPr lang="en-US" sz="640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sz="6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Increase training data in a dataset.</a:t>
            </a:r>
          </a:p>
          <a:p>
            <a:pPr lvl="1" algn="just"/>
            <a:r>
              <a:rPr lang="en-US" sz="6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Reduce model complexity by simplifying the model by selecting one with fewer parameters</a:t>
            </a:r>
          </a:p>
          <a:p>
            <a:pPr lvl="1" algn="just"/>
            <a:r>
              <a:rPr lang="en-US" sz="6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Ridge Regularization and Lasso Regularization</a:t>
            </a:r>
          </a:p>
          <a:p>
            <a:pPr lvl="1" algn="just"/>
            <a:r>
              <a:rPr lang="en-US" sz="6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Early stopping during the training phase</a:t>
            </a:r>
          </a:p>
          <a:p>
            <a:pPr lvl="1" algn="just"/>
            <a:r>
              <a:rPr lang="en-US" sz="6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Reduce the noise</a:t>
            </a:r>
          </a:p>
          <a:p>
            <a:pPr lvl="1" algn="just"/>
            <a:r>
              <a:rPr lang="en-US" sz="6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Reduce the number of attributes in training data.</a:t>
            </a:r>
          </a:p>
          <a:p>
            <a:pPr lvl="1" algn="just"/>
            <a:r>
              <a:rPr lang="en-US" sz="6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Constraining the model.</a:t>
            </a:r>
            <a:endParaRPr lang="en-IN" sz="6400" b="0" i="0" dirty="0">
              <a:solidFill>
                <a:srgbClr val="610B4B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6A2FAAF-539D-ADC9-EDAF-A8AF9B9EB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1897"/>
            <a:ext cx="11887200" cy="521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18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7FE792-40BD-946E-6C98-E49F9643E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A35D37C5-FA02-66EB-6D7B-973B2E4647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A matrix is a 2 dimensional array of scalars with one or more columns and one or more rows [laymen definition]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mr>
                    </m:m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5D37C5-FA02-66EB-6D7B-973B2E4647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924" r="-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6178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C16531-5727-F065-E628-2D266BAE7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matrix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83DA81-0819-5F41-F018-94DF541BF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Diagonal Matrix</a:t>
            </a:r>
          </a:p>
          <a:p>
            <a:r>
              <a:rPr lang="en-US" dirty="0"/>
              <a:t>Zero matrix</a:t>
            </a:r>
          </a:p>
          <a:p>
            <a:r>
              <a:rPr lang="en-US" dirty="0"/>
              <a:t>Upper triangular</a:t>
            </a:r>
          </a:p>
          <a:p>
            <a:r>
              <a:rPr lang="en-US" dirty="0"/>
              <a:t>Lower triangular</a:t>
            </a:r>
          </a:p>
          <a:p>
            <a:r>
              <a:rPr lang="en-US" dirty="0"/>
              <a:t>Identity matrix  </a:t>
            </a:r>
            <a:endParaRPr lang="en-IN" dirty="0"/>
          </a:p>
        </p:txBody>
      </p:sp>
      <p:pic>
        <p:nvPicPr>
          <p:cNvPr id="2050" name="Picture 2" descr="Types Of Matrices (video lessons, examples and solutions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907" y="953324"/>
            <a:ext cx="5010150" cy="427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635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45AAE3-31F0-B5AF-2CC0-727916075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Algebra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A151FA-9FC1-DCFC-EDE9-D426D8F5E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matrix are said to be equal if their dimensions are equal and all corresponding elements are equal.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90577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DF5BD5-4C2C-C0CD-14C7-0C645261C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algebra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7D09FD7-2A8C-ADAF-00DE-A70FB7203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addition and subtraction of two matrix , A and B of the same size yields a matrix C of the same size</a:t>
            </a:r>
          </a:p>
          <a:p>
            <a:pPr lvl="1"/>
            <a:r>
              <a:rPr lang="en-US" dirty="0" err="1"/>
              <a:t>Cij</a:t>
            </a:r>
            <a:r>
              <a:rPr lang="en-US" dirty="0"/>
              <a:t> = </a:t>
            </a:r>
            <a:r>
              <a:rPr lang="en-US" dirty="0" err="1"/>
              <a:t>Aij</a:t>
            </a:r>
            <a:r>
              <a:rPr lang="en-US" dirty="0"/>
              <a:t> +/- </a:t>
            </a:r>
            <a:r>
              <a:rPr lang="en-US" dirty="0" err="1"/>
              <a:t>Bij</a:t>
            </a:r>
            <a:endParaRPr lang="en-US" dirty="0"/>
          </a:p>
          <a:p>
            <a:pPr lvl="1"/>
            <a:r>
              <a:rPr lang="en-IN" dirty="0"/>
              <a:t>It follows commutative law and associative law (for addition)</a:t>
            </a:r>
          </a:p>
          <a:p>
            <a:pPr lvl="1"/>
            <a:r>
              <a:rPr lang="en-IN" dirty="0"/>
              <a:t>Matrix of different size cannot be added ad subtracted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9781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08D37A-AA8E-DD46-4B33-BC5903804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097947" cy="524617"/>
          </a:xfrm>
        </p:spPr>
        <p:txBody>
          <a:bodyPr>
            <a:normAutofit fontScale="90000"/>
          </a:bodyPr>
          <a:lstStyle/>
          <a:p>
            <a:r>
              <a:rPr lang="en-US" dirty="0"/>
              <a:t>Scalar Multiplication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C3FEB5-BA1B-E409-DEBB-5FE767477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43" y="1492842"/>
            <a:ext cx="9603275" cy="3294576"/>
          </a:xfrm>
        </p:spPr>
        <p:txBody>
          <a:bodyPr/>
          <a:lstStyle/>
          <a:p>
            <a:r>
              <a:rPr lang="en-US" dirty="0"/>
              <a:t>Matrix can </a:t>
            </a:r>
            <a:r>
              <a:rPr lang="en-US" dirty="0" smtClean="0"/>
              <a:t>be</a:t>
            </a:r>
          </a:p>
          <a:p>
            <a:r>
              <a:rPr lang="en-US" dirty="0" smtClean="0"/>
              <a:t> </a:t>
            </a:r>
            <a:r>
              <a:rPr lang="en-US" dirty="0"/>
              <a:t>multiplied by a scalar (constant)</a:t>
            </a:r>
            <a:endParaRPr lang="en-IN" dirty="0"/>
          </a:p>
        </p:txBody>
      </p:sp>
      <p:pic>
        <p:nvPicPr>
          <p:cNvPr id="4098" name="Picture 2" descr="https://lh4.googleusercontent.com/17p1yVDsafVKZnZLuTrgFQI5jO6X9j5k-ROb8rvkFAro6C-rzBY-eVlYkcTe00L1V_J9an8pG85DC0I9Y-gIeyo8RV-C4wGsBEWfsPRpG5tLGhxepRttgPWYA2ZxdRhi--EyZsUSzPWClHg=s20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202" y="716017"/>
            <a:ext cx="7524750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862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2E2C1F-7340-2707-8AC8-116EF2D0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 Multiplication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678B6B-B7CC-1423-0103-A7841A233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Necessary condition number of columns of A must be equal to number of rows of B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6994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B93519-4F05-4588-63F6-DB179B650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Transpose of matrix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622E24-8EF8-F08C-CB5B-B6F11E89C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Changing rows and columns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1758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983357-7747-4ED8-5529-AD89856EC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of Linear Equation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FD323D-77BD-A71E-75C8-D54D20079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40" y="1591665"/>
            <a:ext cx="9603275" cy="3844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system(group) of two or more linear equation involving same variables is called system of linear equations </a:t>
            </a:r>
            <a:br>
              <a:rPr lang="en-US" dirty="0"/>
            </a:br>
            <a:endParaRPr lang="en-US" dirty="0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pPr lvl="1"/>
            <a:endParaRPr lang="en-IN" dirty="0"/>
          </a:p>
        </p:txBody>
      </p:sp>
      <p:pic>
        <p:nvPicPr>
          <p:cNvPr id="4" name="Picture 4" descr="How To Solve Linear Systems Using Substitution By Avoiding Fractions! -  YouTube">
            <a:extLst>
              <a:ext uri="{FF2B5EF4-FFF2-40B4-BE49-F238E27FC236}">
                <a16:creationId xmlns:a16="http://schemas.microsoft.com/office/drawing/2014/main" xmlns="" id="{49871D87-5F63-48EE-C13D-9131172B0F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t="31790" r="8353" b="7856"/>
          <a:stretch/>
        </p:blipFill>
        <p:spPr bwMode="auto">
          <a:xfrm>
            <a:off x="753140" y="2343161"/>
            <a:ext cx="4429093" cy="185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MATLAB Lecture #2">
            <a:extLst>
              <a:ext uri="{FF2B5EF4-FFF2-40B4-BE49-F238E27FC236}">
                <a16:creationId xmlns:a16="http://schemas.microsoft.com/office/drawing/2014/main" xmlns="" id="{5B94E92C-6762-C688-6F97-44EAB3A291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" t="33542" r="21065" b="36478"/>
          <a:stretch/>
        </p:blipFill>
        <p:spPr bwMode="auto">
          <a:xfrm>
            <a:off x="1800378" y="4201832"/>
            <a:ext cx="8686390" cy="249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Systems of linear equations; matrices">
            <a:extLst>
              <a:ext uri="{FF2B5EF4-FFF2-40B4-BE49-F238E27FC236}">
                <a16:creationId xmlns:a16="http://schemas.microsoft.com/office/drawing/2014/main" xmlns="" id="{0CF3B38D-94F1-64C5-535A-F4BAFC6BA8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8" t="33713" r="36526" b="44238"/>
          <a:stretch/>
        </p:blipFill>
        <p:spPr bwMode="auto">
          <a:xfrm>
            <a:off x="7201792" y="2048314"/>
            <a:ext cx="3620022" cy="215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9709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of matrix</a:t>
            </a:r>
            <a:endParaRPr lang="en-IN" dirty="0"/>
          </a:p>
        </p:txBody>
      </p:sp>
      <p:pic>
        <p:nvPicPr>
          <p:cNvPr id="5122" name="Picture 2" descr="https://lh3.googleusercontent.com/skZh2iNKOE1hzSCFFpZabkHhkBBdDzqxAgtIoag5sO7QX0o-h9aTIXs6adFeQveIK8cSQlbdxB2ku0Q1wieK2XRTxye6jeJ92Uh_aOzYQWZzIJszNxyRDcWwLvlxxLgRGNcsE9ggZXZ547o=s204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133" y="2171700"/>
            <a:ext cx="3903121" cy="329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8484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5A647B-3695-BC21-B166-40E6482F6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Determinate of matrix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57F996-7EEE-40DC-D35C-7B0E6BAAA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69" y="1662318"/>
            <a:ext cx="9603275" cy="3294576"/>
          </a:xfrm>
        </p:spPr>
        <p:txBody>
          <a:bodyPr/>
          <a:lstStyle/>
          <a:p>
            <a:r>
              <a:rPr lang="en-US" dirty="0"/>
              <a:t>Every square matrix has a determinate</a:t>
            </a:r>
          </a:p>
          <a:p>
            <a:r>
              <a:rPr lang="en-US" dirty="0"/>
              <a:t>The determinate of a matrix is a number</a:t>
            </a:r>
            <a:endParaRPr lang="en-IN" dirty="0"/>
          </a:p>
        </p:txBody>
      </p:sp>
      <p:pic>
        <p:nvPicPr>
          <p:cNvPr id="6146" name="Picture 2" descr="Determinant of 3x3 Matrix - ChiliMa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495" y="2711553"/>
            <a:ext cx="7581900" cy="316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1234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F6D324-C87C-D42E-B0E2-A0B0A8A97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of matrix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B6AEDD2-52F0-BF42-B274-018ADAA08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 =7    K inverse = 1/7</a:t>
            </a:r>
          </a:p>
          <a:p>
            <a:r>
              <a:rPr lang="en-US" dirty="0"/>
              <a:t>Division of matrix is not defined instead matrix inversion is used</a:t>
            </a:r>
          </a:p>
          <a:p>
            <a:r>
              <a:rPr lang="en-US" dirty="0"/>
              <a:t>The inverse of a square matrix ,A  if it exists is a unique matrix A-1 where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A</a:t>
            </a:r>
            <a:r>
              <a:rPr lang="en-US" dirty="0"/>
              <a:t> -1 == Identity matrix</a:t>
            </a:r>
          </a:p>
          <a:p>
            <a:pPr lvl="1"/>
            <a:r>
              <a:rPr lang="en-US" dirty="0"/>
              <a:t>When the determinate of a matrix is zero the matrix is singular</a:t>
            </a:r>
          </a:p>
          <a:p>
            <a:pPr lvl="1"/>
            <a:r>
              <a:rPr lang="en-US" dirty="0"/>
              <a:t>A matrix that does not have an inverse is called a singular matrix</a:t>
            </a:r>
          </a:p>
          <a:p>
            <a:pPr lvl="1"/>
            <a:r>
              <a:rPr lang="en-US" dirty="0"/>
              <a:t>A square matrix that has an inverse is called non singular matrix</a:t>
            </a:r>
          </a:p>
          <a:p>
            <a:pPr lvl="1"/>
            <a:r>
              <a:rPr lang="en-US" dirty="0"/>
              <a:t>Square matrix have inverses except when determinate  is zero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94558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</a:t>
            </a:r>
            <a:endParaRPr lang="en-IN" dirty="0"/>
          </a:p>
        </p:txBody>
      </p:sp>
      <p:pic>
        <p:nvPicPr>
          <p:cNvPr id="7170" name="Picture 2" descr="https://lh4.googleusercontent.com/w_4tWmD6Lo7CQ--lmwgnTl_GKKCUWvrF8sPoIYsiN8Cm60fTMAHjAodDmPYKdjA5jr1D5BCSlKvYcrYDatrJWVqRfwBuBkiTZUYTQqf8yJbDf-KRuF9O_Qrx2Dqk4PVRB5hsxb1s4QGsnYk=s204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32" y="1897784"/>
            <a:ext cx="5781675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https://lh5.googleusercontent.com/4RJ_mG1QZ2TaCXxGTKa1T_a_W9qT4h5Hgd8RbtN6UTZcAuVJkWFpKSqAjvxnjlVo6zf-eYk3oxhQ5m9LEkgLNQZW4X0vUyUy8WLVbp8BufYcRaCiDz4iRGDZgcspONbSPOVEzh80LggcKFM=s20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838" y="334199"/>
            <a:ext cx="41433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https://lh5.googleusercontent.com/m4YpzLxLJmvVtBSu7Nj735dDul7KaKT0m0HfwuNbuAboiQuMHYFFMYKfToXS0meGadE8jl_OAJjYiXVF-dw7IKodvRouvvEoZx8z_dHYhiLPrR_3-CYJmFZnkuoMMCE2q4D8d4-4VEM9V3g=s204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395" y="1668202"/>
            <a:ext cx="5959442" cy="335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4627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 descr="https://lh4.googleusercontent.com/daPCuEB965Y_wO9gWj3OeObZQAXaojeRKpCjEHOa5AsZ7g2osVeoZnqNpRRMF1MQkwDAxACOpX3vkTdhazZHTJltV1N1zped2UIT6o3tiv5SKJkQnR8zcpcAsIU87BL3V5dEJW08KwSciNk=s20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19" y="1477941"/>
            <a:ext cx="10010775" cy="406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9263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Rank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rank is how many of the rows are "unique": not made of other rows. (Same for columns.)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The rank tells us a lot about the matrix.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It is useful in letting us know if we have a chance of solving a system of linear equations: when the rank equals the number of variables we may be able to find a unique solution.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06730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Positive Definite Matrix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1800" dirty="0" smtClean="0"/>
              <a:t>A square matrix A is positive definite(PD) if its is symmetric and 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X</a:t>
            </a:r>
            <a:r>
              <a:rPr lang="en-US" sz="1800" baseline="30000" dirty="0" smtClean="0"/>
              <a:t>T</a:t>
            </a:r>
            <a:r>
              <a:rPr lang="en-US" sz="1800" dirty="0" smtClean="0"/>
              <a:t> A X &gt; 0 non zero X</a:t>
            </a:r>
            <a:endParaRPr lang="en-US" sz="1800" baseline="30000" dirty="0"/>
          </a:p>
          <a:p>
            <a:pPr marL="0" indent="0">
              <a:buNone/>
            </a:pPr>
            <a:r>
              <a:rPr lang="en-US" sz="1800" baseline="30000" dirty="0" smtClean="0"/>
              <a:t>In</a:t>
            </a:r>
            <a:r>
              <a:rPr lang="en-US" sz="1800" dirty="0" smtClean="0"/>
              <a:t> other words</a:t>
            </a:r>
          </a:p>
          <a:p>
            <a:pPr marL="0" indent="0">
              <a:buNone/>
            </a:pPr>
            <a:r>
              <a:rPr lang="en-US" sz="1800" baseline="30000" dirty="0"/>
              <a:t>	</a:t>
            </a:r>
            <a:r>
              <a:rPr lang="en-US" sz="1800" baseline="30000" dirty="0" smtClean="0"/>
              <a:t> </a:t>
            </a:r>
            <a:r>
              <a:rPr lang="en-US" sz="1800" dirty="0"/>
              <a:t>X</a:t>
            </a:r>
            <a:r>
              <a:rPr lang="en-US" sz="1800" baseline="30000" dirty="0"/>
              <a:t>T</a:t>
            </a:r>
            <a:r>
              <a:rPr lang="en-US" sz="1800" dirty="0"/>
              <a:t> A X </a:t>
            </a:r>
            <a:r>
              <a:rPr lang="en-US" sz="1800" dirty="0" smtClean="0"/>
              <a:t>= 0 only if X =0</a:t>
            </a:r>
          </a:p>
          <a:p>
            <a:pPr marL="0" indent="0">
              <a:buNone/>
            </a:pPr>
            <a:r>
              <a:rPr lang="en-US" sz="1800" baseline="30000" dirty="0" smtClean="0"/>
              <a:t>				OR</a:t>
            </a:r>
          </a:p>
          <a:p>
            <a:pPr marL="0" indent="0">
              <a:buNone/>
            </a:pPr>
            <a:r>
              <a:rPr lang="en-US" sz="1800" baseline="30000" dirty="0"/>
              <a:t> </a:t>
            </a:r>
            <a:r>
              <a:rPr lang="en-US" sz="1800" baseline="30000" dirty="0" smtClean="0"/>
              <a:t>Sy</a:t>
            </a:r>
            <a:r>
              <a:rPr lang="en-US" sz="1800" dirty="0" smtClean="0"/>
              <a:t>mmetric matrix A whose </a:t>
            </a:r>
            <a:r>
              <a:rPr lang="en-US" sz="1800" dirty="0" err="1" smtClean="0"/>
              <a:t>eigen</a:t>
            </a:r>
            <a:r>
              <a:rPr lang="en-US" sz="1800" dirty="0" smtClean="0"/>
              <a:t> values are positive is called positive definite</a:t>
            </a:r>
            <a:r>
              <a:rPr lang="en-IN" sz="1800" dirty="0"/>
              <a:t>	</a:t>
            </a:r>
            <a:endParaRPr lang="en-IN" sz="1800" dirty="0" smtClean="0"/>
          </a:p>
          <a:p>
            <a:pPr marL="0" indent="0">
              <a:buNone/>
            </a:pPr>
            <a:r>
              <a:rPr lang="en-US" sz="1800" baseline="30000" dirty="0"/>
              <a:t>	</a:t>
            </a:r>
            <a:r>
              <a:rPr lang="en-US" sz="1800" baseline="30000" dirty="0" smtClean="0"/>
              <a:t>			OR</a:t>
            </a:r>
          </a:p>
          <a:p>
            <a:pPr marL="0" indent="0">
              <a:buNone/>
            </a:pPr>
            <a:r>
              <a:rPr lang="en-US" sz="1800" baseline="30000" dirty="0"/>
              <a:t> </a:t>
            </a:r>
            <a:r>
              <a:rPr lang="en-US" sz="1800" dirty="0" smtClean="0"/>
              <a:t> All principal minors of A are positive .</a:t>
            </a:r>
            <a:endParaRPr lang="en-IN" sz="1800" baseline="30000" dirty="0"/>
          </a:p>
        </p:txBody>
      </p:sp>
    </p:spTree>
    <p:extLst>
      <p:ext uri="{BB962C8B-B14F-4D97-AF65-F5344CB8AC3E}">
        <p14:creationId xmlns:p14="http://schemas.microsoft.com/office/powerpoint/2010/main" val="41543550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SPD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There is a vector </a:t>
            </a:r>
            <a:r>
              <a:rPr lang="en-US" b="1" dirty="0"/>
              <a:t>z</a:t>
            </a:r>
            <a:r>
              <a:rPr lang="en-US" dirty="0"/>
              <a:t>.</a:t>
            </a:r>
          </a:p>
          <a:p>
            <a:r>
              <a:rPr lang="en-US" dirty="0"/>
              <a:t>This </a:t>
            </a:r>
            <a:r>
              <a:rPr lang="en-US" b="1" dirty="0"/>
              <a:t>z</a:t>
            </a:r>
            <a:r>
              <a:rPr lang="en-US" dirty="0"/>
              <a:t> will have a certain direction.</a:t>
            </a:r>
          </a:p>
          <a:p>
            <a:r>
              <a:rPr lang="en-US" dirty="0"/>
              <a:t>When we multiply matrix </a:t>
            </a:r>
            <a:r>
              <a:rPr lang="en-US" b="1" dirty="0"/>
              <a:t>M</a:t>
            </a:r>
            <a:r>
              <a:rPr lang="en-US" dirty="0"/>
              <a:t> with </a:t>
            </a:r>
            <a:r>
              <a:rPr lang="en-US" b="1" dirty="0"/>
              <a:t>z</a:t>
            </a:r>
            <a:r>
              <a:rPr lang="en-US" dirty="0"/>
              <a:t>, </a:t>
            </a:r>
            <a:r>
              <a:rPr lang="en-US" b="1" dirty="0"/>
              <a:t>z</a:t>
            </a:r>
            <a:r>
              <a:rPr lang="en-US" dirty="0"/>
              <a:t> no longer points in the same direction. The direction of </a:t>
            </a:r>
            <a:r>
              <a:rPr lang="en-US" b="1" dirty="0"/>
              <a:t>z</a:t>
            </a:r>
            <a:r>
              <a:rPr lang="en-US" dirty="0"/>
              <a:t> is transformed by </a:t>
            </a:r>
            <a:r>
              <a:rPr lang="en-US" b="1" dirty="0"/>
              <a:t>M</a:t>
            </a:r>
            <a:r>
              <a:rPr lang="en-US" dirty="0"/>
              <a:t>.</a:t>
            </a:r>
          </a:p>
          <a:p>
            <a:r>
              <a:rPr lang="en-US" b="1" dirty="0"/>
              <a:t>If M is a positive definite matrix, the new direction will always point in “the same general” direction (here “the same general” means less than π/2 angle change). </a:t>
            </a:r>
            <a:r>
              <a:rPr lang="en-US" dirty="0"/>
              <a:t> It won’t reverse (= more than 90-degree angle change) the original direction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Reading 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towardsdatascience.com/what-is-a-positive-definite-matrix-181e24085abd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30" name="Picture 6" descr="https://miro.medium.com/max/1050/1*RmZAxzNJ4KkQ-KovG4lW-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655" y="257231"/>
            <a:ext cx="4027680" cy="174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2336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= X  D  X-1</a:t>
            </a:r>
          </a:p>
          <a:p>
            <a:r>
              <a:rPr lang="en-US" dirty="0" smtClean="0"/>
              <a:t>Taking a matrix an writing it as a product of matrices one of  which as value only along diagonal</a:t>
            </a:r>
          </a:p>
          <a:p>
            <a:r>
              <a:rPr lang="en-US" dirty="0" smtClean="0"/>
              <a:t>X matrix is said to </a:t>
            </a:r>
            <a:r>
              <a:rPr lang="en-US" dirty="0" err="1" smtClean="0"/>
              <a:t>diagonalize</a:t>
            </a:r>
            <a:r>
              <a:rPr lang="en-US" dirty="0" smtClean="0"/>
              <a:t> A</a:t>
            </a:r>
          </a:p>
          <a:p>
            <a:r>
              <a:rPr lang="en-US" dirty="0" smtClean="0"/>
              <a:t>Works only if</a:t>
            </a:r>
          </a:p>
          <a:p>
            <a:r>
              <a:rPr lang="en-US" dirty="0" smtClean="0"/>
              <a:t>A has unique </a:t>
            </a:r>
            <a:r>
              <a:rPr lang="en-US" dirty="0" err="1" smtClean="0"/>
              <a:t>eigen</a:t>
            </a:r>
            <a:r>
              <a:rPr lang="en-US" dirty="0" smtClean="0"/>
              <a:t> value</a:t>
            </a:r>
          </a:p>
          <a:p>
            <a:r>
              <a:rPr lang="en-US" dirty="0" smtClean="0"/>
              <a:t>If duplicate eigenvalue the linearly independent eigenvectors</a:t>
            </a:r>
          </a:p>
          <a:p>
            <a:r>
              <a:rPr lang="en-US" dirty="0" smtClean="0"/>
              <a:t>D is made of </a:t>
            </a:r>
            <a:r>
              <a:rPr lang="en-US" dirty="0" err="1" smtClean="0"/>
              <a:t>eigen</a:t>
            </a:r>
            <a:r>
              <a:rPr lang="en-US" dirty="0" smtClean="0"/>
              <a:t> vales</a:t>
            </a:r>
          </a:p>
          <a:p>
            <a:r>
              <a:rPr lang="en-US" dirty="0" smtClean="0"/>
              <a:t>X made of eigenvectors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3479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SVD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Numeric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844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148DC1-178E-8653-5F18-49BDECBE5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524617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 of Linear Equation</a:t>
            </a:r>
            <a:endParaRPr lang="en-IN" dirty="0"/>
          </a:p>
        </p:txBody>
      </p:sp>
      <p:pic>
        <p:nvPicPr>
          <p:cNvPr id="4" name="Picture 2" descr="MATLAB Lecture #2">
            <a:extLst>
              <a:ext uri="{FF2B5EF4-FFF2-40B4-BE49-F238E27FC236}">
                <a16:creationId xmlns:a16="http://schemas.microsoft.com/office/drawing/2014/main" xmlns="" id="{9794D548-A27D-2392-82E3-3AD71C96F2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83" r="18258" b="1575"/>
          <a:stretch/>
        </p:blipFill>
        <p:spPr bwMode="auto">
          <a:xfrm>
            <a:off x="1458456" y="1477941"/>
            <a:ext cx="8118164" cy="442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8ECB9857-278D-EC22-EC12-C9F5BAB2FB3C}"/>
              </a:ext>
            </a:extLst>
          </p:cNvPr>
          <p:cNvSpPr txBox="1">
            <a:spLocks/>
          </p:cNvSpPr>
          <p:nvPr/>
        </p:nvSpPr>
        <p:spPr>
          <a:xfrm>
            <a:off x="202981" y="1477941"/>
            <a:ext cx="134490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3921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46B691-4D80-E4E5-B437-45A9FC2FA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System of Linear Equation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20FBB11D-F221-BC9C-FDB6-1015877F8B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3753" y="2171700"/>
            <a:ext cx="7055882" cy="329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682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066718-9215-F713-78EA-6E3EA6A44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818" y="953325"/>
            <a:ext cx="9603275" cy="588024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Vectors vs Scaler</a:t>
            </a:r>
            <a:r>
              <a:rPr lang="en-US" dirty="0"/>
              <a:t>	</a:t>
            </a:r>
            <a:endParaRPr lang="en-IN" dirty="0"/>
          </a:p>
        </p:txBody>
      </p:sp>
      <p:pic>
        <p:nvPicPr>
          <p:cNvPr id="4" name="Picture 6" descr="Scalars and Vectors">
            <a:extLst>
              <a:ext uri="{FF2B5EF4-FFF2-40B4-BE49-F238E27FC236}">
                <a16:creationId xmlns:a16="http://schemas.microsoft.com/office/drawing/2014/main" xmlns="" id="{1E96BB79-E6C1-467B-70A9-1E8A38948F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24" t="34341" r="8024" b="6049"/>
          <a:stretch/>
        </p:blipFill>
        <p:spPr bwMode="auto">
          <a:xfrm>
            <a:off x="6096000" y="2924594"/>
            <a:ext cx="5758232" cy="3066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680A5D8-71D2-81C5-0717-1DFDB5A8BB4C}"/>
              </a:ext>
            </a:extLst>
          </p:cNvPr>
          <p:cNvSpPr txBox="1"/>
          <p:nvPr/>
        </p:nvSpPr>
        <p:spPr>
          <a:xfrm>
            <a:off x="1015181" y="1541348"/>
            <a:ext cx="61009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 dirty="0"/>
              <a:t>A quantity that has magnitude but no particular direction is described as scalar</a:t>
            </a:r>
            <a:r>
              <a:rPr lang="en-US" sz="1800" dirty="0"/>
              <a:t>. A quantity that has magnitude and acts in a particular direction is described as vector.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7EBDFF9-5AB9-5E5E-AD05-7F20E37B9265}"/>
              </a:ext>
            </a:extLst>
          </p:cNvPr>
          <p:cNvSpPr txBox="1"/>
          <p:nvPr/>
        </p:nvSpPr>
        <p:spPr>
          <a:xfrm>
            <a:off x="10733545" y="5344731"/>
            <a:ext cx="17181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V &lt;2,3&gt;</a:t>
            </a:r>
          </a:p>
          <a:p>
            <a:r>
              <a:rPr lang="en-US" sz="1800" b="1" dirty="0"/>
              <a:t>V &lt;1,2&gt;</a:t>
            </a:r>
          </a:p>
        </p:txBody>
      </p:sp>
    </p:spTree>
    <p:extLst>
      <p:ext uri="{BB962C8B-B14F-4D97-AF65-F5344CB8AC3E}">
        <p14:creationId xmlns:p14="http://schemas.microsoft.com/office/powerpoint/2010/main" val="3900946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10458C-8CDC-FEE1-FFB0-4720F88E1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D129EE-C1D0-F5A1-38B4-20E19FEDF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ML generalization of vectors and matrices to any number of dimensions</a:t>
            </a:r>
          </a:p>
          <a:p>
            <a:r>
              <a:rPr lang="en-US" dirty="0"/>
              <a:t>Name			Dimension 		Description</a:t>
            </a:r>
          </a:p>
          <a:p>
            <a:r>
              <a:rPr lang="en-US" dirty="0"/>
              <a:t>Scalar   </a:t>
            </a:r>
            <a:r>
              <a:rPr lang="en-US" i="1" dirty="0"/>
              <a:t> x				0		magnitude only</a:t>
            </a:r>
          </a:p>
          <a:p>
            <a:r>
              <a:rPr lang="en-US" i="1" dirty="0"/>
              <a:t>Vector [ x1,x2,x3]			1		array</a:t>
            </a:r>
          </a:p>
          <a:p>
            <a:r>
              <a:rPr lang="en-US" i="1" dirty="0"/>
              <a:t>Matrix   				2		flat tables </a:t>
            </a:r>
          </a:p>
          <a:p>
            <a:pPr marL="0" indent="0">
              <a:buNone/>
            </a:pPr>
            <a:r>
              <a:rPr lang="en-US" i="1" dirty="0"/>
              <a:t>					3		3D table </a:t>
            </a:r>
            <a:r>
              <a:rPr lang="en-US" i="1" dirty="0" err="1"/>
              <a:t>i.e</a:t>
            </a:r>
            <a:r>
              <a:rPr lang="en-US" i="1" dirty="0"/>
              <a:t> cube</a:t>
            </a:r>
          </a:p>
          <a:p>
            <a:pPr marL="0" indent="0">
              <a:buNone/>
            </a:pPr>
            <a:r>
              <a:rPr lang="en-US" i="1" dirty="0"/>
              <a:t>					n-tensor	higher dimension</a:t>
            </a:r>
            <a:endParaRPr lang="en-IN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1B7582A9-004F-53D3-77F5-6FF9D44BEBDA}"/>
                  </a:ext>
                </a:extLst>
              </p:cNvPr>
              <p:cNvSpPr txBox="1"/>
              <p:nvPr/>
            </p:nvSpPr>
            <p:spPr>
              <a:xfrm>
                <a:off x="2335577" y="4211198"/>
                <a:ext cx="1651413" cy="4619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e>
                        </m:mr>
                      </m:m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B7582A9-004F-53D3-77F5-6FF9D44BE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577" y="4211198"/>
                <a:ext cx="1651413" cy="4619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5915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C198DA-AC99-1271-D2FA-7AC921D0F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9F4F38-08CE-8338-D8BC-F90DAF9EC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One dimensional array of number</a:t>
            </a:r>
          </a:p>
          <a:p>
            <a:r>
              <a:rPr lang="en-US" dirty="0"/>
              <a:t>Denoted in </a:t>
            </a:r>
            <a:r>
              <a:rPr lang="en-US" dirty="0" err="1"/>
              <a:t>lowercase,italics,bold</a:t>
            </a:r>
            <a:endParaRPr lang="en-US" dirty="0"/>
          </a:p>
          <a:p>
            <a:r>
              <a:rPr lang="en-US" dirty="0"/>
              <a:t>Arranged I so not </a:t>
            </a:r>
            <a:r>
              <a:rPr lang="en-US" dirty="0" err="1"/>
              <a:t>bolsn</a:t>
            </a:r>
            <a:r>
              <a:rPr lang="en-US" dirty="0"/>
              <a:t> </a:t>
            </a:r>
            <a:r>
              <a:rPr lang="en-US" dirty="0" err="1"/>
              <a:t>order,so</a:t>
            </a:r>
            <a:r>
              <a:rPr lang="en-US" dirty="0"/>
              <a:t> element can be accessed by its index</a:t>
            </a:r>
          </a:p>
          <a:p>
            <a:pPr lvl="1"/>
            <a:r>
              <a:rPr lang="en-US" dirty="0"/>
              <a:t>Element are scaler</a:t>
            </a:r>
          </a:p>
          <a:p>
            <a:r>
              <a:rPr lang="en-US" dirty="0"/>
              <a:t>Representing a point in space</a:t>
            </a:r>
          </a:p>
          <a:p>
            <a:r>
              <a:rPr lang="en-US" dirty="0"/>
              <a:t>Vectors of length two represents location in 2D matrix.</a:t>
            </a:r>
          </a:p>
          <a:p>
            <a:r>
              <a:rPr lang="en-US" dirty="0"/>
              <a:t>Length of three represents location in 3D cube</a:t>
            </a:r>
          </a:p>
          <a:p>
            <a:r>
              <a:rPr lang="en-IN" dirty="0"/>
              <a:t>Length of n represents location in n-dimensional tensor.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96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80B656-A287-A229-C60B-4F8ECE138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vs Point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06F759-0ABE-F55D-81EB-0764C9F3A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1" y="2171769"/>
            <a:ext cx="5638278" cy="3294576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A Point has position in space. The only characteristic that distinguishes one point from another is its position. A Vector has both magnitude and direction, but no fixed position in space. Geometrically, we draw points as dots and vectors as line segments with arrows.</a:t>
            </a:r>
          </a:p>
          <a:p>
            <a:endParaRPr lang="en-US" dirty="0"/>
          </a:p>
          <a:p>
            <a:r>
              <a:rPr lang="en-US" sz="2000" b="1" dirty="0">
                <a:solidFill>
                  <a:srgbClr val="FF0000"/>
                </a:solidFill>
              </a:rPr>
              <a:t>Vectors represent a magnitude and direction from origin</a:t>
            </a:r>
          </a:p>
          <a:p>
            <a:endParaRPr lang="en-IN" dirty="0"/>
          </a:p>
        </p:txBody>
      </p:sp>
      <p:pic>
        <p:nvPicPr>
          <p:cNvPr id="4" name="Picture 2" descr="5 To 5 Coordinate Grid With Increments And Axes Labeled And Grid Lines  Shown | ClipArt ETC">
            <a:extLst>
              <a:ext uri="{FF2B5EF4-FFF2-40B4-BE49-F238E27FC236}">
                <a16:creationId xmlns:a16="http://schemas.microsoft.com/office/drawing/2014/main" xmlns="" id="{2A2ABDD8-B799-1396-AAD6-A3F80BB0B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336" y="2171769"/>
            <a:ext cx="3459942" cy="324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257B78D-93DE-7D57-BC07-5122C8E2A4FD}"/>
              </a:ext>
            </a:extLst>
          </p:cNvPr>
          <p:cNvSpPr txBox="1"/>
          <p:nvPr/>
        </p:nvSpPr>
        <p:spPr>
          <a:xfrm>
            <a:off x="9700069" y="1477941"/>
            <a:ext cx="13616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P (2,3)</a:t>
            </a:r>
          </a:p>
          <a:p>
            <a:r>
              <a:rPr lang="en-US" sz="1800" b="1" dirty="0"/>
              <a:t>V &lt;1,2&gt;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xmlns="" Requires="p14 aink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9BF43A2-9A51-3748-839D-A2648D0D63A4}"/>
                  </a:ext>
                </a:extLst>
              </p14:cNvPr>
              <p14:cNvContentPartPr/>
              <p14:nvPr/>
            </p14:nvContentPartPr>
            <p14:xfrm>
              <a:off x="2434754" y="3371135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xmlns="" id="{89BF43A2-9A51-3748-839D-A2648D0D63A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16754" y="3353135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463343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362</TotalTime>
  <Words>1034</Words>
  <Application>Microsoft Office PowerPoint</Application>
  <PresentationFormat>Widescreen</PresentationFormat>
  <Paragraphs>183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Cambria Math</vt:lpstr>
      <vt:lpstr>Century Gothic</vt:lpstr>
      <vt:lpstr>Source Sans Pro</vt:lpstr>
      <vt:lpstr>Gallery</vt:lpstr>
      <vt:lpstr>Module 2 </vt:lpstr>
      <vt:lpstr>Linear Equation </vt:lpstr>
      <vt:lpstr>System of Linear Equation</vt:lpstr>
      <vt:lpstr>System of Linear Equation</vt:lpstr>
      <vt:lpstr>System of Linear Equation</vt:lpstr>
      <vt:lpstr>Vectors vs Scaler </vt:lpstr>
      <vt:lpstr>Tensors</vt:lpstr>
      <vt:lpstr>Vectors</vt:lpstr>
      <vt:lpstr>Vector vs Point </vt:lpstr>
      <vt:lpstr>Norms</vt:lpstr>
      <vt:lpstr>Vector Norms</vt:lpstr>
      <vt:lpstr>Basis vectors</vt:lpstr>
      <vt:lpstr>Orthogonal vectors</vt:lpstr>
      <vt:lpstr>Types of Vector </vt:lpstr>
      <vt:lpstr>Unit Vector </vt:lpstr>
      <vt:lpstr>Position Vector</vt:lpstr>
      <vt:lpstr>Vector Operation  Addition and Subtraction</vt:lpstr>
      <vt:lpstr>Vector operation ( Dot Product) Output is scalar </vt:lpstr>
      <vt:lpstr>Vector Operation  (cross product) Output is vector</vt:lpstr>
      <vt:lpstr>Vector Space </vt:lpstr>
      <vt:lpstr>Eigenvector and Eigenvalue</vt:lpstr>
      <vt:lpstr>Issues with ML</vt:lpstr>
      <vt:lpstr>Matrix </vt:lpstr>
      <vt:lpstr>Types of matrix</vt:lpstr>
      <vt:lpstr>Matrix Algebra</vt:lpstr>
      <vt:lpstr>Vector algebra</vt:lpstr>
      <vt:lpstr>Scalar Multiplication </vt:lpstr>
      <vt:lpstr>Matric Multiplication</vt:lpstr>
      <vt:lpstr>Transpose of matrix</vt:lpstr>
      <vt:lpstr>Power of matrix</vt:lpstr>
      <vt:lpstr>Determinate of matrix </vt:lpstr>
      <vt:lpstr>Inverse of matrix </vt:lpstr>
      <vt:lpstr>Inverse</vt:lpstr>
      <vt:lpstr>PowerPoint Presentation</vt:lpstr>
      <vt:lpstr>Matrix Rank </vt:lpstr>
      <vt:lpstr>Positive Definite Matrix</vt:lpstr>
      <vt:lpstr>Use of SPD</vt:lpstr>
      <vt:lpstr>Diagonalization</vt:lpstr>
      <vt:lpstr>SVD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</dc:title>
  <dc:creator>Nishita Oswal</dc:creator>
  <cp:lastModifiedBy>Admin</cp:lastModifiedBy>
  <cp:revision>11</cp:revision>
  <dcterms:created xsi:type="dcterms:W3CDTF">2023-01-10T16:12:21Z</dcterms:created>
  <dcterms:modified xsi:type="dcterms:W3CDTF">2023-03-18T09:22:50Z</dcterms:modified>
</cp:coreProperties>
</file>