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2.xml.rels" ContentType="application/vnd.openxmlformats-package.relationships+xml"/>
  <Override PartName="/ppt/notesSlides/_rels/notesSlide11.xml.rels" ContentType="application/vnd.openxmlformats-package.relationships+xml"/>
  <Override PartName="/ppt/notesSlides/_rels/notesSlide31.xml.rels" ContentType="application/vnd.openxmlformats-package.relationships+xml"/>
  <Override PartName="/ppt/notesSlides/_rels/notesSlide29.xml.rels" ContentType="application/vnd.openxmlformats-package.relationships+xml"/>
  <Override PartName="/ppt/notesSlides/_rels/notesSlide14.xml.rels" ContentType="application/vnd.openxmlformats-package.relationships+xml"/>
  <Override PartName="/ppt/notesSlides/_rels/notesSlide34.xml.rels" ContentType="application/vnd.openxmlformats-package.relationships+xml"/>
  <Override PartName="/ppt/notesSlides/_rels/notesSlide28.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15.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1.xml.rels" ContentType="application/vnd.openxmlformats-package.relationships+xml"/>
  <Override PartName="/ppt/notesSlides/_rels/notesSlide23.xml.rels" ContentType="application/vnd.openxmlformats-package.relationships+xml"/>
  <Override PartName="/ppt/notesSlides/_rels/notesSlide18.xml.rels" ContentType="application/vnd.openxmlformats-package.relationships+xml"/>
  <Override PartName="/ppt/notesSlides/_rels/notesSlide24.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28.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media/image14.jpeg" ContentType="image/jpeg"/>
  <Override PartName="/ppt/media/image13.jpeg" ContentType="image/jpeg"/>
  <Override PartName="/ppt/media/image12.jpeg" ContentType="image/jpeg"/>
  <Override PartName="/ppt/media/image11.jpeg" ContentType="image/jpeg"/>
  <Override PartName="/ppt/media/image10.jpeg" ContentType="image/jpeg"/>
  <Override PartName="/ppt/media/image9.jpeg" ContentType="image/jpeg"/>
  <Override PartName="/ppt/media/image8.jpeg" ContentType="image/jpeg"/>
  <Override PartName="/ppt/media/image7.jpeg" ContentType="image/jpeg"/>
  <Override PartName="/ppt/media/image2.jpeg" ContentType="image/jpeg"/>
  <Override PartName="/ppt/media/image1.jpeg" ContentType="image/jpeg"/>
  <Override PartName="/ppt/media/image3.jpeg" ContentType="image/jpeg"/>
  <Override PartName="/ppt/media/image4.jpeg" ContentType="image/jpeg"/>
  <Override PartName="/ppt/media/image5.jpeg" ContentType="image/jpeg"/>
  <Override PartName="/ppt/media/image6.jpeg" ContentType="image/jpe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68.xml.rels" ContentType="application/vnd.openxmlformats-package.relationships+xml"/>
  <Override PartName="/ppt/slideLayouts/_rels/slideLayout67.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6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63.xml" ContentType="application/vnd.openxmlformats-officedocument.presentationml.slideLayout+xml"/>
  <Override PartName="/ppt/slideLayouts/slideLayout2.xml" ContentType="application/vnd.openxmlformats-officedocument.presentationml.slideLayout+xml"/>
  <Override PartName="/ppt/slideLayouts/slideLayout62.xml" ContentType="application/vnd.openxmlformats-officedocument.presentationml.slideLayout+xml"/>
  <Override PartName="/ppt/slideLayouts/slideLayout1.xml" ContentType="application/vnd.openxmlformats-officedocument.presentationml.slideLayout+xml"/>
  <Override PartName="/ppt/slideLayouts/slideLayout64.xml" ContentType="application/vnd.openxmlformats-officedocument.presentationml.slideLayout+xml"/>
  <Override PartName="/ppt/slideLayouts/slideLayout3.xml" ContentType="application/vnd.openxmlformats-officedocument.presentationml.slideLayout+xml"/>
  <Override PartName="/ppt/slideLayouts/slideLayout65.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7.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Lst>
  <p:sldSz cx="9144000" cy="6096000"/>
  <p:notesSz cx="7315200" cy="96012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216000" y="812520"/>
            <a:ext cx="7127280" cy="4008960"/>
          </a:xfrm>
          <a:prstGeom prst="rect">
            <a:avLst/>
          </a:prstGeom>
        </p:spPr>
        <p:txBody>
          <a:bodyPr lIns="0" rIns="0" tIns="0" bIns="0" anchor="ctr"/>
          <a:p>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47"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48"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249"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250"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251" name="PlaceHolder 6"/>
          <p:cNvSpPr>
            <a:spLocks noGrp="1"/>
          </p:cNvSpPr>
          <p:nvPr>
            <p:ph type="sldNum"/>
          </p:nvPr>
        </p:nvSpPr>
        <p:spPr>
          <a:xfrm>
            <a:off x="4278960" y="10157400"/>
            <a:ext cx="3280680" cy="534240"/>
          </a:xfrm>
          <a:prstGeom prst="rect">
            <a:avLst/>
          </a:prstGeom>
        </p:spPr>
        <p:txBody>
          <a:bodyPr lIns="0" rIns="0" tIns="0" bIns="0" anchor="b"/>
          <a:p>
            <a:pPr algn="r"/>
            <a:fld id="{24357D70-C236-4380-90C9-1B2F7E067993}"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C0E4F26A-6A9F-4592-AE5D-882418E2BDE6}"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385" name="PlaceHolder 2"/>
          <p:cNvSpPr>
            <a:spLocks noGrp="1"/>
          </p:cNvSpPr>
          <p:nvPr>
            <p:ph type="sldImg"/>
          </p:nvPr>
        </p:nvSpPr>
        <p:spPr>
          <a:xfrm>
            <a:off x="1284120" y="824040"/>
            <a:ext cx="4760640" cy="3173040"/>
          </a:xfrm>
          <a:prstGeom prst="rect">
            <a:avLst/>
          </a:prstGeom>
        </p:spPr>
      </p:sp>
      <p:sp>
        <p:nvSpPr>
          <p:cNvPr id="386"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8AE38A4E-1A90-4707-8042-779FA983E91C}"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394" name="PlaceHolder 2"/>
          <p:cNvSpPr>
            <a:spLocks noGrp="1"/>
          </p:cNvSpPr>
          <p:nvPr>
            <p:ph type="sldImg"/>
          </p:nvPr>
        </p:nvSpPr>
        <p:spPr>
          <a:xfrm>
            <a:off x="1284120" y="824040"/>
            <a:ext cx="4760640" cy="3173040"/>
          </a:xfrm>
          <a:prstGeom prst="rect">
            <a:avLst/>
          </a:prstGeom>
        </p:spPr>
      </p:sp>
      <p:sp>
        <p:nvSpPr>
          <p:cNvPr id="395"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9EF0BC42-9683-4FB2-9DF9-25307FD2C447}"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397" name="PlaceHolder 2"/>
          <p:cNvSpPr>
            <a:spLocks noGrp="1"/>
          </p:cNvSpPr>
          <p:nvPr>
            <p:ph type="sldImg"/>
          </p:nvPr>
        </p:nvSpPr>
        <p:spPr>
          <a:xfrm>
            <a:off x="1284120" y="824040"/>
            <a:ext cx="4760640" cy="3173040"/>
          </a:xfrm>
          <a:prstGeom prst="rect">
            <a:avLst/>
          </a:prstGeom>
        </p:spPr>
      </p:sp>
      <p:sp>
        <p:nvSpPr>
          <p:cNvPr id="398"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D4FD2481-CD8C-43F1-BAE8-6F1FBC5AD165}"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00" name="PlaceHolder 2"/>
          <p:cNvSpPr>
            <a:spLocks noGrp="1"/>
          </p:cNvSpPr>
          <p:nvPr>
            <p:ph type="sldImg"/>
          </p:nvPr>
        </p:nvSpPr>
        <p:spPr>
          <a:xfrm>
            <a:off x="1284120" y="824040"/>
            <a:ext cx="4760640" cy="3173040"/>
          </a:xfrm>
          <a:prstGeom prst="rect">
            <a:avLst/>
          </a:prstGeom>
        </p:spPr>
      </p:sp>
      <p:sp>
        <p:nvSpPr>
          <p:cNvPr id="401"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41DF88B1-5DF8-402A-A315-7824DA1D16A8}"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03" name="PlaceHolder 2"/>
          <p:cNvSpPr>
            <a:spLocks noGrp="1"/>
          </p:cNvSpPr>
          <p:nvPr>
            <p:ph type="sldImg"/>
          </p:nvPr>
        </p:nvSpPr>
        <p:spPr>
          <a:xfrm>
            <a:off x="1284120" y="824040"/>
            <a:ext cx="4760640" cy="3173040"/>
          </a:xfrm>
          <a:prstGeom prst="rect">
            <a:avLst/>
          </a:prstGeom>
        </p:spPr>
      </p:sp>
      <p:sp>
        <p:nvSpPr>
          <p:cNvPr id="404"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C3546DA5-BBFD-439E-9189-2D1F803C666B}"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06" name="PlaceHolder 2"/>
          <p:cNvSpPr>
            <a:spLocks noGrp="1"/>
          </p:cNvSpPr>
          <p:nvPr>
            <p:ph type="sldImg"/>
          </p:nvPr>
        </p:nvSpPr>
        <p:spPr>
          <a:xfrm>
            <a:off x="1284120" y="824040"/>
            <a:ext cx="4760640" cy="3173040"/>
          </a:xfrm>
          <a:prstGeom prst="rect">
            <a:avLst/>
          </a:prstGeom>
        </p:spPr>
      </p:sp>
      <p:sp>
        <p:nvSpPr>
          <p:cNvPr id="407"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536742A9-F1C4-4440-AE89-A9487D7A9248}"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09" name="PlaceHolder 2"/>
          <p:cNvSpPr>
            <a:spLocks noGrp="1"/>
          </p:cNvSpPr>
          <p:nvPr>
            <p:ph type="sldImg"/>
          </p:nvPr>
        </p:nvSpPr>
        <p:spPr>
          <a:xfrm>
            <a:off x="1284120" y="824040"/>
            <a:ext cx="4760640" cy="3173040"/>
          </a:xfrm>
          <a:prstGeom prst="rect">
            <a:avLst/>
          </a:prstGeom>
        </p:spPr>
      </p:sp>
      <p:sp>
        <p:nvSpPr>
          <p:cNvPr id="410"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8AFFDFFC-15B7-4470-8597-DB9FE46BEA1D}"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12" name="PlaceHolder 2"/>
          <p:cNvSpPr>
            <a:spLocks noGrp="1"/>
          </p:cNvSpPr>
          <p:nvPr>
            <p:ph type="sldImg"/>
          </p:nvPr>
        </p:nvSpPr>
        <p:spPr>
          <a:xfrm>
            <a:off x="1284120" y="824040"/>
            <a:ext cx="4760640" cy="3173040"/>
          </a:xfrm>
          <a:prstGeom prst="rect">
            <a:avLst/>
          </a:prstGeom>
        </p:spPr>
      </p:sp>
      <p:sp>
        <p:nvSpPr>
          <p:cNvPr id="413"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53BB784A-5FA7-41F8-A735-53FB00659792}"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15" name="PlaceHolder 2"/>
          <p:cNvSpPr>
            <a:spLocks noGrp="1"/>
          </p:cNvSpPr>
          <p:nvPr>
            <p:ph type="sldImg"/>
          </p:nvPr>
        </p:nvSpPr>
        <p:spPr>
          <a:xfrm>
            <a:off x="1284120" y="824040"/>
            <a:ext cx="4760640" cy="3173040"/>
          </a:xfrm>
          <a:prstGeom prst="rect">
            <a:avLst/>
          </a:prstGeom>
        </p:spPr>
      </p:sp>
      <p:sp>
        <p:nvSpPr>
          <p:cNvPr id="416"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972BA3A7-B8B1-4572-BB58-B79C33EEB654}"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18" name="PlaceHolder 2"/>
          <p:cNvSpPr>
            <a:spLocks noGrp="1"/>
          </p:cNvSpPr>
          <p:nvPr>
            <p:ph type="sldImg"/>
          </p:nvPr>
        </p:nvSpPr>
        <p:spPr>
          <a:xfrm>
            <a:off x="1284120" y="824040"/>
            <a:ext cx="4760640" cy="3173040"/>
          </a:xfrm>
          <a:prstGeom prst="rect">
            <a:avLst/>
          </a:prstGeom>
        </p:spPr>
      </p:sp>
      <p:sp>
        <p:nvSpPr>
          <p:cNvPr id="419"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F0A150EA-FEAE-4695-8BB5-B33D3189BD6F}"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21" name="PlaceHolder 2"/>
          <p:cNvSpPr>
            <a:spLocks noGrp="1"/>
          </p:cNvSpPr>
          <p:nvPr>
            <p:ph type="sldImg"/>
          </p:nvPr>
        </p:nvSpPr>
        <p:spPr>
          <a:xfrm>
            <a:off x="1284120" y="824040"/>
            <a:ext cx="4760640" cy="3173040"/>
          </a:xfrm>
          <a:prstGeom prst="rect">
            <a:avLst/>
          </a:prstGeom>
        </p:spPr>
      </p:sp>
      <p:sp>
        <p:nvSpPr>
          <p:cNvPr id="422"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C1298AC4-3DAC-492F-B5D2-27661D7E28F1}"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24" name="PlaceHolder 2"/>
          <p:cNvSpPr>
            <a:spLocks noGrp="1"/>
          </p:cNvSpPr>
          <p:nvPr>
            <p:ph type="sldImg"/>
          </p:nvPr>
        </p:nvSpPr>
        <p:spPr>
          <a:xfrm>
            <a:off x="1284120" y="824040"/>
            <a:ext cx="4760640" cy="3173040"/>
          </a:xfrm>
          <a:prstGeom prst="rect">
            <a:avLst/>
          </a:prstGeom>
        </p:spPr>
      </p:sp>
      <p:sp>
        <p:nvSpPr>
          <p:cNvPr id="425"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0A3B552F-D97A-4932-AD4C-1EBB0450F14B}"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27" name="PlaceHolder 2"/>
          <p:cNvSpPr>
            <a:spLocks noGrp="1"/>
          </p:cNvSpPr>
          <p:nvPr>
            <p:ph type="sldImg"/>
          </p:nvPr>
        </p:nvSpPr>
        <p:spPr>
          <a:xfrm>
            <a:off x="1284120" y="824040"/>
            <a:ext cx="4760640" cy="3173040"/>
          </a:xfrm>
          <a:prstGeom prst="rect">
            <a:avLst/>
          </a:prstGeom>
        </p:spPr>
      </p:sp>
      <p:sp>
        <p:nvSpPr>
          <p:cNvPr id="428"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6F967125-D523-47AC-87BF-415C629838C3}"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30" name="PlaceHolder 2"/>
          <p:cNvSpPr>
            <a:spLocks noGrp="1"/>
          </p:cNvSpPr>
          <p:nvPr>
            <p:ph type="sldImg"/>
          </p:nvPr>
        </p:nvSpPr>
        <p:spPr>
          <a:xfrm>
            <a:off x="1284120" y="824040"/>
            <a:ext cx="4760640" cy="3173040"/>
          </a:xfrm>
          <a:prstGeom prst="rect">
            <a:avLst/>
          </a:prstGeom>
        </p:spPr>
      </p:sp>
      <p:sp>
        <p:nvSpPr>
          <p:cNvPr id="431"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86C1A0DE-D9F1-43D8-A678-68E4F8F5A1A3}"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33" name="PlaceHolder 2"/>
          <p:cNvSpPr>
            <a:spLocks noGrp="1"/>
          </p:cNvSpPr>
          <p:nvPr>
            <p:ph type="sldImg"/>
          </p:nvPr>
        </p:nvSpPr>
        <p:spPr>
          <a:xfrm>
            <a:off x="1284120" y="824040"/>
            <a:ext cx="4760640" cy="3173040"/>
          </a:xfrm>
          <a:prstGeom prst="rect">
            <a:avLst/>
          </a:prstGeom>
        </p:spPr>
      </p:sp>
      <p:sp>
        <p:nvSpPr>
          <p:cNvPr id="434"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470B2779-9DC9-494D-9E5A-B3ABA79394C9}"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36" name="PlaceHolder 2"/>
          <p:cNvSpPr>
            <a:spLocks noGrp="1"/>
          </p:cNvSpPr>
          <p:nvPr>
            <p:ph type="sldImg"/>
          </p:nvPr>
        </p:nvSpPr>
        <p:spPr>
          <a:xfrm>
            <a:off x="1284120" y="824040"/>
            <a:ext cx="4760640" cy="3173040"/>
          </a:xfrm>
          <a:prstGeom prst="rect">
            <a:avLst/>
          </a:prstGeom>
        </p:spPr>
      </p:sp>
      <p:sp>
        <p:nvSpPr>
          <p:cNvPr id="437"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31ABBABE-DC27-487E-BEDC-659466B39A6A}"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39" name="PlaceHolder 2"/>
          <p:cNvSpPr>
            <a:spLocks noGrp="1"/>
          </p:cNvSpPr>
          <p:nvPr>
            <p:ph type="sldImg"/>
          </p:nvPr>
        </p:nvSpPr>
        <p:spPr>
          <a:xfrm>
            <a:off x="1284120" y="824040"/>
            <a:ext cx="4760640" cy="3173040"/>
          </a:xfrm>
          <a:prstGeom prst="rect">
            <a:avLst/>
          </a:prstGeom>
        </p:spPr>
      </p:sp>
      <p:sp>
        <p:nvSpPr>
          <p:cNvPr id="440"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B4E152D4-0946-4C01-8615-1CA49B14F6CA}"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442" name="PlaceHolder 2"/>
          <p:cNvSpPr>
            <a:spLocks noGrp="1"/>
          </p:cNvSpPr>
          <p:nvPr>
            <p:ph type="sldImg"/>
          </p:nvPr>
        </p:nvSpPr>
        <p:spPr>
          <a:xfrm>
            <a:off x="1284120" y="824040"/>
            <a:ext cx="4760640" cy="3173040"/>
          </a:xfrm>
          <a:prstGeom prst="rect">
            <a:avLst/>
          </a:prstGeom>
        </p:spPr>
      </p:sp>
      <p:sp>
        <p:nvSpPr>
          <p:cNvPr id="443"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1284120" y="824040"/>
            <a:ext cx="4760640" cy="3173040"/>
          </a:xfrm>
          <a:prstGeom prst="rect">
            <a:avLst/>
          </a:prstGeom>
        </p:spPr>
      </p:sp>
      <p:sp>
        <p:nvSpPr>
          <p:cNvPr id="388" name="PlaceHolder 2"/>
          <p:cNvSpPr>
            <a:spLocks noGrp="1"/>
          </p:cNvSpPr>
          <p:nvPr>
            <p:ph type="body"/>
          </p:nvPr>
        </p:nvSpPr>
        <p:spPr>
          <a:xfrm>
            <a:off x="731520" y="4560480"/>
            <a:ext cx="5851800" cy="4320360"/>
          </a:xfrm>
          <a:prstGeom prst="rect">
            <a:avLst/>
          </a:prstGeom>
        </p:spPr>
        <p:txBody>
          <a:bodyPr lIns="96480" rIns="96480" tIns="48240" bIns="48240">
            <a:normAutofit/>
          </a:bodyPr>
          <a:p>
            <a:endParaRPr b="0" lang="en-IN" sz="2000" spc="-1" strike="noStrike">
              <a:latin typeface="Arial"/>
            </a:endParaRPr>
          </a:p>
        </p:txBody>
      </p:sp>
      <p:sp>
        <p:nvSpPr>
          <p:cNvPr id="389" name="TextShape 3"/>
          <p:cNvSpPr txBox="1"/>
          <p:nvPr/>
        </p:nvSpPr>
        <p:spPr>
          <a:xfrm>
            <a:off x="4143600" y="9119520"/>
            <a:ext cx="3169440" cy="479880"/>
          </a:xfrm>
          <a:prstGeom prst="rect">
            <a:avLst/>
          </a:prstGeom>
          <a:noFill/>
          <a:ln>
            <a:noFill/>
          </a:ln>
        </p:spPr>
        <p:txBody>
          <a:bodyPr lIns="96480" rIns="96480" tIns="48240" bIns="48240"/>
          <a:p>
            <a:pPr>
              <a:lnSpc>
                <a:spcPct val="90000"/>
              </a:lnSpc>
            </a:pPr>
            <a:fld id="{0582939B-55D2-4A13-BC19-2A2CB2744860}" type="slidenum">
              <a:rPr b="1" lang="en-IN" sz="1400" spc="-1" strike="noStrike">
                <a:solidFill>
                  <a:srgbClr val="000000"/>
                </a:solidFill>
                <a:latin typeface="Arial"/>
                <a:ea typeface="+mn-ea"/>
              </a:rPr>
              <a:t>&lt;number&gt;</a:t>
            </a:fld>
            <a:endParaRPr b="0" lang="en-IN"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TextShape 1"/>
          <p:cNvSpPr txBox="1"/>
          <p:nvPr/>
        </p:nvSpPr>
        <p:spPr>
          <a:xfrm>
            <a:off x="4143600" y="9119520"/>
            <a:ext cx="3169440" cy="479880"/>
          </a:xfrm>
          <a:prstGeom prst="rect">
            <a:avLst/>
          </a:prstGeom>
          <a:noFill/>
          <a:ln>
            <a:noFill/>
          </a:ln>
        </p:spPr>
        <p:txBody>
          <a:bodyPr lIns="96480" rIns="96480" tIns="48240" bIns="48240"/>
          <a:p>
            <a:pPr>
              <a:lnSpc>
                <a:spcPct val="90000"/>
              </a:lnSpc>
            </a:pPr>
            <a:fld id="{F523DB80-B56D-4DF8-BDBA-1F70EAB71548}" type="slidenum">
              <a:rPr b="1" lang="en-IN" sz="1400" spc="-1" strike="noStrike">
                <a:solidFill>
                  <a:srgbClr val="000000"/>
                </a:solidFill>
                <a:latin typeface="Arial"/>
                <a:ea typeface="+mn-ea"/>
              </a:rPr>
              <a:t>&lt;number&gt;</a:t>
            </a:fld>
            <a:endParaRPr b="0" lang="en-IN" sz="1400" spc="-1" strike="noStrike">
              <a:latin typeface="Times New Roman"/>
            </a:endParaRPr>
          </a:p>
        </p:txBody>
      </p:sp>
      <p:sp>
        <p:nvSpPr>
          <p:cNvPr id="391" name="PlaceHolder 2"/>
          <p:cNvSpPr>
            <a:spLocks noGrp="1"/>
          </p:cNvSpPr>
          <p:nvPr>
            <p:ph type="sldImg"/>
          </p:nvPr>
        </p:nvSpPr>
        <p:spPr>
          <a:xfrm>
            <a:off x="1284120" y="824040"/>
            <a:ext cx="4760640" cy="3173040"/>
          </a:xfrm>
          <a:prstGeom prst="rect">
            <a:avLst/>
          </a:prstGeom>
        </p:spPr>
      </p:sp>
      <p:sp>
        <p:nvSpPr>
          <p:cNvPr id="392" name="PlaceHolder 3"/>
          <p:cNvSpPr>
            <a:spLocks noGrp="1"/>
          </p:cNvSpPr>
          <p:nvPr>
            <p:ph type="body"/>
          </p:nvPr>
        </p:nvSpPr>
        <p:spPr>
          <a:xfrm>
            <a:off x="731520" y="4560480"/>
            <a:ext cx="5851800" cy="4320360"/>
          </a:xfrm>
          <a:prstGeom prst="rect">
            <a:avLst/>
          </a:prstGeom>
        </p:spPr>
        <p:txBody>
          <a:bodyPr lIns="96480" rIns="96480" tIns="48240" bIns="48240"/>
          <a:p>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7" name="PlaceHolder 2"/>
          <p:cNvSpPr>
            <a:spLocks noGrp="1"/>
          </p:cNvSpPr>
          <p:nvPr>
            <p:ph type="body"/>
          </p:nvPr>
        </p:nvSpPr>
        <p:spPr>
          <a:xfrm>
            <a:off x="722160" y="25837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8" name="PlaceHolder 3"/>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30"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31"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32"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33" name="PlaceHolder 5"/>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35" name="PlaceHolder 2"/>
          <p:cNvSpPr>
            <a:spLocks noGrp="1"/>
          </p:cNvSpPr>
          <p:nvPr>
            <p:ph type="body"/>
          </p:nvPr>
        </p:nvSpPr>
        <p:spPr>
          <a:xfrm>
            <a:off x="722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36" name="PlaceHolder 3"/>
          <p:cNvSpPr>
            <a:spLocks noGrp="1"/>
          </p:cNvSpPr>
          <p:nvPr>
            <p:ph type="body"/>
          </p:nvPr>
        </p:nvSpPr>
        <p:spPr>
          <a:xfrm>
            <a:off x="3350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37" name="PlaceHolder 4"/>
          <p:cNvSpPr>
            <a:spLocks noGrp="1"/>
          </p:cNvSpPr>
          <p:nvPr>
            <p:ph type="body"/>
          </p:nvPr>
        </p:nvSpPr>
        <p:spPr>
          <a:xfrm>
            <a:off x="597780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38" name="PlaceHolder 5"/>
          <p:cNvSpPr>
            <a:spLocks noGrp="1"/>
          </p:cNvSpPr>
          <p:nvPr>
            <p:ph type="body"/>
          </p:nvPr>
        </p:nvSpPr>
        <p:spPr>
          <a:xfrm>
            <a:off x="722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39" name="PlaceHolder 6"/>
          <p:cNvSpPr>
            <a:spLocks noGrp="1"/>
          </p:cNvSpPr>
          <p:nvPr>
            <p:ph type="body"/>
          </p:nvPr>
        </p:nvSpPr>
        <p:spPr>
          <a:xfrm>
            <a:off x="3350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40" name="PlaceHolder 7"/>
          <p:cNvSpPr>
            <a:spLocks noGrp="1"/>
          </p:cNvSpPr>
          <p:nvPr>
            <p:ph type="body"/>
          </p:nvPr>
        </p:nvSpPr>
        <p:spPr>
          <a:xfrm>
            <a:off x="597780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47" name="PlaceHolder 2"/>
          <p:cNvSpPr>
            <a:spLocks noGrp="1"/>
          </p:cNvSpPr>
          <p:nvPr>
            <p:ph type="subTitle"/>
          </p:nvPr>
        </p:nvSpPr>
        <p:spPr>
          <a:xfrm>
            <a:off x="722160" y="2583720"/>
            <a:ext cx="7772040" cy="1333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49" name="PlaceHolder 2"/>
          <p:cNvSpPr>
            <a:spLocks noGrp="1"/>
          </p:cNvSpPr>
          <p:nvPr>
            <p:ph type="body"/>
          </p:nvPr>
        </p:nvSpPr>
        <p:spPr>
          <a:xfrm>
            <a:off x="722160" y="2583720"/>
            <a:ext cx="777204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51"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52"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2160" y="3917160"/>
            <a:ext cx="7772040" cy="561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56"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57"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58"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6" name="PlaceHolder 2"/>
          <p:cNvSpPr>
            <a:spLocks noGrp="1"/>
          </p:cNvSpPr>
          <p:nvPr>
            <p:ph type="subTitle"/>
          </p:nvPr>
        </p:nvSpPr>
        <p:spPr>
          <a:xfrm>
            <a:off x="722160" y="2583720"/>
            <a:ext cx="7772040" cy="1333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60"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61"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62" name="PlaceHolder 4"/>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64"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65"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66" name="PlaceHolder 4"/>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68" name="PlaceHolder 2"/>
          <p:cNvSpPr>
            <a:spLocks noGrp="1"/>
          </p:cNvSpPr>
          <p:nvPr>
            <p:ph type="body"/>
          </p:nvPr>
        </p:nvSpPr>
        <p:spPr>
          <a:xfrm>
            <a:off x="722160" y="25837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69" name="PlaceHolder 3"/>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71"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72"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73"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74" name="PlaceHolder 5"/>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76" name="PlaceHolder 2"/>
          <p:cNvSpPr>
            <a:spLocks noGrp="1"/>
          </p:cNvSpPr>
          <p:nvPr>
            <p:ph type="body"/>
          </p:nvPr>
        </p:nvSpPr>
        <p:spPr>
          <a:xfrm>
            <a:off x="722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77" name="PlaceHolder 3"/>
          <p:cNvSpPr>
            <a:spLocks noGrp="1"/>
          </p:cNvSpPr>
          <p:nvPr>
            <p:ph type="body"/>
          </p:nvPr>
        </p:nvSpPr>
        <p:spPr>
          <a:xfrm>
            <a:off x="3350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78" name="PlaceHolder 4"/>
          <p:cNvSpPr>
            <a:spLocks noGrp="1"/>
          </p:cNvSpPr>
          <p:nvPr>
            <p:ph type="body"/>
          </p:nvPr>
        </p:nvSpPr>
        <p:spPr>
          <a:xfrm>
            <a:off x="597780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79" name="PlaceHolder 5"/>
          <p:cNvSpPr>
            <a:spLocks noGrp="1"/>
          </p:cNvSpPr>
          <p:nvPr>
            <p:ph type="body"/>
          </p:nvPr>
        </p:nvSpPr>
        <p:spPr>
          <a:xfrm>
            <a:off x="722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80" name="PlaceHolder 6"/>
          <p:cNvSpPr>
            <a:spLocks noGrp="1"/>
          </p:cNvSpPr>
          <p:nvPr>
            <p:ph type="body"/>
          </p:nvPr>
        </p:nvSpPr>
        <p:spPr>
          <a:xfrm>
            <a:off x="3350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81" name="PlaceHolder 7"/>
          <p:cNvSpPr>
            <a:spLocks noGrp="1"/>
          </p:cNvSpPr>
          <p:nvPr>
            <p:ph type="body"/>
          </p:nvPr>
        </p:nvSpPr>
        <p:spPr>
          <a:xfrm>
            <a:off x="597780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88" name="PlaceHolder 2"/>
          <p:cNvSpPr>
            <a:spLocks noGrp="1"/>
          </p:cNvSpPr>
          <p:nvPr>
            <p:ph type="subTitle"/>
          </p:nvPr>
        </p:nvSpPr>
        <p:spPr>
          <a:xfrm>
            <a:off x="722160" y="2583720"/>
            <a:ext cx="7772040" cy="1333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90" name="PlaceHolder 2"/>
          <p:cNvSpPr>
            <a:spLocks noGrp="1"/>
          </p:cNvSpPr>
          <p:nvPr>
            <p:ph type="body"/>
          </p:nvPr>
        </p:nvSpPr>
        <p:spPr>
          <a:xfrm>
            <a:off x="722160" y="2583720"/>
            <a:ext cx="777204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92"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93"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8" name="PlaceHolder 2"/>
          <p:cNvSpPr>
            <a:spLocks noGrp="1"/>
          </p:cNvSpPr>
          <p:nvPr>
            <p:ph type="body"/>
          </p:nvPr>
        </p:nvSpPr>
        <p:spPr>
          <a:xfrm>
            <a:off x="722160" y="2583720"/>
            <a:ext cx="777204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722160" y="3917160"/>
            <a:ext cx="7772040" cy="561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97"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98"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99"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01"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02"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03" name="PlaceHolder 4"/>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05"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06"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07" name="PlaceHolder 4"/>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09" name="PlaceHolder 2"/>
          <p:cNvSpPr>
            <a:spLocks noGrp="1"/>
          </p:cNvSpPr>
          <p:nvPr>
            <p:ph type="body"/>
          </p:nvPr>
        </p:nvSpPr>
        <p:spPr>
          <a:xfrm>
            <a:off x="722160" y="25837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10" name="PlaceHolder 3"/>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12"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13"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14"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15" name="PlaceHolder 5"/>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17" name="PlaceHolder 2"/>
          <p:cNvSpPr>
            <a:spLocks noGrp="1"/>
          </p:cNvSpPr>
          <p:nvPr>
            <p:ph type="body"/>
          </p:nvPr>
        </p:nvSpPr>
        <p:spPr>
          <a:xfrm>
            <a:off x="722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18" name="PlaceHolder 3"/>
          <p:cNvSpPr>
            <a:spLocks noGrp="1"/>
          </p:cNvSpPr>
          <p:nvPr>
            <p:ph type="body"/>
          </p:nvPr>
        </p:nvSpPr>
        <p:spPr>
          <a:xfrm>
            <a:off x="3350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19" name="PlaceHolder 4"/>
          <p:cNvSpPr>
            <a:spLocks noGrp="1"/>
          </p:cNvSpPr>
          <p:nvPr>
            <p:ph type="body"/>
          </p:nvPr>
        </p:nvSpPr>
        <p:spPr>
          <a:xfrm>
            <a:off x="597780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20" name="PlaceHolder 5"/>
          <p:cNvSpPr>
            <a:spLocks noGrp="1"/>
          </p:cNvSpPr>
          <p:nvPr>
            <p:ph type="body"/>
          </p:nvPr>
        </p:nvSpPr>
        <p:spPr>
          <a:xfrm>
            <a:off x="722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21" name="PlaceHolder 6"/>
          <p:cNvSpPr>
            <a:spLocks noGrp="1"/>
          </p:cNvSpPr>
          <p:nvPr>
            <p:ph type="body"/>
          </p:nvPr>
        </p:nvSpPr>
        <p:spPr>
          <a:xfrm>
            <a:off x="3350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22" name="PlaceHolder 7"/>
          <p:cNvSpPr>
            <a:spLocks noGrp="1"/>
          </p:cNvSpPr>
          <p:nvPr>
            <p:ph type="body"/>
          </p:nvPr>
        </p:nvSpPr>
        <p:spPr>
          <a:xfrm>
            <a:off x="597780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29" name="PlaceHolder 2"/>
          <p:cNvSpPr>
            <a:spLocks noGrp="1"/>
          </p:cNvSpPr>
          <p:nvPr>
            <p:ph type="subTitle"/>
          </p:nvPr>
        </p:nvSpPr>
        <p:spPr>
          <a:xfrm>
            <a:off x="722160" y="2583720"/>
            <a:ext cx="7772040" cy="1333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31" name="PlaceHolder 2"/>
          <p:cNvSpPr>
            <a:spLocks noGrp="1"/>
          </p:cNvSpPr>
          <p:nvPr>
            <p:ph type="body"/>
          </p:nvPr>
        </p:nvSpPr>
        <p:spPr>
          <a:xfrm>
            <a:off x="722160" y="2583720"/>
            <a:ext cx="777204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0"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1"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33"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34"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722160" y="3917160"/>
            <a:ext cx="7772040" cy="561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38"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39"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40"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42"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43"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44" name="PlaceHolder 4"/>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46"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47"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48" name="PlaceHolder 4"/>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50" name="PlaceHolder 2"/>
          <p:cNvSpPr>
            <a:spLocks noGrp="1"/>
          </p:cNvSpPr>
          <p:nvPr>
            <p:ph type="body"/>
          </p:nvPr>
        </p:nvSpPr>
        <p:spPr>
          <a:xfrm>
            <a:off x="722160" y="25837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51" name="PlaceHolder 3"/>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53"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54"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55"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56" name="PlaceHolder 5"/>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58" name="PlaceHolder 2"/>
          <p:cNvSpPr>
            <a:spLocks noGrp="1"/>
          </p:cNvSpPr>
          <p:nvPr>
            <p:ph type="body"/>
          </p:nvPr>
        </p:nvSpPr>
        <p:spPr>
          <a:xfrm>
            <a:off x="722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59" name="PlaceHolder 3"/>
          <p:cNvSpPr>
            <a:spLocks noGrp="1"/>
          </p:cNvSpPr>
          <p:nvPr>
            <p:ph type="body"/>
          </p:nvPr>
        </p:nvSpPr>
        <p:spPr>
          <a:xfrm>
            <a:off x="3350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60" name="PlaceHolder 4"/>
          <p:cNvSpPr>
            <a:spLocks noGrp="1"/>
          </p:cNvSpPr>
          <p:nvPr>
            <p:ph type="body"/>
          </p:nvPr>
        </p:nvSpPr>
        <p:spPr>
          <a:xfrm>
            <a:off x="597780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61" name="PlaceHolder 5"/>
          <p:cNvSpPr>
            <a:spLocks noGrp="1"/>
          </p:cNvSpPr>
          <p:nvPr>
            <p:ph type="body"/>
          </p:nvPr>
        </p:nvSpPr>
        <p:spPr>
          <a:xfrm>
            <a:off x="722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62" name="PlaceHolder 6"/>
          <p:cNvSpPr>
            <a:spLocks noGrp="1"/>
          </p:cNvSpPr>
          <p:nvPr>
            <p:ph type="body"/>
          </p:nvPr>
        </p:nvSpPr>
        <p:spPr>
          <a:xfrm>
            <a:off x="3350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63" name="PlaceHolder 7"/>
          <p:cNvSpPr>
            <a:spLocks noGrp="1"/>
          </p:cNvSpPr>
          <p:nvPr>
            <p:ph type="body"/>
          </p:nvPr>
        </p:nvSpPr>
        <p:spPr>
          <a:xfrm>
            <a:off x="597780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70" name="PlaceHolder 2"/>
          <p:cNvSpPr>
            <a:spLocks noGrp="1"/>
          </p:cNvSpPr>
          <p:nvPr>
            <p:ph type="subTitle"/>
          </p:nvPr>
        </p:nvSpPr>
        <p:spPr>
          <a:xfrm>
            <a:off x="722160" y="2583720"/>
            <a:ext cx="7772040" cy="1333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72" name="PlaceHolder 2"/>
          <p:cNvSpPr>
            <a:spLocks noGrp="1"/>
          </p:cNvSpPr>
          <p:nvPr>
            <p:ph type="body"/>
          </p:nvPr>
        </p:nvSpPr>
        <p:spPr>
          <a:xfrm>
            <a:off x="722160" y="2583720"/>
            <a:ext cx="777204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74"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75"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722160" y="3917160"/>
            <a:ext cx="7772040" cy="561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79"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80"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81"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83"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84"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85" name="PlaceHolder 4"/>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87"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88"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89" name="PlaceHolder 4"/>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91" name="PlaceHolder 2"/>
          <p:cNvSpPr>
            <a:spLocks noGrp="1"/>
          </p:cNvSpPr>
          <p:nvPr>
            <p:ph type="body"/>
          </p:nvPr>
        </p:nvSpPr>
        <p:spPr>
          <a:xfrm>
            <a:off x="722160" y="25837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92" name="PlaceHolder 3"/>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94"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95"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96"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97" name="PlaceHolder 5"/>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3917160"/>
            <a:ext cx="7772040" cy="561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99" name="PlaceHolder 2"/>
          <p:cNvSpPr>
            <a:spLocks noGrp="1"/>
          </p:cNvSpPr>
          <p:nvPr>
            <p:ph type="body"/>
          </p:nvPr>
        </p:nvSpPr>
        <p:spPr>
          <a:xfrm>
            <a:off x="722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00" name="PlaceHolder 3"/>
          <p:cNvSpPr>
            <a:spLocks noGrp="1"/>
          </p:cNvSpPr>
          <p:nvPr>
            <p:ph type="body"/>
          </p:nvPr>
        </p:nvSpPr>
        <p:spPr>
          <a:xfrm>
            <a:off x="3350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01" name="PlaceHolder 4"/>
          <p:cNvSpPr>
            <a:spLocks noGrp="1"/>
          </p:cNvSpPr>
          <p:nvPr>
            <p:ph type="body"/>
          </p:nvPr>
        </p:nvSpPr>
        <p:spPr>
          <a:xfrm>
            <a:off x="597780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02" name="PlaceHolder 5"/>
          <p:cNvSpPr>
            <a:spLocks noGrp="1"/>
          </p:cNvSpPr>
          <p:nvPr>
            <p:ph type="body"/>
          </p:nvPr>
        </p:nvSpPr>
        <p:spPr>
          <a:xfrm>
            <a:off x="722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03" name="PlaceHolder 6"/>
          <p:cNvSpPr>
            <a:spLocks noGrp="1"/>
          </p:cNvSpPr>
          <p:nvPr>
            <p:ph type="body"/>
          </p:nvPr>
        </p:nvSpPr>
        <p:spPr>
          <a:xfrm>
            <a:off x="3350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04" name="PlaceHolder 7"/>
          <p:cNvSpPr>
            <a:spLocks noGrp="1"/>
          </p:cNvSpPr>
          <p:nvPr>
            <p:ph type="body"/>
          </p:nvPr>
        </p:nvSpPr>
        <p:spPr>
          <a:xfrm>
            <a:off x="597780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11" name="PlaceHolder 2"/>
          <p:cNvSpPr>
            <a:spLocks noGrp="1"/>
          </p:cNvSpPr>
          <p:nvPr>
            <p:ph type="subTitle"/>
          </p:nvPr>
        </p:nvSpPr>
        <p:spPr>
          <a:xfrm>
            <a:off x="722160" y="2583720"/>
            <a:ext cx="7772040" cy="1333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13" name="PlaceHolder 2"/>
          <p:cNvSpPr>
            <a:spLocks noGrp="1"/>
          </p:cNvSpPr>
          <p:nvPr>
            <p:ph type="body"/>
          </p:nvPr>
        </p:nvSpPr>
        <p:spPr>
          <a:xfrm>
            <a:off x="722160" y="2583720"/>
            <a:ext cx="777204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15"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16"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722160" y="3917160"/>
            <a:ext cx="7772040" cy="561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20"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21"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22"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24"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25"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26" name="PlaceHolder 4"/>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28"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29"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30" name="PlaceHolder 4"/>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5"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6" name="PlaceHolder 3"/>
          <p:cNvSpPr>
            <a:spLocks noGrp="1"/>
          </p:cNvSpPr>
          <p:nvPr>
            <p:ph type="body"/>
          </p:nvPr>
        </p:nvSpPr>
        <p:spPr>
          <a:xfrm>
            <a:off x="470484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17"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32" name="PlaceHolder 2"/>
          <p:cNvSpPr>
            <a:spLocks noGrp="1"/>
          </p:cNvSpPr>
          <p:nvPr>
            <p:ph type="body"/>
          </p:nvPr>
        </p:nvSpPr>
        <p:spPr>
          <a:xfrm>
            <a:off x="722160" y="25837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33" name="PlaceHolder 3"/>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35"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36"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37" name="PlaceHolder 4"/>
          <p:cNvSpPr>
            <a:spLocks noGrp="1"/>
          </p:cNvSpPr>
          <p:nvPr>
            <p:ph type="body"/>
          </p:nvPr>
        </p:nvSpPr>
        <p:spPr>
          <a:xfrm>
            <a:off x="72216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38" name="PlaceHolder 5"/>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40" name="PlaceHolder 2"/>
          <p:cNvSpPr>
            <a:spLocks noGrp="1"/>
          </p:cNvSpPr>
          <p:nvPr>
            <p:ph type="body"/>
          </p:nvPr>
        </p:nvSpPr>
        <p:spPr>
          <a:xfrm>
            <a:off x="722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41" name="PlaceHolder 3"/>
          <p:cNvSpPr>
            <a:spLocks noGrp="1"/>
          </p:cNvSpPr>
          <p:nvPr>
            <p:ph type="body"/>
          </p:nvPr>
        </p:nvSpPr>
        <p:spPr>
          <a:xfrm>
            <a:off x="335016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42" name="PlaceHolder 4"/>
          <p:cNvSpPr>
            <a:spLocks noGrp="1"/>
          </p:cNvSpPr>
          <p:nvPr>
            <p:ph type="body"/>
          </p:nvPr>
        </p:nvSpPr>
        <p:spPr>
          <a:xfrm>
            <a:off x="5977800" y="25837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43" name="PlaceHolder 5"/>
          <p:cNvSpPr>
            <a:spLocks noGrp="1"/>
          </p:cNvSpPr>
          <p:nvPr>
            <p:ph type="body"/>
          </p:nvPr>
        </p:nvSpPr>
        <p:spPr>
          <a:xfrm>
            <a:off x="722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44" name="PlaceHolder 6"/>
          <p:cNvSpPr>
            <a:spLocks noGrp="1"/>
          </p:cNvSpPr>
          <p:nvPr>
            <p:ph type="body"/>
          </p:nvPr>
        </p:nvSpPr>
        <p:spPr>
          <a:xfrm>
            <a:off x="335016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45" name="PlaceHolder 7"/>
          <p:cNvSpPr>
            <a:spLocks noGrp="1"/>
          </p:cNvSpPr>
          <p:nvPr>
            <p:ph type="body"/>
          </p:nvPr>
        </p:nvSpPr>
        <p:spPr>
          <a:xfrm>
            <a:off x="5977800" y="3280320"/>
            <a:ext cx="250236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19" name="PlaceHolder 2"/>
          <p:cNvSpPr>
            <a:spLocks noGrp="1"/>
          </p:cNvSpPr>
          <p:nvPr>
            <p:ph type="body"/>
          </p:nvPr>
        </p:nvSpPr>
        <p:spPr>
          <a:xfrm>
            <a:off x="722160" y="2583720"/>
            <a:ext cx="3792600" cy="133308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0"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1" name="PlaceHolder 4"/>
          <p:cNvSpPr>
            <a:spLocks noGrp="1"/>
          </p:cNvSpPr>
          <p:nvPr>
            <p:ph type="body"/>
          </p:nvPr>
        </p:nvSpPr>
        <p:spPr>
          <a:xfrm>
            <a:off x="4704840" y="32803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3917160"/>
            <a:ext cx="7772040" cy="1210320"/>
          </a:xfrm>
          <a:prstGeom prst="rect">
            <a:avLst/>
          </a:prstGeom>
        </p:spPr>
        <p:txBody>
          <a:bodyPr lIns="0" rIns="0" tIns="0" bIns="0" anchor="ctr"/>
          <a:p>
            <a:endParaRPr b="0" lang="en-US" sz="4400" spc="-1" strike="noStrike">
              <a:solidFill>
                <a:srgbClr val="000000"/>
              </a:solidFill>
              <a:latin typeface="Arial"/>
            </a:endParaRPr>
          </a:p>
        </p:txBody>
      </p:sp>
      <p:sp>
        <p:nvSpPr>
          <p:cNvPr id="23" name="PlaceHolder 2"/>
          <p:cNvSpPr>
            <a:spLocks noGrp="1"/>
          </p:cNvSpPr>
          <p:nvPr>
            <p:ph type="body"/>
          </p:nvPr>
        </p:nvSpPr>
        <p:spPr>
          <a:xfrm>
            <a:off x="72216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4" name="PlaceHolder 3"/>
          <p:cNvSpPr>
            <a:spLocks noGrp="1"/>
          </p:cNvSpPr>
          <p:nvPr>
            <p:ph type="body"/>
          </p:nvPr>
        </p:nvSpPr>
        <p:spPr>
          <a:xfrm>
            <a:off x="4704840" y="2583720"/>
            <a:ext cx="3792600" cy="635760"/>
          </a:xfrm>
          <a:prstGeom prst="rect">
            <a:avLst/>
          </a:prstGeom>
        </p:spPr>
        <p:txBody>
          <a:bodyPr lIns="0" rIns="0" tIns="0" bIns="0">
            <a:normAutofit/>
          </a:bodyPr>
          <a:p>
            <a:endParaRPr b="0" lang="en-US" sz="3200" spc="-1" strike="noStrike">
              <a:solidFill>
                <a:srgbClr val="000000"/>
              </a:solidFill>
              <a:latin typeface="Book Antiqua"/>
            </a:endParaRPr>
          </a:p>
        </p:txBody>
      </p:sp>
      <p:sp>
        <p:nvSpPr>
          <p:cNvPr id="25" name="PlaceHolder 4"/>
          <p:cNvSpPr>
            <a:spLocks noGrp="1"/>
          </p:cNvSpPr>
          <p:nvPr>
            <p:ph type="body"/>
          </p:nvPr>
        </p:nvSpPr>
        <p:spPr>
          <a:xfrm>
            <a:off x="722160" y="3280320"/>
            <a:ext cx="7772040" cy="635760"/>
          </a:xfrm>
          <a:prstGeom prst="rect">
            <a:avLst/>
          </a:prstGeom>
        </p:spPr>
        <p:txBody>
          <a:bodyPr lIns="0" rIns="0" tIns="0" bIns="0">
            <a:normAutofit/>
          </a:bodyPr>
          <a:p>
            <a:endParaRPr b="0" lang="en-US" sz="3200" spc="-1" strike="noStrike">
              <a:solidFill>
                <a:srgbClr val="000000"/>
              </a:solid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893600"/>
            <a:ext cx="7772040" cy="1306440"/>
          </a:xfrm>
          <a:prstGeom prst="rect">
            <a:avLst/>
          </a:prstGeom>
        </p:spPr>
        <p:txBody>
          <a:bodyPr anchor="ctr"/>
          <a:p>
            <a:pPr algn="ctr">
              <a:lnSpc>
                <a:spcPct val="100000"/>
              </a:lnSpc>
            </a:pPr>
            <a:r>
              <a:rPr b="0" lang="en-US" sz="4400" spc="-1" strike="noStrike">
                <a:solidFill>
                  <a:srgbClr val="000000"/>
                </a:solidFill>
                <a:latin typeface="Lucida Sans"/>
              </a:rPr>
              <a:t>Click to </a:t>
            </a:r>
            <a:r>
              <a:rPr b="0" lang="en-US" sz="4400" spc="-1" strike="noStrike">
                <a:solidFill>
                  <a:srgbClr val="000000"/>
                </a:solidFill>
                <a:latin typeface="Lucida Sans"/>
              </a:rPr>
              <a:t>edit </a:t>
            </a:r>
            <a:r>
              <a:rPr b="0" lang="en-US" sz="4400" spc="-1" strike="noStrike">
                <a:solidFill>
                  <a:srgbClr val="000000"/>
                </a:solidFill>
                <a:latin typeface="Lucida Sans"/>
              </a:rPr>
              <a:t>Master </a:t>
            </a:r>
            <a:r>
              <a:rPr b="0" lang="en-US" sz="4400" spc="-1" strike="noStrike">
                <a:solidFill>
                  <a:srgbClr val="000000"/>
                </a:solidFill>
                <a:latin typeface="Lucida Sans"/>
              </a:rPr>
              <a:t>title </a:t>
            </a:r>
            <a:r>
              <a:rPr b="0" lang="en-US" sz="4400" spc="-1" strike="noStrike">
                <a:solidFill>
                  <a:srgbClr val="000000"/>
                </a:solidFill>
                <a:latin typeface="Lucida Sans"/>
              </a:rPr>
              <a:t>style</a:t>
            </a:r>
            <a:endParaRPr b="0" lang="en-US" sz="4400" spc="-1" strike="noStrike">
              <a:solidFill>
                <a:srgbClr val="000000"/>
              </a:solidFill>
              <a:latin typeface="Arial"/>
            </a:endParaRPr>
          </a:p>
        </p:txBody>
      </p:sp>
      <p:sp>
        <p:nvSpPr>
          <p:cNvPr id="1" name="PlaceHolder 2"/>
          <p:cNvSpPr>
            <a:spLocks noGrp="1"/>
          </p:cNvSpPr>
          <p:nvPr>
            <p:ph type="dt"/>
          </p:nvPr>
        </p:nvSpPr>
        <p:spPr>
          <a:xfrm>
            <a:off x="457200" y="5650200"/>
            <a:ext cx="2133360" cy="324360"/>
          </a:xfrm>
          <a:prstGeom prst="rect">
            <a:avLst/>
          </a:prstGeom>
        </p:spPr>
        <p:txBody>
          <a:bodyPr anchor="ctr"/>
          <a:p>
            <a:endParaRPr b="0" lang="en-IN" sz="2400" spc="-1" strike="noStrike">
              <a:latin typeface="Times New Roman"/>
            </a:endParaRPr>
          </a:p>
        </p:txBody>
      </p:sp>
      <p:sp>
        <p:nvSpPr>
          <p:cNvPr id="2" name="PlaceHolder 3"/>
          <p:cNvSpPr>
            <a:spLocks noGrp="1"/>
          </p:cNvSpPr>
          <p:nvPr>
            <p:ph type="ftr"/>
          </p:nvPr>
        </p:nvSpPr>
        <p:spPr>
          <a:xfrm>
            <a:off x="3124080" y="5650200"/>
            <a:ext cx="2895120" cy="32436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5650200"/>
            <a:ext cx="2133360" cy="324360"/>
          </a:xfrm>
          <a:prstGeom prst="rect">
            <a:avLst/>
          </a:prstGeom>
        </p:spPr>
        <p:txBody>
          <a:bodyPr anchor="ctr"/>
          <a:p>
            <a:pPr algn="r">
              <a:lnSpc>
                <a:spcPct val="90000"/>
              </a:lnSpc>
            </a:pPr>
            <a:fld id="{C4A75D96-6200-4883-9CA2-6F074F52AE26}" type="slidenum">
              <a:rPr b="1" lang="en-IN" sz="1200" spc="-1" strike="noStrike">
                <a:solidFill>
                  <a:srgbClr val="8b8b8b"/>
                </a:solidFill>
                <a:latin typeface="Arial"/>
              </a:rPr>
              <a:t>&lt;number&gt;</a:t>
            </a:fld>
            <a:endParaRPr b="0" lang="en-IN" sz="1200" spc="-1" strike="noStrike">
              <a:latin typeface="Times New Roman"/>
            </a:endParaRPr>
          </a:p>
        </p:txBody>
      </p:sp>
      <p:sp>
        <p:nvSpPr>
          <p:cNvPr id="4" name="PlaceHolder 5"/>
          <p:cNvSpPr>
            <a:spLocks noGrp="1"/>
          </p:cNvSpPr>
          <p:nvPr>
            <p:ph type="body"/>
          </p:nvPr>
        </p:nvSpPr>
        <p:spPr>
          <a:xfrm>
            <a:off x="457200" y="1426320"/>
            <a:ext cx="8229240" cy="3535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Book Antiqua"/>
              </a:rPr>
              <a:t>Click to edit the outline text format</a:t>
            </a:r>
            <a:endParaRPr b="0" lang="en-US" sz="3200" spc="-1" strike="noStrike">
              <a:solidFill>
                <a:srgbClr val="000000"/>
              </a:solidFill>
              <a:latin typeface="Book Antiqua"/>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Book Antiqua"/>
              </a:rPr>
              <a:t>Second Outline Level</a:t>
            </a:r>
            <a:endParaRPr b="0" lang="en-US" sz="2400" spc="-1" strike="noStrike">
              <a:solidFill>
                <a:srgbClr val="000000"/>
              </a:solidFill>
              <a:latin typeface="Book Antiqu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Book Antiqua"/>
              </a:rPr>
              <a:t>Third Outline Level</a:t>
            </a:r>
            <a:endParaRPr b="0" lang="en-US" sz="2000" spc="-1" strike="noStrike">
              <a:solidFill>
                <a:srgbClr val="000000"/>
              </a:solidFill>
              <a:latin typeface="Book Antiqu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Book Antiqua"/>
              </a:rPr>
              <a:t>Fourth Outline Level</a:t>
            </a:r>
            <a:endParaRPr b="0" lang="en-US" sz="2000" spc="-1" strike="noStrike">
              <a:solidFill>
                <a:srgbClr val="000000"/>
              </a:solid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Book Antiqua"/>
              </a:rPr>
              <a:t>Fifth Outline Level</a:t>
            </a:r>
            <a:endParaRPr b="0" lang="en-US" sz="2000" spc="-1" strike="noStrike">
              <a:solidFill>
                <a:srgbClr val="000000"/>
              </a:solid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Book Antiqua"/>
              </a:rPr>
              <a:t>Sixth Outline Level</a:t>
            </a:r>
            <a:endParaRPr b="0" lang="en-US" sz="2000" spc="-1" strike="noStrike">
              <a:solidFill>
                <a:srgbClr val="000000"/>
              </a:solid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Book Antiqua"/>
              </a:rPr>
              <a:t>Seventh Outline Level</a:t>
            </a:r>
            <a:endParaRPr b="0" lang="en-US" sz="2000" spc="-1" strike="noStrike">
              <a:solidFill>
                <a:srgbClr val="000000"/>
              </a:solidFill>
              <a:latin typeface="Book Antiqu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44080"/>
            <a:ext cx="8229240" cy="1015560"/>
          </a:xfrm>
          <a:prstGeom prst="rect">
            <a:avLst/>
          </a:prstGeom>
        </p:spPr>
        <p:txBody>
          <a:bodyPr anchor="ctr"/>
          <a:p>
            <a:pPr algn="ctr">
              <a:lnSpc>
                <a:spcPct val="100000"/>
              </a:lnSpc>
            </a:pPr>
            <a:r>
              <a:rPr b="0" lang="en-US" sz="4400" spc="-1" strike="noStrike">
                <a:solidFill>
                  <a:srgbClr val="000000"/>
                </a:solidFill>
                <a:latin typeface="Lucida Sans"/>
              </a:rPr>
              <a:t>Click to </a:t>
            </a:r>
            <a:r>
              <a:rPr b="0" lang="en-US" sz="4400" spc="-1" strike="noStrike">
                <a:solidFill>
                  <a:srgbClr val="000000"/>
                </a:solidFill>
                <a:latin typeface="Lucida Sans"/>
              </a:rPr>
              <a:t>edit </a:t>
            </a:r>
            <a:r>
              <a:rPr b="0" lang="en-US" sz="4400" spc="-1" strike="noStrike">
                <a:solidFill>
                  <a:srgbClr val="000000"/>
                </a:solidFill>
                <a:latin typeface="Lucida Sans"/>
              </a:rPr>
              <a:t>Master </a:t>
            </a:r>
            <a:r>
              <a:rPr b="0" lang="en-US" sz="4400" spc="-1" strike="noStrike">
                <a:solidFill>
                  <a:srgbClr val="000000"/>
                </a:solidFill>
                <a:latin typeface="Lucida Sans"/>
              </a:rPr>
              <a:t>title </a:t>
            </a:r>
            <a:r>
              <a:rPr b="0" lang="en-US" sz="4400" spc="-1" strike="noStrike">
                <a:solidFill>
                  <a:srgbClr val="000000"/>
                </a:solidFill>
                <a:latin typeface="Lucida Sans"/>
              </a:rPr>
              <a:t>style</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422360"/>
            <a:ext cx="8229240" cy="402264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Click to edit Master text styles</a:t>
            </a:r>
            <a:endParaRPr b="0" lang="en-US" sz="3200" spc="-1" strike="noStrike">
              <a:solidFill>
                <a:srgbClr val="000000"/>
              </a:solidFill>
              <a:latin typeface="Book Antiqua"/>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Book Antiqua"/>
              </a:rPr>
              <a:t>Second level</a:t>
            </a:r>
            <a:endParaRPr b="0" lang="en-US" sz="2800" spc="-1" strike="noStrike">
              <a:solidFill>
                <a:srgbClr val="000000"/>
              </a:solidFill>
              <a:latin typeface="Book Antiqua"/>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Book Antiqua"/>
              </a:rPr>
              <a:t>Third level</a:t>
            </a:r>
            <a:endParaRPr b="0" lang="en-US" sz="2400" spc="-1" strike="noStrike">
              <a:solidFill>
                <a:srgbClr val="000000"/>
              </a:solidFill>
              <a:latin typeface="Book Antiqua"/>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Book Antiqua"/>
              </a:rPr>
              <a:t>Fourth level</a:t>
            </a:r>
            <a:endParaRPr b="0" lang="en-US" sz="2000" spc="-1" strike="noStrike">
              <a:solidFill>
                <a:srgbClr val="000000"/>
              </a:solidFill>
              <a:latin typeface="Book Antiqua"/>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Book Antiqua"/>
              </a:rPr>
              <a:t>Fifth level</a:t>
            </a:r>
            <a:endParaRPr b="0" lang="en-US" sz="2000" spc="-1" strike="noStrike">
              <a:solidFill>
                <a:srgbClr val="000000"/>
              </a:solidFill>
              <a:latin typeface="Book Antiqua"/>
            </a:endParaRPr>
          </a:p>
        </p:txBody>
      </p:sp>
      <p:sp>
        <p:nvSpPr>
          <p:cNvPr id="43" name="PlaceHolder 3"/>
          <p:cNvSpPr>
            <a:spLocks noGrp="1"/>
          </p:cNvSpPr>
          <p:nvPr>
            <p:ph type="dt"/>
          </p:nvPr>
        </p:nvSpPr>
        <p:spPr>
          <a:xfrm>
            <a:off x="457200" y="5650200"/>
            <a:ext cx="2133360" cy="324360"/>
          </a:xfrm>
          <a:prstGeom prst="rect">
            <a:avLst/>
          </a:prstGeom>
        </p:spPr>
        <p:txBody>
          <a:bodyPr anchor="ctr"/>
          <a:p>
            <a:endParaRPr b="0" lang="en-IN" sz="2400" spc="-1" strike="noStrike">
              <a:latin typeface="Times New Roman"/>
            </a:endParaRPr>
          </a:p>
        </p:txBody>
      </p:sp>
      <p:sp>
        <p:nvSpPr>
          <p:cNvPr id="44" name="PlaceHolder 4"/>
          <p:cNvSpPr>
            <a:spLocks noGrp="1"/>
          </p:cNvSpPr>
          <p:nvPr>
            <p:ph type="ftr"/>
          </p:nvPr>
        </p:nvSpPr>
        <p:spPr>
          <a:xfrm>
            <a:off x="3124080" y="5650200"/>
            <a:ext cx="2895120" cy="32436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5650200"/>
            <a:ext cx="2133360" cy="324360"/>
          </a:xfrm>
          <a:prstGeom prst="rect">
            <a:avLst/>
          </a:prstGeom>
        </p:spPr>
        <p:txBody>
          <a:bodyPr anchor="ctr"/>
          <a:p>
            <a:pPr algn="r">
              <a:lnSpc>
                <a:spcPct val="90000"/>
              </a:lnSpc>
            </a:pPr>
            <a:fld id="{CDC83037-F916-49F7-BE14-85EFB6296C78}" type="slidenum">
              <a:rPr b="1" lang="en-IN" sz="1200" spc="-1" strike="noStrike">
                <a:solidFill>
                  <a:srgbClr val="8b8b8b"/>
                </a:solidFill>
                <a:latin typeface="Arial"/>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44080"/>
            <a:ext cx="8229240" cy="1015560"/>
          </a:xfrm>
          <a:prstGeom prst="rect">
            <a:avLst/>
          </a:prstGeom>
        </p:spPr>
        <p:txBody>
          <a:bodyPr anchor="ctr"/>
          <a:p>
            <a:pPr algn="ctr">
              <a:lnSpc>
                <a:spcPct val="100000"/>
              </a:lnSpc>
            </a:pPr>
            <a:r>
              <a:rPr b="0" lang="en-US" sz="4400" spc="-1" strike="noStrike">
                <a:solidFill>
                  <a:srgbClr val="000000"/>
                </a:solidFill>
                <a:latin typeface="Lucida Sans"/>
              </a:rPr>
              <a:t>Click to </a:t>
            </a:r>
            <a:r>
              <a:rPr b="0" lang="en-US" sz="4400" spc="-1" strike="noStrike">
                <a:solidFill>
                  <a:srgbClr val="000000"/>
                </a:solidFill>
                <a:latin typeface="Lucida Sans"/>
              </a:rPr>
              <a:t>edit </a:t>
            </a:r>
            <a:r>
              <a:rPr b="0" lang="en-US" sz="4400" spc="-1" strike="noStrike">
                <a:solidFill>
                  <a:srgbClr val="000000"/>
                </a:solidFill>
                <a:latin typeface="Lucida Sans"/>
              </a:rPr>
              <a:t>Master </a:t>
            </a:r>
            <a:r>
              <a:rPr b="0" lang="en-US" sz="4400" spc="-1" strike="noStrike">
                <a:solidFill>
                  <a:srgbClr val="000000"/>
                </a:solidFill>
                <a:latin typeface="Lucida Sans"/>
              </a:rPr>
              <a:t>title </a:t>
            </a:r>
            <a:r>
              <a:rPr b="0" lang="en-US" sz="4400" spc="-1" strike="noStrike">
                <a:solidFill>
                  <a:srgbClr val="000000"/>
                </a:solidFill>
                <a:latin typeface="Lucida Sans"/>
              </a:rPr>
              <a:t>style</a:t>
            </a:r>
            <a:endParaRPr b="0" lang="en-US" sz="4400" spc="-1" strike="noStrike">
              <a:solidFill>
                <a:srgbClr val="000000"/>
              </a:solidFill>
              <a:latin typeface="Arial"/>
            </a:endParaRPr>
          </a:p>
        </p:txBody>
      </p:sp>
      <p:sp>
        <p:nvSpPr>
          <p:cNvPr id="83" name="PlaceHolder 2"/>
          <p:cNvSpPr>
            <a:spLocks noGrp="1"/>
          </p:cNvSpPr>
          <p:nvPr>
            <p:ph type="dt"/>
          </p:nvPr>
        </p:nvSpPr>
        <p:spPr>
          <a:xfrm>
            <a:off x="457200" y="5650200"/>
            <a:ext cx="2133360" cy="324360"/>
          </a:xfrm>
          <a:prstGeom prst="rect">
            <a:avLst/>
          </a:prstGeom>
        </p:spPr>
        <p:txBody>
          <a:bodyPr anchor="ctr"/>
          <a:p>
            <a:endParaRPr b="0" lang="en-IN" sz="2400" spc="-1" strike="noStrike">
              <a:latin typeface="Times New Roman"/>
            </a:endParaRPr>
          </a:p>
        </p:txBody>
      </p:sp>
      <p:sp>
        <p:nvSpPr>
          <p:cNvPr id="84" name="PlaceHolder 3"/>
          <p:cNvSpPr>
            <a:spLocks noGrp="1"/>
          </p:cNvSpPr>
          <p:nvPr>
            <p:ph type="ftr"/>
          </p:nvPr>
        </p:nvSpPr>
        <p:spPr>
          <a:xfrm>
            <a:off x="3124080" y="5650200"/>
            <a:ext cx="2895120" cy="324360"/>
          </a:xfrm>
          <a:prstGeom prst="rect">
            <a:avLst/>
          </a:prstGeom>
        </p:spPr>
        <p:txBody>
          <a:bodyPr anchor="ctr"/>
          <a:p>
            <a:endParaRPr b="0" lang="en-IN" sz="2400" spc="-1" strike="noStrike">
              <a:latin typeface="Times New Roman"/>
            </a:endParaRPr>
          </a:p>
        </p:txBody>
      </p:sp>
      <p:sp>
        <p:nvSpPr>
          <p:cNvPr id="85" name="PlaceHolder 4"/>
          <p:cNvSpPr>
            <a:spLocks noGrp="1"/>
          </p:cNvSpPr>
          <p:nvPr>
            <p:ph type="sldNum"/>
          </p:nvPr>
        </p:nvSpPr>
        <p:spPr>
          <a:xfrm>
            <a:off x="6553080" y="5650200"/>
            <a:ext cx="2133360" cy="324360"/>
          </a:xfrm>
          <a:prstGeom prst="rect">
            <a:avLst/>
          </a:prstGeom>
        </p:spPr>
        <p:txBody>
          <a:bodyPr anchor="ctr"/>
          <a:p>
            <a:pPr algn="r">
              <a:lnSpc>
                <a:spcPct val="90000"/>
              </a:lnSpc>
            </a:pPr>
            <a:fld id="{EA55D9B9-C51A-4F1F-9C66-23B06E09F4B3}" type="slidenum">
              <a:rPr b="1" lang="en-IN" sz="1200" spc="-1" strike="noStrike">
                <a:solidFill>
                  <a:srgbClr val="8b8b8b"/>
                </a:solidFill>
                <a:latin typeface="Arial"/>
              </a:rPr>
              <a:t>&lt;number&gt;</a:t>
            </a:fld>
            <a:endParaRPr b="0" lang="en-IN" sz="1200" spc="-1" strike="noStrike">
              <a:latin typeface="Times New Roman"/>
            </a:endParaRPr>
          </a:p>
        </p:txBody>
      </p:sp>
      <p:sp>
        <p:nvSpPr>
          <p:cNvPr id="86" name="PlaceHolder 5"/>
          <p:cNvSpPr>
            <a:spLocks noGrp="1"/>
          </p:cNvSpPr>
          <p:nvPr>
            <p:ph type="body"/>
          </p:nvPr>
        </p:nvSpPr>
        <p:spPr>
          <a:xfrm>
            <a:off x="457200" y="1426320"/>
            <a:ext cx="8229240" cy="3535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Book Antiqua"/>
              </a:rPr>
              <a:t>Click to edit the outline text format</a:t>
            </a:r>
            <a:endParaRPr b="0" lang="en-US" sz="3200" spc="-1" strike="noStrike">
              <a:solidFill>
                <a:srgbClr val="000000"/>
              </a:solidFill>
              <a:latin typeface="Book Antiqua"/>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Book Antiqua"/>
              </a:rPr>
              <a:t>Second Outline Level</a:t>
            </a:r>
            <a:endParaRPr b="0" lang="en-US" sz="2400" spc="-1" strike="noStrike">
              <a:solidFill>
                <a:srgbClr val="000000"/>
              </a:solidFill>
              <a:latin typeface="Book Antiqu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Book Antiqua"/>
              </a:rPr>
              <a:t>Third Outline Level</a:t>
            </a:r>
            <a:endParaRPr b="0" lang="en-US" sz="2000" spc="-1" strike="noStrike">
              <a:solidFill>
                <a:srgbClr val="000000"/>
              </a:solidFill>
              <a:latin typeface="Book Antiqu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Book Antiqua"/>
              </a:rPr>
              <a:t>Fourth Outline Level</a:t>
            </a:r>
            <a:endParaRPr b="0" lang="en-US" sz="2000" spc="-1" strike="noStrike">
              <a:solidFill>
                <a:srgbClr val="000000"/>
              </a:solid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Book Antiqua"/>
              </a:rPr>
              <a:t>Fifth Outline Level</a:t>
            </a:r>
            <a:endParaRPr b="0" lang="en-US" sz="2000" spc="-1" strike="noStrike">
              <a:solidFill>
                <a:srgbClr val="000000"/>
              </a:solid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Book Antiqua"/>
              </a:rPr>
              <a:t>Sixth Outline Level</a:t>
            </a:r>
            <a:endParaRPr b="0" lang="en-US" sz="2000" spc="-1" strike="noStrike">
              <a:solidFill>
                <a:srgbClr val="000000"/>
              </a:solid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Book Antiqua"/>
              </a:rPr>
              <a:t>Seventh Outline Level</a:t>
            </a:r>
            <a:endParaRPr b="0" lang="en-US" sz="2000" spc="-1" strike="noStrike">
              <a:solidFill>
                <a:srgbClr val="000000"/>
              </a:solidFill>
              <a:latin typeface="Book Antiqu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dt"/>
          </p:nvPr>
        </p:nvSpPr>
        <p:spPr>
          <a:xfrm>
            <a:off x="457200" y="5650200"/>
            <a:ext cx="2133360" cy="324360"/>
          </a:xfrm>
          <a:prstGeom prst="rect">
            <a:avLst/>
          </a:prstGeom>
        </p:spPr>
        <p:txBody>
          <a:bodyPr anchor="ctr"/>
          <a:p>
            <a:endParaRPr b="0" lang="en-IN" sz="2400" spc="-1" strike="noStrike">
              <a:latin typeface="Times New Roman"/>
            </a:endParaRPr>
          </a:p>
        </p:txBody>
      </p:sp>
      <p:sp>
        <p:nvSpPr>
          <p:cNvPr id="124" name="PlaceHolder 2"/>
          <p:cNvSpPr>
            <a:spLocks noGrp="1"/>
          </p:cNvSpPr>
          <p:nvPr>
            <p:ph type="ftr"/>
          </p:nvPr>
        </p:nvSpPr>
        <p:spPr>
          <a:xfrm>
            <a:off x="3124080" y="5650200"/>
            <a:ext cx="2895120" cy="324360"/>
          </a:xfrm>
          <a:prstGeom prst="rect">
            <a:avLst/>
          </a:prstGeom>
        </p:spPr>
        <p:txBody>
          <a:bodyPr anchor="ctr"/>
          <a:p>
            <a:endParaRPr b="0" lang="en-IN" sz="2400" spc="-1" strike="noStrike">
              <a:latin typeface="Times New Roman"/>
            </a:endParaRPr>
          </a:p>
        </p:txBody>
      </p:sp>
      <p:sp>
        <p:nvSpPr>
          <p:cNvPr id="125" name="PlaceHolder 3"/>
          <p:cNvSpPr>
            <a:spLocks noGrp="1"/>
          </p:cNvSpPr>
          <p:nvPr>
            <p:ph type="sldNum"/>
          </p:nvPr>
        </p:nvSpPr>
        <p:spPr>
          <a:xfrm>
            <a:off x="6553080" y="5650200"/>
            <a:ext cx="2133360" cy="324360"/>
          </a:xfrm>
          <a:prstGeom prst="rect">
            <a:avLst/>
          </a:prstGeom>
        </p:spPr>
        <p:txBody>
          <a:bodyPr anchor="ctr"/>
          <a:p>
            <a:pPr algn="r">
              <a:lnSpc>
                <a:spcPct val="90000"/>
              </a:lnSpc>
            </a:pPr>
            <a:fld id="{EB99B769-DFAD-49C3-AE27-0468278769F7}" type="slidenum">
              <a:rPr b="1" lang="en-IN" sz="1200" spc="-1" strike="noStrike">
                <a:solidFill>
                  <a:srgbClr val="8b8b8b"/>
                </a:solidFill>
                <a:latin typeface="Arial"/>
              </a:rPr>
              <a:t>&lt;number&gt;</a:t>
            </a:fld>
            <a:endParaRPr b="0" lang="en-IN" sz="1200" spc="-1" strike="noStrike">
              <a:latin typeface="Times New Roman"/>
            </a:endParaRPr>
          </a:p>
        </p:txBody>
      </p:sp>
      <p:sp>
        <p:nvSpPr>
          <p:cNvPr id="126" name="PlaceHolder 4"/>
          <p:cNvSpPr>
            <a:spLocks noGrp="1"/>
          </p:cNvSpPr>
          <p:nvPr>
            <p:ph type="title"/>
          </p:nvPr>
        </p:nvSpPr>
        <p:spPr>
          <a:xfrm>
            <a:off x="457200" y="243000"/>
            <a:ext cx="8229240" cy="1017360"/>
          </a:xfrm>
          <a:prstGeom prst="rect">
            <a:avLst/>
          </a:prstGeom>
        </p:spPr>
        <p:txBody>
          <a:bodyPr lIns="0" rIns="0" tIns="0" bIns="0" anchor="ct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27" name="PlaceHolder 5"/>
          <p:cNvSpPr>
            <a:spLocks noGrp="1"/>
          </p:cNvSpPr>
          <p:nvPr>
            <p:ph type="body"/>
          </p:nvPr>
        </p:nvSpPr>
        <p:spPr>
          <a:xfrm>
            <a:off x="457200" y="1426320"/>
            <a:ext cx="8229240" cy="3535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Book Antiqua"/>
              </a:rPr>
              <a:t>Click to edit the outline text format</a:t>
            </a:r>
            <a:endParaRPr b="0" lang="en-US" sz="3200" spc="-1" strike="noStrike">
              <a:solidFill>
                <a:srgbClr val="000000"/>
              </a:solidFill>
              <a:latin typeface="Book Antiqua"/>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Book Antiqua"/>
              </a:rPr>
              <a:t>Second Outline Level</a:t>
            </a:r>
            <a:endParaRPr b="0" lang="en-US" sz="2400" spc="-1" strike="noStrike">
              <a:solidFill>
                <a:srgbClr val="000000"/>
              </a:solidFill>
              <a:latin typeface="Book Antiqu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Book Antiqua"/>
              </a:rPr>
              <a:t>Third Outline Level</a:t>
            </a:r>
            <a:endParaRPr b="0" lang="en-US" sz="2000" spc="-1" strike="noStrike">
              <a:solidFill>
                <a:srgbClr val="000000"/>
              </a:solidFill>
              <a:latin typeface="Book Antiqu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Book Antiqua"/>
              </a:rPr>
              <a:t>Fourth Outline Level</a:t>
            </a:r>
            <a:endParaRPr b="0" lang="en-US" sz="2000" spc="-1" strike="noStrike">
              <a:solidFill>
                <a:srgbClr val="000000"/>
              </a:solidFill>
              <a:latin typeface="Book Antiqu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Book Antiqua"/>
              </a:rPr>
              <a:t>Fifth Outline Level</a:t>
            </a:r>
            <a:endParaRPr b="0" lang="en-US" sz="2000" spc="-1" strike="noStrike">
              <a:solidFill>
                <a:srgbClr val="000000"/>
              </a:solidFill>
              <a:latin typeface="Book Antiqu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Book Antiqua"/>
              </a:rPr>
              <a:t>Sixth Outline Level</a:t>
            </a:r>
            <a:endParaRPr b="0" lang="en-US" sz="2000" spc="-1" strike="noStrike">
              <a:solidFill>
                <a:srgbClr val="000000"/>
              </a:solidFill>
              <a:latin typeface="Book Antiqu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Book Antiqua"/>
              </a:rPr>
              <a:t>Seventh Outline Level</a:t>
            </a:r>
            <a:endParaRPr b="0" lang="en-US" sz="2000" spc="-1" strike="noStrike">
              <a:solidFill>
                <a:srgbClr val="000000"/>
              </a:solidFill>
              <a:latin typeface="Book Antiqu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685800" y="541800"/>
            <a:ext cx="7772040" cy="1015560"/>
          </a:xfrm>
          <a:prstGeom prst="rect">
            <a:avLst/>
          </a:prstGeom>
        </p:spPr>
        <p:txBody>
          <a:bodyPr anchor="ctr"/>
          <a:p>
            <a:pPr algn="ctr">
              <a:lnSpc>
                <a:spcPct val="100000"/>
              </a:lnSpc>
            </a:pPr>
            <a:r>
              <a:rPr b="0" lang="en-US" sz="4400" spc="-1" strike="noStrike">
                <a:solidFill>
                  <a:srgbClr val="000000"/>
                </a:solidFill>
                <a:latin typeface="Lucida Sans"/>
              </a:rPr>
              <a:t>Click to edit Master title style</a:t>
            </a:r>
            <a:endParaRPr b="0" lang="en-US" sz="4400" spc="-1" strike="noStrike">
              <a:solidFill>
                <a:srgbClr val="000000"/>
              </a:solidFill>
              <a:latin typeface="Arial"/>
            </a:endParaRPr>
          </a:p>
        </p:txBody>
      </p:sp>
      <p:sp>
        <p:nvSpPr>
          <p:cNvPr id="165" name="PlaceHolder 2"/>
          <p:cNvSpPr>
            <a:spLocks noGrp="1"/>
          </p:cNvSpPr>
          <p:nvPr>
            <p:ph type="body"/>
          </p:nvPr>
        </p:nvSpPr>
        <p:spPr>
          <a:xfrm>
            <a:off x="685800" y="1761120"/>
            <a:ext cx="7772040" cy="3657240"/>
          </a:xfrm>
          <a:prstGeom prst="rect">
            <a:avLst/>
          </a:prstGeom>
        </p:spPr>
        <p:txBody>
          <a:bodyPr lIns="90000" rIns="90000" tIns="45000" bIns="45000"/>
          <a:p>
            <a:pPr marL="432000" indent="-324000">
              <a:spcBef>
                <a:spcPts val="1417"/>
              </a:spcBef>
              <a:buClr>
                <a:srgbClr val="000000"/>
              </a:buClr>
              <a:buSzPct val="45000"/>
              <a:buFont typeface="Wingdings" charset="2"/>
              <a:buChar char=""/>
            </a:pPr>
            <a:r>
              <a:rPr b="0" lang="en-US" sz="1800" spc="-1" strike="noStrike">
                <a:solidFill>
                  <a:srgbClr val="000000"/>
                </a:solidFill>
                <a:latin typeface="Book Antiqua"/>
              </a:rPr>
              <a:t>Click to edit the outline text format</a:t>
            </a:r>
            <a:endParaRPr b="0" lang="en-US" sz="1800" spc="-1" strike="noStrike">
              <a:solidFill>
                <a:srgbClr val="000000"/>
              </a:solidFill>
              <a:latin typeface="Book Antiqua"/>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Book Antiqua"/>
              </a:rPr>
              <a:t>Second Outline Level</a:t>
            </a:r>
            <a:endParaRPr b="0" lang="en-US" sz="1800" spc="-1" strike="noStrike">
              <a:solidFill>
                <a:srgbClr val="000000"/>
              </a:solidFill>
              <a:latin typeface="Book Antiqua"/>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Book Antiqua"/>
              </a:rPr>
              <a:t>Third Outline Level</a:t>
            </a:r>
            <a:endParaRPr b="0" lang="en-US" sz="1800" spc="-1" strike="noStrike">
              <a:solidFill>
                <a:srgbClr val="000000"/>
              </a:solidFill>
              <a:latin typeface="Book Antiqua"/>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Book Antiqua"/>
              </a:rPr>
              <a:t>Fourth Outline Level</a:t>
            </a:r>
            <a:endParaRPr b="0" lang="en-US" sz="1800" spc="-1" strike="noStrike">
              <a:solidFill>
                <a:srgbClr val="000000"/>
              </a:solidFill>
              <a:latin typeface="Book Antiqua"/>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Book Antiqua"/>
              </a:rPr>
              <a:t>Fifth Outline Level</a:t>
            </a:r>
            <a:endParaRPr b="0" lang="en-US" sz="1800" spc="-1" strike="noStrike">
              <a:solidFill>
                <a:srgbClr val="000000"/>
              </a:solidFill>
              <a:latin typeface="Book Antiqua"/>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Book Antiqua"/>
              </a:rPr>
              <a:t>Sixth Outline Level</a:t>
            </a:r>
            <a:endParaRPr b="0" lang="en-US" sz="1800" spc="-1" strike="noStrike">
              <a:solidFill>
                <a:srgbClr val="000000"/>
              </a:solidFill>
              <a:latin typeface="Book Antiqua"/>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Book Antiqua"/>
              </a:rPr>
              <a:t>Seventh Outline Level</a:t>
            </a:r>
            <a:endParaRPr b="0" lang="en-US" sz="1800" spc="-1" strike="noStrike">
              <a:solidFill>
                <a:srgbClr val="000000"/>
              </a:solidFill>
              <a:latin typeface="Book Antiqua"/>
            </a:endParaRPr>
          </a:p>
        </p:txBody>
      </p:sp>
      <p:sp>
        <p:nvSpPr>
          <p:cNvPr id="166" name="PlaceHolder 3"/>
          <p:cNvSpPr>
            <a:spLocks noGrp="1"/>
          </p:cNvSpPr>
          <p:nvPr>
            <p:ph type="dt"/>
          </p:nvPr>
        </p:nvSpPr>
        <p:spPr>
          <a:xfrm>
            <a:off x="685800" y="5554080"/>
            <a:ext cx="1904760" cy="406080"/>
          </a:xfrm>
          <a:prstGeom prst="rect">
            <a:avLst/>
          </a:prstGeom>
        </p:spPr>
        <p:txBody>
          <a:bodyPr anchor="ctr"/>
          <a:p>
            <a:endParaRPr b="0" lang="en-IN" sz="2400" spc="-1" strike="noStrike">
              <a:latin typeface="Times New Roman"/>
            </a:endParaRPr>
          </a:p>
        </p:txBody>
      </p:sp>
      <p:sp>
        <p:nvSpPr>
          <p:cNvPr id="167" name="PlaceHolder 4"/>
          <p:cNvSpPr>
            <a:spLocks noGrp="1"/>
          </p:cNvSpPr>
          <p:nvPr>
            <p:ph type="ftr"/>
          </p:nvPr>
        </p:nvSpPr>
        <p:spPr>
          <a:xfrm>
            <a:off x="3124080" y="5554080"/>
            <a:ext cx="2895120" cy="406080"/>
          </a:xfrm>
          <a:prstGeom prst="rect">
            <a:avLst/>
          </a:prstGeom>
        </p:spPr>
        <p:txBody>
          <a:bodyPr anchor="ctr"/>
          <a:p>
            <a:endParaRPr b="0" lang="en-IN" sz="2400" spc="-1" strike="noStrike">
              <a:latin typeface="Times New Roman"/>
            </a:endParaRPr>
          </a:p>
        </p:txBody>
      </p:sp>
      <p:sp>
        <p:nvSpPr>
          <p:cNvPr id="168" name="PlaceHolder 5"/>
          <p:cNvSpPr>
            <a:spLocks noGrp="1"/>
          </p:cNvSpPr>
          <p:nvPr>
            <p:ph type="sldNum"/>
          </p:nvPr>
        </p:nvSpPr>
        <p:spPr>
          <a:xfrm>
            <a:off x="6553080" y="5554080"/>
            <a:ext cx="1904760" cy="406080"/>
          </a:xfrm>
          <a:prstGeom prst="rect">
            <a:avLst/>
          </a:prstGeom>
        </p:spPr>
        <p:txBody>
          <a:bodyPr anchor="ctr"/>
          <a:p>
            <a:pPr algn="r">
              <a:lnSpc>
                <a:spcPct val="90000"/>
              </a:lnSpc>
            </a:pPr>
            <a:fld id="{D44C974A-EDEB-4431-A6AD-CF0F13DD6C43}" type="slidenum">
              <a:rPr b="1" lang="en-IN" sz="1200" spc="-1" strike="noStrike">
                <a:solidFill>
                  <a:srgbClr val="8b8b8b"/>
                </a:solidFill>
                <a:latin typeface="Arial"/>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722160" y="3917160"/>
            <a:ext cx="7772040" cy="1210320"/>
          </a:xfrm>
          <a:prstGeom prst="rect">
            <a:avLst/>
          </a:prstGeom>
        </p:spPr>
        <p:txBody>
          <a:bodyPr/>
          <a:p>
            <a:pPr>
              <a:lnSpc>
                <a:spcPct val="100000"/>
              </a:lnSpc>
            </a:pPr>
            <a:r>
              <a:rPr b="1" lang="en-US" sz="4000" spc="-1" strike="noStrike" cap="all">
                <a:solidFill>
                  <a:srgbClr val="000000"/>
                </a:solidFill>
                <a:latin typeface="Lucida Sans"/>
              </a:rPr>
              <a:t>Click to edit Master title style</a:t>
            </a:r>
            <a:endParaRPr b="0" lang="en-US" sz="4000" spc="-1" strike="noStrike">
              <a:solidFill>
                <a:srgbClr val="000000"/>
              </a:solidFill>
              <a:latin typeface="Arial"/>
            </a:endParaRPr>
          </a:p>
        </p:txBody>
      </p:sp>
      <p:sp>
        <p:nvSpPr>
          <p:cNvPr id="206" name="PlaceHolder 2"/>
          <p:cNvSpPr>
            <a:spLocks noGrp="1"/>
          </p:cNvSpPr>
          <p:nvPr>
            <p:ph type="body"/>
          </p:nvPr>
        </p:nvSpPr>
        <p:spPr>
          <a:xfrm>
            <a:off x="722160" y="2583720"/>
            <a:ext cx="7772040" cy="1333080"/>
          </a:xfrm>
          <a:prstGeom prst="rect">
            <a:avLst/>
          </a:prstGeom>
        </p:spPr>
        <p:txBody>
          <a:bodyPr anchor="b"/>
          <a:p>
            <a:pPr>
              <a:lnSpc>
                <a:spcPct val="100000"/>
              </a:lnSpc>
              <a:spcBef>
                <a:spcPts val="400"/>
              </a:spcBef>
            </a:pPr>
            <a:r>
              <a:rPr b="0" lang="en-US" sz="2000" spc="-1" strike="noStrike">
                <a:solidFill>
                  <a:srgbClr val="8b8b8b"/>
                </a:solidFill>
                <a:latin typeface="Book Antiqua"/>
              </a:rPr>
              <a:t>Click to edit Master text styles</a:t>
            </a:r>
            <a:endParaRPr b="0" lang="en-US" sz="2000" spc="-1" strike="noStrike">
              <a:solidFill>
                <a:srgbClr val="000000"/>
              </a:solidFill>
              <a:latin typeface="Book Antiqua"/>
            </a:endParaRPr>
          </a:p>
        </p:txBody>
      </p:sp>
      <p:sp>
        <p:nvSpPr>
          <p:cNvPr id="207" name="PlaceHolder 3"/>
          <p:cNvSpPr>
            <a:spLocks noGrp="1"/>
          </p:cNvSpPr>
          <p:nvPr>
            <p:ph type="dt"/>
          </p:nvPr>
        </p:nvSpPr>
        <p:spPr>
          <a:xfrm>
            <a:off x="457200" y="5650200"/>
            <a:ext cx="2133360" cy="324360"/>
          </a:xfrm>
          <a:prstGeom prst="rect">
            <a:avLst/>
          </a:prstGeom>
        </p:spPr>
        <p:txBody>
          <a:bodyPr anchor="ctr"/>
          <a:p>
            <a:endParaRPr b="0" lang="en-IN" sz="2400" spc="-1" strike="noStrike">
              <a:latin typeface="Times New Roman"/>
            </a:endParaRPr>
          </a:p>
        </p:txBody>
      </p:sp>
      <p:sp>
        <p:nvSpPr>
          <p:cNvPr id="208" name="PlaceHolder 4"/>
          <p:cNvSpPr>
            <a:spLocks noGrp="1"/>
          </p:cNvSpPr>
          <p:nvPr>
            <p:ph type="ftr"/>
          </p:nvPr>
        </p:nvSpPr>
        <p:spPr>
          <a:xfrm>
            <a:off x="3124080" y="5650200"/>
            <a:ext cx="2895120" cy="324360"/>
          </a:xfrm>
          <a:prstGeom prst="rect">
            <a:avLst/>
          </a:prstGeom>
        </p:spPr>
        <p:txBody>
          <a:bodyPr anchor="ctr"/>
          <a:p>
            <a:endParaRPr b="0" lang="en-IN" sz="2400" spc="-1" strike="noStrike">
              <a:latin typeface="Times New Roman"/>
            </a:endParaRPr>
          </a:p>
        </p:txBody>
      </p:sp>
      <p:sp>
        <p:nvSpPr>
          <p:cNvPr id="209" name="PlaceHolder 5"/>
          <p:cNvSpPr>
            <a:spLocks noGrp="1"/>
          </p:cNvSpPr>
          <p:nvPr>
            <p:ph type="sldNum"/>
          </p:nvPr>
        </p:nvSpPr>
        <p:spPr>
          <a:xfrm>
            <a:off x="6553080" y="5650200"/>
            <a:ext cx="2133360" cy="324360"/>
          </a:xfrm>
          <a:prstGeom prst="rect">
            <a:avLst/>
          </a:prstGeom>
        </p:spPr>
        <p:txBody>
          <a:bodyPr anchor="ctr"/>
          <a:p>
            <a:pPr algn="r">
              <a:lnSpc>
                <a:spcPct val="90000"/>
              </a:lnSpc>
            </a:pPr>
            <a:fld id="{89EBAC9F-87F1-470F-B52F-E2085B237708}" type="slidenum">
              <a:rPr b="1" lang="en-IN" sz="1200" spc="-1" strike="noStrike">
                <a:solidFill>
                  <a:srgbClr val="8b8b8b"/>
                </a:solidFill>
                <a:latin typeface="Arial"/>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9.xml"/>
</Relationships>
</file>

<file path=ppt/slides/_rels/slide1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7.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9.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9.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9.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9.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4.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9.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9.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9.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9.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685800" y="1893600"/>
            <a:ext cx="7772040" cy="1306440"/>
          </a:xfrm>
          <a:prstGeom prst="rect">
            <a:avLst/>
          </a:prstGeom>
          <a:noFill/>
          <a:ln>
            <a:noFill/>
          </a:ln>
        </p:spPr>
        <p:txBody>
          <a:bodyPr anchor="ctr">
            <a:normAutofit/>
          </a:bodyPr>
          <a:p>
            <a:pPr algn="ctr">
              <a:lnSpc>
                <a:spcPct val="100000"/>
              </a:lnSpc>
            </a:pPr>
            <a:br/>
            <a:r>
              <a:rPr b="0" lang="en-US" sz="4400" spc="-1" strike="noStrike">
                <a:solidFill>
                  <a:srgbClr val="000000"/>
                </a:solidFill>
                <a:latin typeface="Lucida Sans"/>
              </a:rPr>
              <a:t>Building an Analysis Model</a:t>
            </a:r>
            <a:endParaRPr b="0" lang="en-US" sz="4400" spc="-1" strike="noStrike">
              <a:solidFill>
                <a:srgbClr val="000000"/>
              </a:solidFill>
              <a:latin typeface="Arial"/>
            </a:endParaRPr>
          </a:p>
        </p:txBody>
      </p:sp>
      <p:sp>
        <p:nvSpPr>
          <p:cNvPr id="253" name="TextShape 2"/>
          <p:cNvSpPr txBox="1"/>
          <p:nvPr/>
        </p:nvSpPr>
        <p:spPr>
          <a:xfrm>
            <a:off x="1371600" y="3454560"/>
            <a:ext cx="6400440" cy="1557360"/>
          </a:xfrm>
          <a:prstGeom prst="rect">
            <a:avLst/>
          </a:prstGeom>
          <a:noFill/>
          <a:ln>
            <a:noFill/>
          </a:ln>
        </p:spPr>
        <p:txBody>
          <a:bodyPr>
            <a:normAutofit/>
          </a:bodyPr>
          <a:p>
            <a:pPr algn="ctr">
              <a:lnSpc>
                <a:spcPct val="100000"/>
              </a:lnSpc>
              <a:spcBef>
                <a:spcPts val="561"/>
              </a:spcBef>
            </a:pPr>
            <a:r>
              <a:rPr b="0" lang="en-IN" sz="2800" spc="-1" strike="noStrike">
                <a:solidFill>
                  <a:srgbClr val="8b8b8b"/>
                </a:solidFill>
                <a:latin typeface="Book Antiqua"/>
              </a:rPr>
              <a:t>(Chapter 8 of Pressman’s 6</a:t>
            </a:r>
            <a:r>
              <a:rPr b="0" lang="en-IN" sz="2800" spc="-1" strike="noStrike" baseline="30000">
                <a:solidFill>
                  <a:srgbClr val="8b8b8b"/>
                </a:solidFill>
                <a:latin typeface="Book Antiqua"/>
              </a:rPr>
              <a:t>th</a:t>
            </a:r>
            <a:r>
              <a:rPr b="0" lang="en-IN" sz="2800" spc="-1" strike="noStrike">
                <a:solidFill>
                  <a:srgbClr val="8b8b8b"/>
                </a:solidFill>
                <a:latin typeface="Book Antiqua"/>
              </a:rPr>
              <a:t> Edition)</a:t>
            </a:r>
            <a:endParaRPr b="0" lang="en-IN" sz="2800" spc="-1" strike="noStrike">
              <a:latin typeface="Arial"/>
            </a:endParaRPr>
          </a:p>
        </p:txBody>
      </p:sp>
      <p:sp>
        <p:nvSpPr>
          <p:cNvPr id="254" name="TextShape 3"/>
          <p:cNvSpPr txBox="1"/>
          <p:nvPr/>
        </p:nvSpPr>
        <p:spPr>
          <a:xfrm>
            <a:off x="6553080" y="5650200"/>
            <a:ext cx="2133360" cy="324360"/>
          </a:xfrm>
          <a:prstGeom prst="rect">
            <a:avLst/>
          </a:prstGeom>
          <a:noFill/>
          <a:ln>
            <a:noFill/>
          </a:ln>
        </p:spPr>
        <p:txBody>
          <a:bodyPr anchor="ctr"/>
          <a:p>
            <a:pPr algn="r">
              <a:lnSpc>
                <a:spcPct val="90000"/>
              </a:lnSpc>
            </a:pPr>
            <a:fld id="{5A1540BD-BB16-426B-A57F-CFD9C7B4B493}"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Analysis Model</a:t>
            </a:r>
            <a:endParaRPr b="0" lang="en-US" sz="4400" spc="-1" strike="noStrike">
              <a:solidFill>
                <a:srgbClr val="000000"/>
              </a:solidFill>
              <a:latin typeface="Arial"/>
            </a:endParaRPr>
          </a:p>
        </p:txBody>
      </p:sp>
      <p:sp>
        <p:nvSpPr>
          <p:cNvPr id="286" name="TextShape 2"/>
          <p:cNvSpPr txBox="1"/>
          <p:nvPr/>
        </p:nvSpPr>
        <p:spPr>
          <a:xfrm>
            <a:off x="457200" y="1422360"/>
            <a:ext cx="8229240" cy="4022640"/>
          </a:xfrm>
          <a:prstGeom prst="rect">
            <a:avLst/>
          </a:prstGeom>
          <a:noFill/>
          <a:ln>
            <a:noFill/>
          </a:ln>
        </p:spPr>
        <p:txBody>
          <a:bodyPr/>
          <a:p>
            <a:pPr marL="343080" indent="-342720">
              <a:lnSpc>
                <a:spcPct val="100000"/>
              </a:lnSpc>
              <a:spcBef>
                <a:spcPts val="641"/>
              </a:spcBef>
              <a:buClr>
                <a:srgbClr val="ff0000"/>
              </a:buClr>
              <a:buFont typeface="Arial"/>
              <a:buChar char="•"/>
            </a:pPr>
            <a:r>
              <a:rPr b="0" lang="en-US" sz="3200" spc="-1" strike="noStrike">
                <a:solidFill>
                  <a:srgbClr val="ff0000"/>
                </a:solidFill>
                <a:latin typeface="Book Antiqua"/>
              </a:rPr>
              <a:t>Scenario Based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Flow Oriented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Class Based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Behavioral Elements</a:t>
            </a:r>
            <a:endParaRPr b="0" lang="en-US" sz="3200" spc="-1" strike="noStrike">
              <a:solidFill>
                <a:srgbClr val="000000"/>
              </a:solidFill>
              <a:latin typeface="Book Antiqua"/>
            </a:endParaRPr>
          </a:p>
        </p:txBody>
      </p:sp>
      <p:sp>
        <p:nvSpPr>
          <p:cNvPr id="287" name="TextShape 3"/>
          <p:cNvSpPr txBox="1"/>
          <p:nvPr/>
        </p:nvSpPr>
        <p:spPr>
          <a:xfrm>
            <a:off x="6553080" y="5650200"/>
            <a:ext cx="2133360" cy="324360"/>
          </a:xfrm>
          <a:prstGeom prst="rect">
            <a:avLst/>
          </a:prstGeom>
          <a:noFill/>
          <a:ln>
            <a:noFill/>
          </a:ln>
        </p:spPr>
        <p:txBody>
          <a:bodyPr anchor="ctr"/>
          <a:p>
            <a:pPr algn="r">
              <a:lnSpc>
                <a:spcPct val="90000"/>
              </a:lnSpc>
            </a:pPr>
            <a:fld id="{029418DB-6986-4B0B-8344-D4CB191FBB3A}"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Object-oriented Analysis</a:t>
            </a:r>
            <a:br/>
            <a:r>
              <a:rPr b="0" lang="en-US" sz="4400" spc="-1" strike="noStrike">
                <a:solidFill>
                  <a:srgbClr val="000000"/>
                </a:solidFill>
                <a:latin typeface="Lucida Sans"/>
              </a:rPr>
              <a:t>(Scenario-Based Modeling)</a:t>
            </a:r>
            <a:endParaRPr b="0" lang="en-US" sz="4400" spc="-1" strike="noStrike">
              <a:solidFill>
                <a:srgbClr val="000000"/>
              </a:solidFill>
              <a:latin typeface="Arial"/>
            </a:endParaRPr>
          </a:p>
        </p:txBody>
      </p:sp>
      <p:sp>
        <p:nvSpPr>
          <p:cNvPr id="289" name="TextShape 2"/>
          <p:cNvSpPr txBox="1"/>
          <p:nvPr/>
        </p:nvSpPr>
        <p:spPr>
          <a:xfrm>
            <a:off x="457200" y="1422360"/>
            <a:ext cx="8229240" cy="40226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Write Use-Cases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Develop Activity Diagram</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Develop Swim lane Diagram</a:t>
            </a:r>
            <a:endParaRPr b="0" lang="en-US" sz="3200" spc="-1" strike="noStrike">
              <a:solidFill>
                <a:srgbClr val="000000"/>
              </a:solidFill>
              <a:latin typeface="Book Antiqua"/>
            </a:endParaRPr>
          </a:p>
        </p:txBody>
      </p:sp>
      <p:sp>
        <p:nvSpPr>
          <p:cNvPr id="290" name="TextShape 3"/>
          <p:cNvSpPr txBox="1"/>
          <p:nvPr/>
        </p:nvSpPr>
        <p:spPr>
          <a:xfrm>
            <a:off x="6553080" y="5650200"/>
            <a:ext cx="2133360" cy="324360"/>
          </a:xfrm>
          <a:prstGeom prst="rect">
            <a:avLst/>
          </a:prstGeom>
          <a:noFill/>
          <a:ln>
            <a:noFill/>
          </a:ln>
        </p:spPr>
        <p:txBody>
          <a:bodyPr anchor="ctr"/>
          <a:p>
            <a:pPr algn="r">
              <a:lnSpc>
                <a:spcPct val="90000"/>
              </a:lnSpc>
            </a:pPr>
            <a:fld id="{F1F0C4D5-4DE9-4D24-8A91-E54AB57D6788}"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SafeHome – Case Study</a:t>
            </a:r>
            <a:endParaRPr b="0" lang="en-US" sz="4400" spc="-1" strike="noStrike">
              <a:solidFill>
                <a:srgbClr val="000000"/>
              </a:solidFill>
              <a:latin typeface="Arial"/>
            </a:endParaRPr>
          </a:p>
        </p:txBody>
      </p:sp>
      <p:sp>
        <p:nvSpPr>
          <p:cNvPr id="292" name="TextShape 2"/>
          <p:cNvSpPr txBox="1"/>
          <p:nvPr/>
        </p:nvSpPr>
        <p:spPr>
          <a:xfrm>
            <a:off x="457200" y="1422360"/>
            <a:ext cx="8367120" cy="4412160"/>
          </a:xfrm>
          <a:prstGeom prst="rect">
            <a:avLst/>
          </a:prstGeom>
          <a:noFill/>
          <a:ln>
            <a:noFill/>
          </a:ln>
        </p:spPr>
        <p:txBody>
          <a:bodyPr/>
          <a:p>
            <a:pPr marL="343080" indent="-342720" algn="just">
              <a:lnSpc>
                <a:spcPct val="120000"/>
              </a:lnSpc>
              <a:spcBef>
                <a:spcPts val="400"/>
              </a:spcBef>
              <a:buClr>
                <a:srgbClr val="000000"/>
              </a:buClr>
              <a:buFont typeface="Arial"/>
              <a:buChar char="•"/>
            </a:pPr>
            <a:r>
              <a:rPr b="0" lang="en-US" sz="2000" spc="-1" strike="noStrike">
                <a:solidFill>
                  <a:srgbClr val="000000"/>
                </a:solidFill>
                <a:latin typeface="Book Antiqua"/>
              </a:rPr>
              <a:t>Assume that a team working for a consumer products company has provided following product description: </a:t>
            </a:r>
            <a:endParaRPr b="0" lang="en-US" sz="2000" spc="-1" strike="noStrike">
              <a:solidFill>
                <a:srgbClr val="000000"/>
              </a:solidFill>
              <a:latin typeface="Book Antiqua"/>
            </a:endParaRPr>
          </a:p>
          <a:p>
            <a:pPr marL="343080" indent="-342720" algn="just">
              <a:lnSpc>
                <a:spcPct val="120000"/>
              </a:lnSpc>
              <a:spcBef>
                <a:spcPts val="181"/>
              </a:spcBef>
            </a:pPr>
            <a:endParaRPr b="0" lang="en-US" sz="2000" spc="-1" strike="noStrike">
              <a:solidFill>
                <a:srgbClr val="000000"/>
              </a:solidFill>
              <a:latin typeface="Book Antiqua"/>
            </a:endParaRPr>
          </a:p>
          <a:p>
            <a:pPr marL="343080" indent="-342720" algn="just">
              <a:lnSpc>
                <a:spcPct val="120000"/>
              </a:lnSpc>
              <a:spcBef>
                <a:spcPts val="400"/>
              </a:spcBef>
            </a:pPr>
            <a:r>
              <a:rPr b="0" lang="en-US" sz="2000" spc="-1" strike="noStrike">
                <a:solidFill>
                  <a:srgbClr val="000000"/>
                </a:solidFill>
                <a:latin typeface="Book Antiqua"/>
              </a:rPr>
              <a:t>	</a:t>
            </a:r>
            <a:r>
              <a:rPr b="0" lang="en-US" sz="2000" spc="-1" strike="noStrike">
                <a:solidFill>
                  <a:srgbClr val="000000"/>
                </a:solidFill>
                <a:latin typeface="Book Antiqua"/>
              </a:rPr>
              <a:t>Our research indicates that the market for home security systems is growing at a rate of 40 percent per year. We would like to enter this market by building a microprocessor-based home security system that would protect against and/or recognize a variety of undesirable "situations" such as illegal entry, fire, flooding, and others. The product, tentatively called SafeHome, will use appropriate sensors to detect each situation, can be programmed by the homeowner, and will automatically telephone a monitoring agency when a situation is detected.</a:t>
            </a:r>
            <a:endParaRPr b="0" lang="en-US" sz="2000" spc="-1" strike="noStrike">
              <a:solidFill>
                <a:srgbClr val="000000"/>
              </a:solidFill>
              <a:latin typeface="Book Antiqua"/>
            </a:endParaRPr>
          </a:p>
        </p:txBody>
      </p:sp>
      <p:sp>
        <p:nvSpPr>
          <p:cNvPr id="293" name="TextShape 3"/>
          <p:cNvSpPr txBox="1"/>
          <p:nvPr/>
        </p:nvSpPr>
        <p:spPr>
          <a:xfrm>
            <a:off x="6553080" y="5650200"/>
            <a:ext cx="2133360" cy="324360"/>
          </a:xfrm>
          <a:prstGeom prst="rect">
            <a:avLst/>
          </a:prstGeom>
          <a:noFill/>
          <a:ln>
            <a:noFill/>
          </a:ln>
        </p:spPr>
        <p:txBody>
          <a:bodyPr anchor="ctr"/>
          <a:p>
            <a:pPr algn="r">
              <a:lnSpc>
                <a:spcPct val="90000"/>
              </a:lnSpc>
            </a:pPr>
            <a:fld id="{7B1C80E1-AF22-4270-9C72-F413DE15F70F}"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685800" y="6768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Use-case Diagram</a:t>
            </a:r>
            <a:endParaRPr b="0" lang="en-US" sz="4400" spc="-1" strike="noStrike">
              <a:solidFill>
                <a:srgbClr val="000000"/>
              </a:solidFill>
              <a:latin typeface="Arial"/>
            </a:endParaRPr>
          </a:p>
        </p:txBody>
      </p:sp>
      <p:sp>
        <p:nvSpPr>
          <p:cNvPr id="295" name="TextShape 2"/>
          <p:cNvSpPr txBox="1"/>
          <p:nvPr/>
        </p:nvSpPr>
        <p:spPr>
          <a:xfrm>
            <a:off x="6553080" y="5650200"/>
            <a:ext cx="2133360" cy="324360"/>
          </a:xfrm>
          <a:prstGeom prst="rect">
            <a:avLst/>
          </a:prstGeom>
          <a:noFill/>
          <a:ln>
            <a:noFill/>
          </a:ln>
        </p:spPr>
        <p:txBody>
          <a:bodyPr anchor="ctr"/>
          <a:p>
            <a:pPr algn="r">
              <a:lnSpc>
                <a:spcPct val="90000"/>
              </a:lnSpc>
            </a:pPr>
            <a:fld id="{BEB18C2E-323A-489D-A4A6-B834AD23ABF7}" type="slidenum">
              <a:rPr b="1" lang="en-IN" sz="1200" spc="-1" strike="noStrike">
                <a:solidFill>
                  <a:srgbClr val="8b8b8b"/>
                </a:solidFill>
                <a:latin typeface="Arial"/>
              </a:rPr>
              <a:t>&lt;number&gt;</a:t>
            </a:fld>
            <a:endParaRPr b="0" lang="en-IN" sz="1200" spc="-1" strike="noStrike">
              <a:latin typeface="Times New Roman"/>
            </a:endParaRPr>
          </a:p>
        </p:txBody>
      </p:sp>
      <p:pic>
        <p:nvPicPr>
          <p:cNvPr id="296" name="Picture 4" descr=""/>
          <p:cNvPicPr/>
          <p:nvPr/>
        </p:nvPicPr>
        <p:blipFill>
          <a:blip r:embed="rId1"/>
          <a:stretch/>
        </p:blipFill>
        <p:spPr>
          <a:xfrm>
            <a:off x="1598760" y="1161360"/>
            <a:ext cx="5943240" cy="3782880"/>
          </a:xfrm>
          <a:prstGeom prst="rect">
            <a:avLst/>
          </a:prstGeom>
          <a:ln w="12600">
            <a:solidFill>
              <a:srgbClr val="000000"/>
            </a:solidFill>
            <a:miter/>
          </a:ln>
          <a:effectLst>
            <a:outerShdw algn="ctr" dir="2700000" dist="35921" rotWithShape="0">
              <a:srgbClr val="808080"/>
            </a:outerShdw>
          </a:effectLst>
        </p:spPr>
      </p:pic>
      <p:sp>
        <p:nvSpPr>
          <p:cNvPr id="297" name="CustomShape 3"/>
          <p:cNvSpPr/>
          <p:nvPr/>
        </p:nvSpPr>
        <p:spPr>
          <a:xfrm>
            <a:off x="1443960" y="5217120"/>
            <a:ext cx="4853520" cy="33732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1800" spc="-1" strike="noStrike">
                <a:solidFill>
                  <a:srgbClr val="000000"/>
                </a:solidFill>
                <a:latin typeface="Arial"/>
              </a:rPr>
              <a:t>Use-case diagram for surveillance function</a:t>
            </a:r>
            <a:endParaRPr b="0" lang="en-IN"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8" name="Picture 7" descr=""/>
          <p:cNvPicPr/>
          <p:nvPr/>
        </p:nvPicPr>
        <p:blipFill>
          <a:blip r:embed="rId1"/>
          <a:stretch/>
        </p:blipFill>
        <p:spPr>
          <a:xfrm>
            <a:off x="3913200" y="136800"/>
            <a:ext cx="4163760" cy="5824800"/>
          </a:xfrm>
          <a:prstGeom prst="rect">
            <a:avLst/>
          </a:prstGeom>
          <a:ln w="12600">
            <a:solidFill>
              <a:srgbClr val="000000"/>
            </a:solidFill>
            <a:miter/>
          </a:ln>
          <a:effectLst>
            <a:outerShdw algn="ctr" dir="2700000" dist="35921" rotWithShape="0">
              <a:srgbClr val="808080"/>
            </a:outerShdw>
          </a:effectLst>
        </p:spPr>
      </p:pic>
      <p:sp>
        <p:nvSpPr>
          <p:cNvPr id="299" name="CustomShape 1"/>
          <p:cNvSpPr/>
          <p:nvPr/>
        </p:nvSpPr>
        <p:spPr>
          <a:xfrm>
            <a:off x="380880" y="2351520"/>
            <a:ext cx="2971440" cy="1735920"/>
          </a:xfrm>
          <a:prstGeom prst="rect">
            <a:avLst/>
          </a:prstGeom>
          <a:noFill/>
          <a:ln w="9360">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Arial"/>
              </a:rPr>
              <a:t>Activity diagram for Access camera surveillance—display camera views function</a:t>
            </a:r>
            <a:endParaRPr b="0" lang="en-IN" sz="2400" spc="-1" strike="noStrike">
              <a:latin typeface="Arial"/>
            </a:endParaRPr>
          </a:p>
        </p:txBody>
      </p:sp>
      <p:sp>
        <p:nvSpPr>
          <p:cNvPr id="300" name="TextShape 2"/>
          <p:cNvSpPr txBox="1"/>
          <p:nvPr/>
        </p:nvSpPr>
        <p:spPr>
          <a:xfrm>
            <a:off x="6553080" y="5650200"/>
            <a:ext cx="2133360" cy="324360"/>
          </a:xfrm>
          <a:prstGeom prst="rect">
            <a:avLst/>
          </a:prstGeom>
          <a:noFill/>
          <a:ln>
            <a:noFill/>
          </a:ln>
        </p:spPr>
        <p:txBody>
          <a:bodyPr anchor="ctr"/>
          <a:p>
            <a:pPr algn="r">
              <a:lnSpc>
                <a:spcPct val="90000"/>
              </a:lnSpc>
            </a:pPr>
            <a:fld id="{6547C49D-1140-45B6-A6FA-AFF29B5AF490}"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1" name="Picture 3" descr=""/>
          <p:cNvPicPr/>
          <p:nvPr/>
        </p:nvPicPr>
        <p:blipFill>
          <a:blip r:embed="rId1"/>
          <a:stretch/>
        </p:blipFill>
        <p:spPr>
          <a:xfrm>
            <a:off x="1905120" y="372600"/>
            <a:ext cx="6933960" cy="5384520"/>
          </a:xfrm>
          <a:prstGeom prst="rect">
            <a:avLst/>
          </a:prstGeom>
          <a:ln w="12600">
            <a:solidFill>
              <a:srgbClr val="000000"/>
            </a:solidFill>
            <a:miter/>
          </a:ln>
          <a:effectLst>
            <a:outerShdw algn="ctr" dir="2700000" dist="35921" rotWithShape="0">
              <a:srgbClr val="808080"/>
            </a:outerShdw>
          </a:effectLst>
        </p:spPr>
      </p:pic>
      <p:sp>
        <p:nvSpPr>
          <p:cNvPr id="302" name="CustomShape 1"/>
          <p:cNvSpPr/>
          <p:nvPr/>
        </p:nvSpPr>
        <p:spPr>
          <a:xfrm>
            <a:off x="152280" y="1290240"/>
            <a:ext cx="1676160" cy="583920"/>
          </a:xfrm>
          <a:prstGeom prst="rect">
            <a:avLst/>
          </a:prstGeom>
          <a:noFill/>
          <a:ln w="9360">
            <a:noFill/>
          </a:ln>
        </p:spPr>
        <p:style>
          <a:lnRef idx="0"/>
          <a:fillRef idx="0"/>
          <a:effectRef idx="0"/>
          <a:fontRef idx="minor"/>
        </p:style>
        <p:txBody>
          <a:bodyPr lIns="90000" rIns="90000" tIns="45000" bIns="45000" anchor="ctr"/>
          <a:p>
            <a:pPr>
              <a:lnSpc>
                <a:spcPct val="90000"/>
              </a:lnSpc>
            </a:pPr>
            <a:r>
              <a:rPr b="1" lang="en-IN" sz="1800" spc="-1" strike="noStrike">
                <a:solidFill>
                  <a:srgbClr val="000000"/>
                </a:solidFill>
                <a:latin typeface="Arial"/>
              </a:rPr>
              <a:t>Swimlane diagram</a:t>
            </a:r>
            <a:endParaRPr b="0" lang="en-IN" sz="1800" spc="-1" strike="noStrike">
              <a:latin typeface="Arial"/>
            </a:endParaRPr>
          </a:p>
        </p:txBody>
      </p:sp>
      <p:sp>
        <p:nvSpPr>
          <p:cNvPr id="303" name="TextShape 2"/>
          <p:cNvSpPr txBox="1"/>
          <p:nvPr/>
        </p:nvSpPr>
        <p:spPr>
          <a:xfrm>
            <a:off x="6553080" y="5650200"/>
            <a:ext cx="2133360" cy="324360"/>
          </a:xfrm>
          <a:prstGeom prst="rect">
            <a:avLst/>
          </a:prstGeom>
          <a:noFill/>
          <a:ln>
            <a:noFill/>
          </a:ln>
        </p:spPr>
        <p:txBody>
          <a:bodyPr anchor="ctr"/>
          <a:p>
            <a:pPr algn="r">
              <a:lnSpc>
                <a:spcPct val="90000"/>
              </a:lnSpc>
            </a:pPr>
            <a:fld id="{D396D17C-414A-4D02-9308-91456D137DF5}"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Analysis Model</a:t>
            </a:r>
            <a:endParaRPr b="0" lang="en-US" sz="4400" spc="-1" strike="noStrike">
              <a:solidFill>
                <a:srgbClr val="000000"/>
              </a:solidFill>
              <a:latin typeface="Arial"/>
            </a:endParaRPr>
          </a:p>
        </p:txBody>
      </p:sp>
      <p:sp>
        <p:nvSpPr>
          <p:cNvPr id="305" name="TextShape 2"/>
          <p:cNvSpPr txBox="1"/>
          <p:nvPr/>
        </p:nvSpPr>
        <p:spPr>
          <a:xfrm>
            <a:off x="457200" y="1422360"/>
            <a:ext cx="8229240" cy="40226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Scenario Based Elements</a:t>
            </a:r>
            <a:endParaRPr b="0" lang="en-US" sz="3200" spc="-1" strike="noStrike">
              <a:solidFill>
                <a:srgbClr val="000000"/>
              </a:solidFill>
              <a:latin typeface="Book Antiqua"/>
            </a:endParaRPr>
          </a:p>
          <a:p>
            <a:pPr marL="343080" indent="-342720">
              <a:lnSpc>
                <a:spcPct val="100000"/>
              </a:lnSpc>
              <a:spcBef>
                <a:spcPts val="641"/>
              </a:spcBef>
              <a:buClr>
                <a:srgbClr val="ff0000"/>
              </a:buClr>
              <a:buFont typeface="Arial"/>
              <a:buChar char="•"/>
            </a:pPr>
            <a:r>
              <a:rPr b="0" lang="en-US" sz="3200" spc="-1" strike="noStrike">
                <a:solidFill>
                  <a:srgbClr val="ff0000"/>
                </a:solidFill>
                <a:latin typeface="Book Antiqua"/>
              </a:rPr>
              <a:t>Flow Oriented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Class Based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Behavioral Elements</a:t>
            </a:r>
            <a:endParaRPr b="0" lang="en-US" sz="3200" spc="-1" strike="noStrike">
              <a:solidFill>
                <a:srgbClr val="000000"/>
              </a:solidFill>
              <a:latin typeface="Book Antiqua"/>
            </a:endParaRPr>
          </a:p>
        </p:txBody>
      </p:sp>
      <p:sp>
        <p:nvSpPr>
          <p:cNvPr id="306" name="TextShape 3"/>
          <p:cNvSpPr txBox="1"/>
          <p:nvPr/>
        </p:nvSpPr>
        <p:spPr>
          <a:xfrm>
            <a:off x="6553080" y="5650200"/>
            <a:ext cx="2133360" cy="324360"/>
          </a:xfrm>
          <a:prstGeom prst="rect">
            <a:avLst/>
          </a:prstGeom>
          <a:noFill/>
          <a:ln>
            <a:noFill/>
          </a:ln>
        </p:spPr>
        <p:txBody>
          <a:bodyPr anchor="ctr"/>
          <a:p>
            <a:pPr algn="r">
              <a:lnSpc>
                <a:spcPct val="90000"/>
              </a:lnSpc>
            </a:pPr>
            <a:fld id="{C147827F-5DC3-40E6-8DC4-7FAF948E3B1F}"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000" spc="-1" strike="noStrike">
                <a:solidFill>
                  <a:srgbClr val="000000"/>
                </a:solidFill>
                <a:latin typeface="Lucida Sans"/>
              </a:rPr>
              <a:t>Flow-Oriented Modeling (</a:t>
            </a:r>
            <a:r>
              <a:rPr b="0" lang="en-US" sz="4400" spc="-1" strike="noStrike">
                <a:solidFill>
                  <a:srgbClr val="000000"/>
                </a:solidFill>
                <a:latin typeface="Lucida Sans"/>
              </a:rPr>
              <a:t>Structured Analysis)</a:t>
            </a:r>
            <a:endParaRPr b="0" lang="en-US" sz="4400" spc="-1" strike="noStrike">
              <a:solidFill>
                <a:srgbClr val="000000"/>
              </a:solidFill>
              <a:latin typeface="Arial"/>
            </a:endParaRPr>
          </a:p>
        </p:txBody>
      </p:sp>
      <p:sp>
        <p:nvSpPr>
          <p:cNvPr id="308" name="TextShape 2"/>
          <p:cNvSpPr txBox="1"/>
          <p:nvPr/>
        </p:nvSpPr>
        <p:spPr>
          <a:xfrm>
            <a:off x="685800" y="1794960"/>
            <a:ext cx="7772040" cy="3047760"/>
          </a:xfrm>
          <a:prstGeom prst="rect">
            <a:avLst/>
          </a:prstGeom>
          <a:noFill/>
          <a:ln>
            <a:noFill/>
          </a:ln>
        </p:spPr>
        <p:txBody>
          <a:bodyPr/>
          <a:p>
            <a:pPr marL="343080" indent="-342720">
              <a:lnSpc>
                <a:spcPct val="100000"/>
              </a:lnSpc>
              <a:spcBef>
                <a:spcPts val="479"/>
              </a:spcBef>
            </a:pPr>
            <a:r>
              <a:rPr b="0" lang="en-US" sz="2400" spc="-1" strike="noStrike">
                <a:solidFill>
                  <a:srgbClr val="000000"/>
                </a:solidFill>
                <a:latin typeface="Book Antiqua"/>
              </a:rPr>
              <a:t>Guidelines </a:t>
            </a:r>
            <a:endParaRPr b="0" lang="en-US" sz="2400" spc="-1" strike="noStrike">
              <a:solidFill>
                <a:srgbClr val="000000"/>
              </a:solidFill>
              <a:latin typeface="Book Antiqua"/>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Book Antiqua"/>
              </a:rPr>
              <a:t>Depict the system as single bubble in level 0.</a:t>
            </a:r>
            <a:endParaRPr b="0" lang="en-US" sz="2400" spc="-1" strike="noStrike">
              <a:solidFill>
                <a:srgbClr val="000000"/>
              </a:solidFill>
              <a:latin typeface="Book Antiqua"/>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Book Antiqua"/>
              </a:rPr>
              <a:t>Carefully note primary input and output.</a:t>
            </a:r>
            <a:endParaRPr b="0" lang="en-US" sz="2400" spc="-1" strike="noStrike">
              <a:solidFill>
                <a:srgbClr val="000000"/>
              </a:solidFill>
              <a:latin typeface="Book Antiqua"/>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Book Antiqua"/>
              </a:rPr>
              <a:t>Label all elements with meaningful names.</a:t>
            </a:r>
            <a:endParaRPr b="0" lang="en-US" sz="2400" spc="-1" strike="noStrike">
              <a:solidFill>
                <a:srgbClr val="000000"/>
              </a:solidFill>
              <a:latin typeface="Book Antiqua"/>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Book Antiqua"/>
              </a:rPr>
              <a:t>Maintain information conformity between levels.</a:t>
            </a:r>
            <a:endParaRPr b="0" lang="en-US" sz="2400" spc="-1" strike="noStrike">
              <a:solidFill>
                <a:srgbClr val="000000"/>
              </a:solidFill>
              <a:latin typeface="Book Antiqua"/>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Book Antiqua"/>
              </a:rPr>
              <a:t>Refine one bubble at a time.</a:t>
            </a:r>
            <a:endParaRPr b="0" lang="en-US" sz="2400" spc="-1" strike="noStrike">
              <a:solidFill>
                <a:srgbClr val="000000"/>
              </a:solidFill>
              <a:latin typeface="Book Antiqua"/>
            </a:endParaRPr>
          </a:p>
        </p:txBody>
      </p:sp>
      <p:sp>
        <p:nvSpPr>
          <p:cNvPr id="309" name="TextShape 3"/>
          <p:cNvSpPr txBox="1"/>
          <p:nvPr/>
        </p:nvSpPr>
        <p:spPr>
          <a:xfrm>
            <a:off x="6553080" y="5650200"/>
            <a:ext cx="2133360" cy="324360"/>
          </a:xfrm>
          <a:prstGeom prst="rect">
            <a:avLst/>
          </a:prstGeom>
          <a:noFill/>
          <a:ln>
            <a:noFill/>
          </a:ln>
        </p:spPr>
        <p:txBody>
          <a:bodyPr anchor="ctr"/>
          <a:p>
            <a:pPr algn="r">
              <a:lnSpc>
                <a:spcPct val="90000"/>
              </a:lnSpc>
            </a:pPr>
            <a:fld id="{4A9D9787-59B8-41C2-99ED-0AA022A98CDE}"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Picture 2" descr=""/>
          <p:cNvPicPr/>
          <p:nvPr/>
        </p:nvPicPr>
        <p:blipFill>
          <a:blip r:embed="rId1"/>
          <a:stretch/>
        </p:blipFill>
        <p:spPr>
          <a:xfrm>
            <a:off x="1101600" y="1219320"/>
            <a:ext cx="6933960" cy="4022640"/>
          </a:xfrm>
          <a:prstGeom prst="rect">
            <a:avLst/>
          </a:prstGeom>
          <a:ln w="12600">
            <a:solidFill>
              <a:srgbClr val="000000"/>
            </a:solidFill>
            <a:miter/>
          </a:ln>
          <a:effectLst>
            <a:outerShdw algn="ctr" dir="2700000" dist="35921" rotWithShape="0">
              <a:srgbClr val="808080"/>
            </a:outerShdw>
          </a:effectLst>
        </p:spPr>
      </p:pic>
      <p:sp>
        <p:nvSpPr>
          <p:cNvPr id="311" name="TextShape 1"/>
          <p:cNvSpPr txBox="1"/>
          <p:nvPr/>
        </p:nvSpPr>
        <p:spPr>
          <a:xfrm>
            <a:off x="685800" y="13536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Data Flow Diagram</a:t>
            </a:r>
            <a:endParaRPr b="0" lang="en-US" sz="4400" spc="-1" strike="noStrike">
              <a:solidFill>
                <a:srgbClr val="000000"/>
              </a:solidFill>
              <a:latin typeface="Arial"/>
            </a:endParaRPr>
          </a:p>
        </p:txBody>
      </p:sp>
      <p:sp>
        <p:nvSpPr>
          <p:cNvPr id="312" name="TextShape 2"/>
          <p:cNvSpPr txBox="1"/>
          <p:nvPr/>
        </p:nvSpPr>
        <p:spPr>
          <a:xfrm>
            <a:off x="6553080" y="5650200"/>
            <a:ext cx="2133360" cy="324360"/>
          </a:xfrm>
          <a:prstGeom prst="rect">
            <a:avLst/>
          </a:prstGeom>
          <a:noFill/>
          <a:ln>
            <a:noFill/>
          </a:ln>
        </p:spPr>
        <p:txBody>
          <a:bodyPr anchor="ctr"/>
          <a:p>
            <a:pPr algn="r">
              <a:lnSpc>
                <a:spcPct val="90000"/>
              </a:lnSpc>
            </a:pPr>
            <a:fld id="{A48C3FE0-8F7A-4938-9568-D9DA84F206ED}" type="slidenum">
              <a:rPr b="1" lang="en-IN" sz="1200" spc="-1" strike="noStrike">
                <a:solidFill>
                  <a:srgbClr val="8b8b8b"/>
                </a:solidFill>
                <a:latin typeface="Arial"/>
              </a:rPr>
              <a:t>&lt;number&gt;</a:t>
            </a:fld>
            <a:endParaRPr b="0" lang="en-IN" sz="1200" spc="-1" strike="noStrike">
              <a:latin typeface="Times New Roman"/>
            </a:endParaRPr>
          </a:p>
        </p:txBody>
      </p:sp>
      <p:sp>
        <p:nvSpPr>
          <p:cNvPr id="313" name="CustomShape 3"/>
          <p:cNvSpPr/>
          <p:nvPr/>
        </p:nvSpPr>
        <p:spPr>
          <a:xfrm>
            <a:off x="888840" y="5488560"/>
            <a:ext cx="7556040" cy="419760"/>
          </a:xfrm>
          <a:prstGeom prst="rect">
            <a:avLst/>
          </a:prstGeom>
          <a:noFill/>
          <a:ln w="9360">
            <a:noFill/>
          </a:ln>
        </p:spPr>
        <p:style>
          <a:lnRef idx="0"/>
          <a:fillRef idx="0"/>
          <a:effectRef idx="0"/>
          <a:fontRef idx="minor"/>
        </p:style>
        <p:txBody>
          <a:bodyPr lIns="90000" rIns="90000" tIns="45000" bIns="45000" anchor="ctr"/>
          <a:p>
            <a:pPr>
              <a:lnSpc>
                <a:spcPct val="90000"/>
              </a:lnSpc>
            </a:pPr>
            <a:r>
              <a:rPr b="1" lang="en-IN" sz="2400" spc="-1" strike="noStrike">
                <a:solidFill>
                  <a:srgbClr val="000000"/>
                </a:solidFill>
                <a:latin typeface="Arial"/>
              </a:rPr>
              <a:t>Context-level DFD for </a:t>
            </a:r>
            <a:r>
              <a:rPr b="1" i="1" lang="en-IN" sz="2400" spc="-1" strike="noStrike">
                <a:solidFill>
                  <a:srgbClr val="000000"/>
                </a:solidFill>
                <a:latin typeface="Arial"/>
              </a:rPr>
              <a:t>SafeHome</a:t>
            </a:r>
            <a:r>
              <a:rPr b="1" lang="en-IN" sz="2400" spc="-1" strike="noStrike">
                <a:solidFill>
                  <a:srgbClr val="000000"/>
                </a:solidFill>
                <a:latin typeface="Arial"/>
              </a:rPr>
              <a:t> security function</a:t>
            </a:r>
            <a:endParaRPr b="0" lang="en-IN" sz="2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4" name="Picture 5" descr=""/>
          <p:cNvPicPr/>
          <p:nvPr/>
        </p:nvPicPr>
        <p:blipFill>
          <a:blip r:embed="rId1"/>
          <a:stretch/>
        </p:blipFill>
        <p:spPr>
          <a:xfrm>
            <a:off x="380880" y="135360"/>
            <a:ext cx="8381520" cy="5797800"/>
          </a:xfrm>
          <a:prstGeom prst="rect">
            <a:avLst/>
          </a:prstGeom>
          <a:ln w="12600">
            <a:solidFill>
              <a:srgbClr val="000000"/>
            </a:solidFill>
            <a:miter/>
          </a:ln>
          <a:effectLst>
            <a:outerShdw algn="ctr" dir="2700000" dist="35921" rotWithShape="0">
              <a:srgbClr val="808080"/>
            </a:outerShdw>
          </a:effectLst>
        </p:spPr>
      </p:pic>
      <p:sp>
        <p:nvSpPr>
          <p:cNvPr id="315" name="TextShape 1"/>
          <p:cNvSpPr txBox="1"/>
          <p:nvPr/>
        </p:nvSpPr>
        <p:spPr>
          <a:xfrm>
            <a:off x="6553080" y="5650200"/>
            <a:ext cx="2133360" cy="324360"/>
          </a:xfrm>
          <a:prstGeom prst="rect">
            <a:avLst/>
          </a:prstGeom>
          <a:noFill/>
          <a:ln>
            <a:noFill/>
          </a:ln>
        </p:spPr>
        <p:txBody>
          <a:bodyPr anchor="ctr"/>
          <a:p>
            <a:pPr algn="r">
              <a:lnSpc>
                <a:spcPct val="90000"/>
              </a:lnSpc>
            </a:pPr>
            <a:fld id="{DCBD5A35-8D86-472D-BD19-3CD7890ACD8C}"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Where we are ?</a:t>
            </a:r>
            <a:endParaRPr b="0" lang="en-US" sz="4400" spc="-1" strike="noStrike">
              <a:solidFill>
                <a:srgbClr val="000000"/>
              </a:solidFill>
              <a:latin typeface="Arial"/>
            </a:endParaRPr>
          </a:p>
        </p:txBody>
      </p:sp>
      <p:graphicFrame>
        <p:nvGraphicFramePr>
          <p:cNvPr id="256" name="Table 2"/>
          <p:cNvGraphicFramePr/>
          <p:nvPr/>
        </p:nvGraphicFramePr>
        <p:xfrm>
          <a:off x="685800" y="1460880"/>
          <a:ext cx="8178480" cy="3997800"/>
        </p:xfrm>
        <a:graphic>
          <a:graphicData uri="http://schemas.openxmlformats.org/drawingml/2006/table">
            <a:tbl>
              <a:tblPr/>
              <a:tblGrid>
                <a:gridCol w="2057400"/>
                <a:gridCol w="2789280"/>
                <a:gridCol w="3331800"/>
              </a:tblGrid>
              <a:tr h="357120">
                <a:tc>
                  <a:txBody>
                    <a:bodyPr/>
                    <a:p>
                      <a:pPr algn="ctr">
                        <a:lnSpc>
                          <a:spcPct val="100000"/>
                        </a:lnSpc>
                      </a:pPr>
                      <a:r>
                        <a:rPr b="1" lang="en-IN" sz="1800" spc="-1" strike="noStrike">
                          <a:solidFill>
                            <a:srgbClr val="ffffff"/>
                          </a:solidFill>
                          <a:latin typeface="Book Antiqua"/>
                        </a:rPr>
                        <a:t>Activity</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800" spc="-1" strike="noStrike">
                          <a:solidFill>
                            <a:srgbClr val="ffffff"/>
                          </a:solidFill>
                          <a:latin typeface="Book Antiqua"/>
                        </a:rPr>
                        <a:t>Action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c>
                  <a:txBody>
                    <a:bodyPr/>
                    <a:p>
                      <a:pPr>
                        <a:lnSpc>
                          <a:spcPct val="100000"/>
                        </a:lnSpc>
                      </a:pPr>
                      <a:r>
                        <a:rPr b="1" lang="en-IN" sz="1800" spc="-1" strike="noStrike">
                          <a:solidFill>
                            <a:srgbClr val="ffffff"/>
                          </a:solidFill>
                          <a:latin typeface="Book Antiqua"/>
                        </a:rPr>
                        <a:t>Task</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0000"/>
                    </a:solidFill>
                  </a:tcPr>
                </a:tc>
              </a:tr>
              <a:tr h="357120">
                <a:tc rowSpan="2">
                  <a:txBody>
                    <a:bodyPr/>
                    <a:p>
                      <a:pPr algn="ctr">
                        <a:lnSpc>
                          <a:spcPct val="100000"/>
                        </a:lnSpc>
                      </a:pPr>
                      <a:r>
                        <a:rPr b="0" lang="en-IN" sz="1800" spc="-1" strike="noStrike">
                          <a:solidFill>
                            <a:srgbClr val="000000"/>
                          </a:solidFill>
                          <a:latin typeface="Book Antiqua"/>
                        </a:rPr>
                        <a:t>Communication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xBody>
                    <a:bodyPr/>
                    <a:p>
                      <a:pPr>
                        <a:lnSpc>
                          <a:spcPct val="100000"/>
                        </a:lnSpc>
                      </a:pPr>
                      <a:r>
                        <a:rPr b="0" lang="en-IN" sz="1800" spc="-1" strike="noStrike">
                          <a:solidFill>
                            <a:srgbClr val="000000"/>
                          </a:solidFill>
                          <a:latin typeface="Book Antiqua"/>
                        </a:rPr>
                        <a:t>Inception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2214360">
                <a:tc vMerge="1">
                  <a:tcPr>
                    <a:solidFill>
                      <a:srgbClr val="729fcf"/>
                    </a:solidFill>
                  </a:tcPr>
                </a:tc>
                <a:tc>
                  <a:txBody>
                    <a:bodyPr/>
                    <a:p>
                      <a:pPr>
                        <a:lnSpc>
                          <a:spcPct val="100000"/>
                        </a:lnSpc>
                      </a:pPr>
                      <a:r>
                        <a:rPr b="0" lang="en-IN" sz="1800" spc="-1" strike="noStrike">
                          <a:solidFill>
                            <a:srgbClr val="000000"/>
                          </a:solidFill>
                          <a:latin typeface="Book Antiqua"/>
                        </a:rPr>
                        <a:t>Requirements Engineering</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nSpc>
                          <a:spcPct val="100000"/>
                        </a:lnSpc>
                      </a:pPr>
                      <a:r>
                        <a:rPr b="0" lang="en-IN" sz="1800" spc="-1" strike="noStrike">
                          <a:solidFill>
                            <a:srgbClr val="000000"/>
                          </a:solidFill>
                          <a:latin typeface="Book Antiqua"/>
                        </a:rPr>
                        <a:t>Req. Elicitation</a:t>
                      </a:r>
                      <a:endParaRPr b="0" lang="en-IN" sz="1800" spc="-1" strike="noStrike">
                        <a:latin typeface="Arial"/>
                      </a:endParaRPr>
                    </a:p>
                    <a:p>
                      <a:pPr>
                        <a:lnSpc>
                          <a:spcPct val="100000"/>
                        </a:lnSpc>
                      </a:pPr>
                      <a:r>
                        <a:rPr b="0" lang="en-IN" sz="1800" spc="-1" strike="noStrike">
                          <a:solidFill>
                            <a:srgbClr val="000000"/>
                          </a:solidFill>
                          <a:latin typeface="Book Antiqua"/>
                        </a:rPr>
                        <a:t>Req. Analysis &amp; Negotiation</a:t>
                      </a:r>
                      <a:endParaRPr b="0" lang="en-IN" sz="1800" spc="-1" strike="noStrike">
                        <a:latin typeface="Arial"/>
                      </a:endParaRPr>
                    </a:p>
                    <a:p>
                      <a:pPr>
                        <a:lnSpc>
                          <a:spcPct val="100000"/>
                        </a:lnSpc>
                      </a:pPr>
                      <a:r>
                        <a:rPr b="0" lang="en-IN" sz="1800" spc="-1" strike="noStrike">
                          <a:solidFill>
                            <a:srgbClr val="000000"/>
                          </a:solidFill>
                          <a:latin typeface="Book Antiqua"/>
                        </a:rPr>
                        <a:t>Req. Specification</a:t>
                      </a:r>
                      <a:endParaRPr b="0" lang="en-IN" sz="1800" spc="-1" strike="noStrike">
                        <a:latin typeface="Arial"/>
                      </a:endParaRPr>
                    </a:p>
                    <a:p>
                      <a:pPr>
                        <a:lnSpc>
                          <a:spcPct val="100000"/>
                        </a:lnSpc>
                      </a:pPr>
                      <a:r>
                        <a:rPr b="0" lang="en-IN" sz="1800" spc="-1" strike="noStrike">
                          <a:solidFill>
                            <a:srgbClr val="000000"/>
                          </a:solidFill>
                          <a:latin typeface="Book Antiqua"/>
                        </a:rPr>
                        <a:t>Req. Verification and Validation</a:t>
                      </a:r>
                      <a:endParaRPr b="0" lang="en-IN" sz="1800" spc="-1" strike="noStrike">
                        <a:latin typeface="Arial"/>
                      </a:endParaRPr>
                    </a:p>
                    <a:p>
                      <a:pPr>
                        <a:lnSpc>
                          <a:spcPct val="100000"/>
                        </a:lnSpc>
                      </a:pPr>
                      <a:r>
                        <a:rPr b="0" lang="en-IN" sz="1800" spc="-1" strike="noStrike">
                          <a:solidFill>
                            <a:srgbClr val="000000"/>
                          </a:solidFill>
                          <a:latin typeface="Book Antiqua"/>
                        </a:rPr>
                        <a:t>Req. Management</a:t>
                      </a:r>
                      <a:endParaRPr b="0" lang="en-IN" sz="1800" spc="-1" strike="noStrike">
                        <a:latin typeface="Arial"/>
                      </a:endParaRPr>
                    </a:p>
                    <a:p>
                      <a:pPr>
                        <a:lnSpc>
                          <a:spcPct val="100000"/>
                        </a:lnSpc>
                      </a:pP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57120">
                <a:tc>
                  <a:txBody>
                    <a:bodyPr/>
                    <a:p>
                      <a:pPr algn="ctr">
                        <a:lnSpc>
                          <a:spcPct val="100000"/>
                        </a:lnSpc>
                      </a:pPr>
                      <a:r>
                        <a:rPr b="0" lang="en-IN" sz="1800" spc="-1" strike="noStrike">
                          <a:solidFill>
                            <a:srgbClr val="000000"/>
                          </a:solidFill>
                          <a:latin typeface="Book Antiqua"/>
                        </a:rPr>
                        <a:t>Planning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622440">
                <a:tc>
                  <a:txBody>
                    <a:bodyPr/>
                    <a:p>
                      <a:pPr algn="ctr">
                        <a:lnSpc>
                          <a:spcPct val="100000"/>
                        </a:lnSpc>
                      </a:pPr>
                      <a:r>
                        <a:rPr b="0" lang="en-IN" sz="1800" spc="-1" strike="noStrike">
                          <a:solidFill>
                            <a:srgbClr val="000000"/>
                          </a:solidFill>
                          <a:latin typeface="Book Antiqua"/>
                        </a:rPr>
                        <a:t>Modeling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nSpc>
                          <a:spcPct val="100000"/>
                        </a:lnSpc>
                      </a:pPr>
                      <a:r>
                        <a:rPr b="1" lang="en-IN" sz="1800" spc="-1" strike="noStrike">
                          <a:solidFill>
                            <a:srgbClr val="ff0000"/>
                          </a:solidFill>
                          <a:latin typeface="Book Antiqua"/>
                        </a:rPr>
                        <a:t>Analysis Modeling</a:t>
                      </a:r>
                      <a:endParaRPr b="0" lang="en-IN" sz="1800" spc="-1" strike="noStrike">
                        <a:latin typeface="Arial"/>
                      </a:endParaRPr>
                    </a:p>
                    <a:p>
                      <a:pPr>
                        <a:lnSpc>
                          <a:spcPct val="100000"/>
                        </a:lnSpc>
                      </a:pPr>
                      <a:r>
                        <a:rPr b="0" lang="en-IN" sz="1800" spc="-1" strike="noStrike">
                          <a:solidFill>
                            <a:srgbClr val="000000"/>
                          </a:solidFill>
                          <a:latin typeface="Book Antiqua"/>
                        </a:rPr>
                        <a:t>Design Modeling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xBody>
                    <a:bodyPr/>
                    <a:p>
                      <a:pPr>
                        <a:lnSpc>
                          <a:spcPct val="100000"/>
                        </a:lnSpc>
                      </a:pPr>
                      <a:r>
                        <a:rPr b="0" lang="en-IN" sz="1800" spc="-1" strike="noStrike">
                          <a:solidFill>
                            <a:srgbClr val="ff0000"/>
                          </a:solidFill>
                          <a:latin typeface="Book Antiqua"/>
                        </a:rPr>
                        <a:t>Context Modeling</a:t>
                      </a:r>
                      <a:endParaRPr b="0" lang="en-IN" sz="1800" spc="-1" strike="noStrike">
                        <a:latin typeface="Arial"/>
                      </a:endParaRPr>
                    </a:p>
                    <a:p>
                      <a:pPr>
                        <a:lnSpc>
                          <a:spcPct val="100000"/>
                        </a:lnSpc>
                      </a:pPr>
                      <a:r>
                        <a:rPr b="0" lang="en-IN" sz="1800" spc="-1" strike="noStrike">
                          <a:solidFill>
                            <a:srgbClr val="000000"/>
                          </a:solidFill>
                          <a:latin typeface="Book Antiqua"/>
                        </a:rPr>
                        <a:t>Technical Modeling</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r h="357120">
                <a:tc>
                  <a:txBody>
                    <a:bodyPr/>
                    <a:p>
                      <a:pPr algn="ctr">
                        <a:lnSpc>
                          <a:spcPct val="100000"/>
                        </a:lnSpc>
                      </a:pPr>
                      <a:r>
                        <a:rPr b="0" lang="en-IN" sz="1800" spc="-1" strike="noStrike">
                          <a:solidFill>
                            <a:srgbClr val="000000"/>
                          </a:solidFill>
                          <a:latin typeface="Book Antiqua"/>
                        </a:rPr>
                        <a:t>Construction</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cccc"/>
                    </a:solidFill>
                  </a:tcPr>
                </a:tc>
              </a:tr>
              <a:tr h="357120">
                <a:tc>
                  <a:txBody>
                    <a:bodyPr/>
                    <a:p>
                      <a:pPr algn="ctr">
                        <a:lnSpc>
                          <a:spcPct val="100000"/>
                        </a:lnSpc>
                      </a:pPr>
                      <a:r>
                        <a:rPr b="0" lang="en-IN" sz="1800" spc="-1" strike="noStrike">
                          <a:solidFill>
                            <a:srgbClr val="000000"/>
                          </a:solidFill>
                          <a:latin typeface="Book Antiqua"/>
                        </a:rPr>
                        <a:t>Deployment</a:t>
                      </a:r>
                      <a:endParaRPr b="0" lang="en-IN"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7e7"/>
                    </a:solidFill>
                  </a:tcPr>
                </a:tc>
              </a:tr>
            </a:tbl>
          </a:graphicData>
        </a:graphic>
      </p:graphicFrame>
      <p:sp>
        <p:nvSpPr>
          <p:cNvPr id="257" name="TextShape 3"/>
          <p:cNvSpPr txBox="1"/>
          <p:nvPr/>
        </p:nvSpPr>
        <p:spPr>
          <a:xfrm>
            <a:off x="6553080" y="5650200"/>
            <a:ext cx="2133360" cy="324360"/>
          </a:xfrm>
          <a:prstGeom prst="rect">
            <a:avLst/>
          </a:prstGeom>
          <a:noFill/>
          <a:ln>
            <a:noFill/>
          </a:ln>
        </p:spPr>
        <p:txBody>
          <a:bodyPr anchor="ctr"/>
          <a:p>
            <a:pPr algn="r">
              <a:lnSpc>
                <a:spcPct val="90000"/>
              </a:lnSpc>
            </a:pPr>
            <a:fld id="{2ECB8CC2-8057-40D5-AA88-A541ECABAD49}"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6" name="Picture 3" descr=""/>
          <p:cNvPicPr/>
          <p:nvPr/>
        </p:nvPicPr>
        <p:blipFill>
          <a:blip r:embed="rId1"/>
          <a:stretch/>
        </p:blipFill>
        <p:spPr>
          <a:xfrm>
            <a:off x="225360" y="271080"/>
            <a:ext cx="8686440" cy="4939920"/>
          </a:xfrm>
          <a:prstGeom prst="rect">
            <a:avLst/>
          </a:prstGeom>
          <a:ln w="12600">
            <a:solidFill>
              <a:srgbClr val="000000"/>
            </a:solidFill>
            <a:miter/>
          </a:ln>
          <a:effectLst>
            <a:outerShdw algn="ctr" dir="2700000" dist="35921" rotWithShape="0">
              <a:srgbClr val="808080"/>
            </a:outerShdw>
          </a:effectLst>
        </p:spPr>
      </p:pic>
      <p:sp>
        <p:nvSpPr>
          <p:cNvPr id="317" name="CustomShape 1"/>
          <p:cNvSpPr/>
          <p:nvPr/>
        </p:nvSpPr>
        <p:spPr>
          <a:xfrm>
            <a:off x="669960" y="5420520"/>
            <a:ext cx="6048360" cy="33732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1800" spc="-1" strike="noStrike">
                <a:solidFill>
                  <a:srgbClr val="000000"/>
                </a:solidFill>
                <a:latin typeface="Arial"/>
              </a:rPr>
              <a:t>Level 2 DFD that refines the monitor sensors process </a:t>
            </a:r>
            <a:endParaRPr b="0" lang="en-IN" sz="1800" spc="-1" strike="noStrike">
              <a:latin typeface="Arial"/>
            </a:endParaRPr>
          </a:p>
        </p:txBody>
      </p:sp>
      <p:sp>
        <p:nvSpPr>
          <p:cNvPr id="318" name="TextShape 2"/>
          <p:cNvSpPr txBox="1"/>
          <p:nvPr/>
        </p:nvSpPr>
        <p:spPr>
          <a:xfrm>
            <a:off x="6553080" y="5650200"/>
            <a:ext cx="2133360" cy="324360"/>
          </a:xfrm>
          <a:prstGeom prst="rect">
            <a:avLst/>
          </a:prstGeom>
          <a:noFill/>
          <a:ln>
            <a:noFill/>
          </a:ln>
        </p:spPr>
        <p:txBody>
          <a:bodyPr anchor="ctr"/>
          <a:p>
            <a:pPr algn="r">
              <a:lnSpc>
                <a:spcPct val="90000"/>
              </a:lnSpc>
            </a:pPr>
            <a:fld id="{A4740C45-82FE-44B8-B6B5-D37951308CE1}"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9" name="Picture 2" descr=""/>
          <p:cNvPicPr/>
          <p:nvPr/>
        </p:nvPicPr>
        <p:blipFill>
          <a:blip r:embed="rId1"/>
          <a:stretch/>
        </p:blipFill>
        <p:spPr>
          <a:xfrm>
            <a:off x="647640" y="1015920"/>
            <a:ext cx="7848360" cy="4389480"/>
          </a:xfrm>
          <a:prstGeom prst="rect">
            <a:avLst/>
          </a:prstGeom>
          <a:ln w="12600">
            <a:solidFill>
              <a:srgbClr val="000000"/>
            </a:solidFill>
            <a:miter/>
          </a:ln>
          <a:effectLst>
            <a:outerShdw algn="ctr" dir="2700000" dist="35921" rotWithShape="0">
              <a:srgbClr val="808080"/>
            </a:outerShdw>
          </a:effectLst>
        </p:spPr>
      </p:pic>
      <p:sp>
        <p:nvSpPr>
          <p:cNvPr id="320" name="TextShape 1"/>
          <p:cNvSpPr txBox="1"/>
          <p:nvPr/>
        </p:nvSpPr>
        <p:spPr>
          <a:xfrm>
            <a:off x="685800" y="6768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Control Flow Diagram</a:t>
            </a:r>
            <a:endParaRPr b="0" lang="en-US" sz="4400" spc="-1" strike="noStrike">
              <a:solidFill>
                <a:srgbClr val="000000"/>
              </a:solidFill>
              <a:latin typeface="Arial"/>
            </a:endParaRPr>
          </a:p>
        </p:txBody>
      </p:sp>
      <p:sp>
        <p:nvSpPr>
          <p:cNvPr id="321" name="TextShape 2"/>
          <p:cNvSpPr txBox="1"/>
          <p:nvPr/>
        </p:nvSpPr>
        <p:spPr>
          <a:xfrm>
            <a:off x="6553080" y="5650200"/>
            <a:ext cx="2133360" cy="324360"/>
          </a:xfrm>
          <a:prstGeom prst="rect">
            <a:avLst/>
          </a:prstGeom>
          <a:noFill/>
          <a:ln>
            <a:noFill/>
          </a:ln>
        </p:spPr>
        <p:txBody>
          <a:bodyPr anchor="ctr"/>
          <a:p>
            <a:pPr algn="r">
              <a:lnSpc>
                <a:spcPct val="90000"/>
              </a:lnSpc>
            </a:pPr>
            <a:fld id="{ADD1FF76-ED48-44B4-955B-02DF8038FCFA}" type="slidenum">
              <a:rPr b="1" lang="en-IN" sz="1200" spc="-1" strike="noStrike">
                <a:solidFill>
                  <a:srgbClr val="8b8b8b"/>
                </a:solidFill>
                <a:latin typeface="Arial"/>
              </a:rPr>
              <a:t>&lt;number&gt;</a:t>
            </a:fld>
            <a:endParaRPr b="0" lang="en-IN" sz="1200" spc="-1" strike="noStrike">
              <a:latin typeface="Times New Roman"/>
            </a:endParaRPr>
          </a:p>
        </p:txBody>
      </p:sp>
      <p:sp>
        <p:nvSpPr>
          <p:cNvPr id="322" name="CustomShape 3"/>
          <p:cNvSpPr/>
          <p:nvPr/>
        </p:nvSpPr>
        <p:spPr>
          <a:xfrm>
            <a:off x="1249920" y="5500800"/>
            <a:ext cx="5146560" cy="33732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1800" spc="-1" strike="noStrike">
                <a:solidFill>
                  <a:srgbClr val="000000"/>
                </a:solidFill>
                <a:latin typeface="Arial"/>
              </a:rPr>
              <a:t>State diagram for </a:t>
            </a:r>
            <a:r>
              <a:rPr b="1" i="1" lang="en-IN" sz="1800" spc="-1" strike="noStrike">
                <a:solidFill>
                  <a:srgbClr val="000000"/>
                </a:solidFill>
                <a:latin typeface="Arial"/>
              </a:rPr>
              <a:t>SafeHome</a:t>
            </a:r>
            <a:r>
              <a:rPr b="1" lang="en-IN" sz="1800" spc="-1" strike="noStrike">
                <a:solidFill>
                  <a:srgbClr val="000000"/>
                </a:solidFill>
                <a:latin typeface="Arial"/>
              </a:rPr>
              <a:t> security function</a:t>
            </a:r>
            <a:endParaRPr b="0" lang="en-IN"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Analysis Model</a:t>
            </a:r>
            <a:endParaRPr b="0" lang="en-US" sz="4400" spc="-1" strike="noStrike">
              <a:solidFill>
                <a:srgbClr val="000000"/>
              </a:solidFill>
              <a:latin typeface="Arial"/>
            </a:endParaRPr>
          </a:p>
        </p:txBody>
      </p:sp>
      <p:sp>
        <p:nvSpPr>
          <p:cNvPr id="324" name="TextShape 2"/>
          <p:cNvSpPr txBox="1"/>
          <p:nvPr/>
        </p:nvSpPr>
        <p:spPr>
          <a:xfrm>
            <a:off x="457200" y="1422360"/>
            <a:ext cx="8229240" cy="40226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Scenario Based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Flow Oriented Elements</a:t>
            </a:r>
            <a:endParaRPr b="0" lang="en-US" sz="3200" spc="-1" strike="noStrike">
              <a:solidFill>
                <a:srgbClr val="000000"/>
              </a:solidFill>
              <a:latin typeface="Book Antiqua"/>
            </a:endParaRPr>
          </a:p>
          <a:p>
            <a:pPr marL="343080" indent="-342720">
              <a:lnSpc>
                <a:spcPct val="100000"/>
              </a:lnSpc>
              <a:spcBef>
                <a:spcPts val="641"/>
              </a:spcBef>
              <a:buClr>
                <a:srgbClr val="ff0000"/>
              </a:buClr>
              <a:buFont typeface="Arial"/>
              <a:buChar char="•"/>
            </a:pPr>
            <a:r>
              <a:rPr b="0" lang="en-US" sz="3200" spc="-1" strike="noStrike">
                <a:solidFill>
                  <a:srgbClr val="ff0000"/>
                </a:solidFill>
                <a:latin typeface="Book Antiqua"/>
              </a:rPr>
              <a:t>Class Based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Behavioral Elements</a:t>
            </a:r>
            <a:endParaRPr b="0" lang="en-US" sz="3200" spc="-1" strike="noStrike">
              <a:solidFill>
                <a:srgbClr val="000000"/>
              </a:solidFill>
              <a:latin typeface="Book Antiqua"/>
            </a:endParaRPr>
          </a:p>
        </p:txBody>
      </p:sp>
      <p:sp>
        <p:nvSpPr>
          <p:cNvPr id="325" name="TextShape 3"/>
          <p:cNvSpPr txBox="1"/>
          <p:nvPr/>
        </p:nvSpPr>
        <p:spPr>
          <a:xfrm>
            <a:off x="6553080" y="5650200"/>
            <a:ext cx="2133360" cy="324360"/>
          </a:xfrm>
          <a:prstGeom prst="rect">
            <a:avLst/>
          </a:prstGeom>
          <a:noFill/>
          <a:ln>
            <a:noFill/>
          </a:ln>
        </p:spPr>
        <p:txBody>
          <a:bodyPr anchor="ctr"/>
          <a:p>
            <a:pPr algn="r">
              <a:lnSpc>
                <a:spcPct val="90000"/>
              </a:lnSpc>
            </a:pPr>
            <a:fld id="{6FEA9843-03DE-44B6-8BE3-70EB4DE376AC}"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Identifying Analysis Classes</a:t>
            </a:r>
            <a:endParaRPr b="0" lang="en-US" sz="4400" spc="-1" strike="noStrike">
              <a:solidFill>
                <a:srgbClr val="000000"/>
              </a:solidFill>
              <a:latin typeface="Arial"/>
            </a:endParaRPr>
          </a:p>
        </p:txBody>
      </p:sp>
      <p:sp>
        <p:nvSpPr>
          <p:cNvPr id="327" name="TextShape 2"/>
          <p:cNvSpPr txBox="1"/>
          <p:nvPr/>
        </p:nvSpPr>
        <p:spPr>
          <a:xfrm>
            <a:off x="457200" y="1422360"/>
            <a:ext cx="8229240" cy="4022640"/>
          </a:xfrm>
          <a:prstGeom prst="rect">
            <a:avLst/>
          </a:prstGeom>
          <a:noFill/>
          <a:ln>
            <a:noFill/>
          </a:ln>
        </p:spPr>
        <p:txBody>
          <a:bodyPr>
            <a:normAutofit/>
          </a:bodyPr>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Book Antiqua"/>
              </a:rPr>
              <a:t>Common technique for identifying classes in the context of a software problem is to perform a grammatical parse on the processing narrative for the system. </a:t>
            </a:r>
            <a:endParaRPr b="0" lang="en-US" sz="2800" spc="-1" strike="noStrike">
              <a:solidFill>
                <a:srgbClr val="000000"/>
              </a:solidFill>
              <a:latin typeface="Book Antiqua"/>
            </a:endParaRPr>
          </a:p>
          <a:p>
            <a:pPr marL="343080" indent="-342720" algn="just">
              <a:lnSpc>
                <a:spcPct val="100000"/>
              </a:lnSpc>
              <a:spcBef>
                <a:spcPts val="561"/>
              </a:spcBef>
              <a:buClr>
                <a:srgbClr val="000000"/>
              </a:buClr>
              <a:buFont typeface="Arial"/>
              <a:buChar char="•"/>
            </a:pPr>
            <a:r>
              <a:rPr b="0" lang="en-US" sz="2800" spc="-1" strike="noStrike">
                <a:solidFill>
                  <a:srgbClr val="000000"/>
                </a:solidFill>
                <a:latin typeface="Book Antiqua"/>
              </a:rPr>
              <a:t>All nouns become potential objects.</a:t>
            </a:r>
            <a:endParaRPr b="0" lang="en-US" sz="2800" spc="-1" strike="noStrike">
              <a:solidFill>
                <a:srgbClr val="000000"/>
              </a:solidFill>
              <a:latin typeface="Book Antiqua"/>
            </a:endParaRPr>
          </a:p>
        </p:txBody>
      </p:sp>
      <p:sp>
        <p:nvSpPr>
          <p:cNvPr id="328" name="TextShape 3"/>
          <p:cNvSpPr txBox="1"/>
          <p:nvPr/>
        </p:nvSpPr>
        <p:spPr>
          <a:xfrm>
            <a:off x="6553080" y="5650200"/>
            <a:ext cx="2133360" cy="324360"/>
          </a:xfrm>
          <a:prstGeom prst="rect">
            <a:avLst/>
          </a:prstGeom>
          <a:noFill/>
          <a:ln>
            <a:noFill/>
          </a:ln>
        </p:spPr>
        <p:txBody>
          <a:bodyPr anchor="ctr"/>
          <a:p>
            <a:pPr algn="r">
              <a:lnSpc>
                <a:spcPct val="90000"/>
              </a:lnSpc>
            </a:pPr>
            <a:fld id="{CBF672BA-05C0-449F-9D92-6D158C3879AE}"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Identifying Analysis Classes</a:t>
            </a:r>
            <a:endParaRPr b="0" lang="en-US" sz="4400" spc="-1" strike="noStrike">
              <a:solidFill>
                <a:srgbClr val="000000"/>
              </a:solidFill>
              <a:latin typeface="Arial"/>
            </a:endParaRPr>
          </a:p>
        </p:txBody>
      </p:sp>
      <p:sp>
        <p:nvSpPr>
          <p:cNvPr id="330" name="TextShape 2"/>
          <p:cNvSpPr txBox="1"/>
          <p:nvPr/>
        </p:nvSpPr>
        <p:spPr>
          <a:xfrm>
            <a:off x="457200" y="1422360"/>
            <a:ext cx="8229240" cy="4022640"/>
          </a:xfrm>
          <a:prstGeom prst="rect">
            <a:avLst/>
          </a:prstGeom>
          <a:noFill/>
          <a:ln>
            <a:noFill/>
          </a:ln>
        </p:spPr>
        <p:txBody>
          <a:bodyPr>
            <a:normAutofit/>
          </a:bodyPr>
          <a:p>
            <a:pPr marL="343080" indent="-342720">
              <a:lnSpc>
                <a:spcPct val="90000"/>
              </a:lnSpc>
              <a:spcBef>
                <a:spcPts val="561"/>
              </a:spcBef>
            </a:pPr>
            <a:r>
              <a:rPr b="0" lang="en-US" sz="2800" spc="-1" strike="noStrike">
                <a:solidFill>
                  <a:srgbClr val="000000"/>
                </a:solidFill>
                <a:latin typeface="Book Antiqua"/>
              </a:rPr>
              <a:t>E.g.</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External entities</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Things</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Occurrences</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Events</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Roles</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Organizational units</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Places</a:t>
            </a:r>
            <a:endParaRPr b="0" lang="en-US" sz="2800" spc="-1" strike="noStrike">
              <a:solidFill>
                <a:srgbClr val="000000"/>
              </a:solidFill>
              <a:latin typeface="Book Antiqua"/>
            </a:endParaRPr>
          </a:p>
          <a:p>
            <a:pPr marL="343080" indent="-342720">
              <a:lnSpc>
                <a:spcPct val="90000"/>
              </a:lnSpc>
              <a:spcBef>
                <a:spcPts val="561"/>
              </a:spcBef>
              <a:buClr>
                <a:srgbClr val="000000"/>
              </a:buClr>
              <a:buFont typeface="Arial"/>
              <a:buChar char="•"/>
            </a:pPr>
            <a:r>
              <a:rPr b="0" lang="en-US" sz="2800" spc="-1" strike="noStrike">
                <a:solidFill>
                  <a:srgbClr val="000000"/>
                </a:solidFill>
                <a:latin typeface="Book Antiqua"/>
              </a:rPr>
              <a:t>Structures.</a:t>
            </a:r>
            <a:endParaRPr b="0" lang="en-US" sz="2800" spc="-1" strike="noStrike">
              <a:solidFill>
                <a:srgbClr val="000000"/>
              </a:solidFill>
              <a:latin typeface="Book Antiqua"/>
            </a:endParaRPr>
          </a:p>
        </p:txBody>
      </p:sp>
      <p:sp>
        <p:nvSpPr>
          <p:cNvPr id="331" name="TextShape 3"/>
          <p:cNvSpPr txBox="1"/>
          <p:nvPr/>
        </p:nvSpPr>
        <p:spPr>
          <a:xfrm>
            <a:off x="6553080" y="5650200"/>
            <a:ext cx="2133360" cy="324360"/>
          </a:xfrm>
          <a:prstGeom prst="rect">
            <a:avLst/>
          </a:prstGeom>
          <a:noFill/>
          <a:ln>
            <a:noFill/>
          </a:ln>
        </p:spPr>
        <p:txBody>
          <a:bodyPr anchor="ctr"/>
          <a:p>
            <a:pPr algn="r">
              <a:lnSpc>
                <a:spcPct val="90000"/>
              </a:lnSpc>
            </a:pPr>
            <a:fld id="{BCF1963C-80A4-43DE-B2EC-2AFFF4745998}"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Class Selection Characteristics</a:t>
            </a:r>
            <a:endParaRPr b="0" lang="en-US" sz="4400" spc="-1" strike="noStrike">
              <a:solidFill>
                <a:srgbClr val="000000"/>
              </a:solidFill>
              <a:latin typeface="Arial"/>
            </a:endParaRPr>
          </a:p>
        </p:txBody>
      </p:sp>
      <p:sp>
        <p:nvSpPr>
          <p:cNvPr id="333" name="TextShape 2"/>
          <p:cNvSpPr txBox="1"/>
          <p:nvPr/>
        </p:nvSpPr>
        <p:spPr>
          <a:xfrm>
            <a:off x="1001880" y="1543320"/>
            <a:ext cx="7764480" cy="4174920"/>
          </a:xfrm>
          <a:prstGeom prst="rect">
            <a:avLst/>
          </a:prstGeom>
          <a:noFill/>
          <a:ln>
            <a:noFill/>
          </a:ln>
        </p:spPr>
        <p:txBody>
          <a:bodyPr>
            <a:normAutofit/>
          </a:bodyPr>
          <a:p>
            <a:pPr marL="609480" indent="-609120" algn="just">
              <a:lnSpc>
                <a:spcPct val="120000"/>
              </a:lnSpc>
              <a:spcBef>
                <a:spcPts val="641"/>
              </a:spcBef>
              <a:buClr>
                <a:srgbClr val="ff0000"/>
              </a:buClr>
              <a:buFont typeface="Arial"/>
              <a:buAutoNum type="arabicPeriod"/>
            </a:pPr>
            <a:r>
              <a:rPr b="0" lang="en-US" sz="3200" spc="-1" strike="noStrike">
                <a:solidFill>
                  <a:srgbClr val="ff0000"/>
                </a:solidFill>
                <a:latin typeface="Book Antiqua"/>
              </a:rPr>
              <a:t>Retained information</a:t>
            </a:r>
            <a:endParaRPr b="0" lang="en-US" sz="3200" spc="-1" strike="noStrike">
              <a:solidFill>
                <a:srgbClr val="000000"/>
              </a:solidFill>
              <a:latin typeface="Book Antiqua"/>
            </a:endParaRPr>
          </a:p>
          <a:p>
            <a:pPr lvl="1" marL="984600" indent="-609120" algn="just">
              <a:lnSpc>
                <a:spcPct val="120000"/>
              </a:lnSpc>
              <a:spcBef>
                <a:spcPts val="561"/>
              </a:spcBef>
              <a:buClr>
                <a:srgbClr val="000000"/>
              </a:buClr>
              <a:buFont typeface="Arial"/>
              <a:buChar char="–"/>
            </a:pPr>
            <a:r>
              <a:rPr b="0" lang="en-US" sz="2800" spc="-1" strike="noStrike">
                <a:solidFill>
                  <a:srgbClr val="000000"/>
                </a:solidFill>
                <a:latin typeface="Book Antiqua"/>
              </a:rPr>
              <a:t>If information about it must be remembered so that the system can function.</a:t>
            </a:r>
            <a:endParaRPr b="0" lang="en-US" sz="2800" spc="-1" strike="noStrike">
              <a:solidFill>
                <a:srgbClr val="000000"/>
              </a:solidFill>
              <a:latin typeface="Book Antiqua"/>
            </a:endParaRPr>
          </a:p>
          <a:p>
            <a:pPr marL="609480" indent="-609120" algn="just">
              <a:lnSpc>
                <a:spcPct val="120000"/>
              </a:lnSpc>
              <a:spcBef>
                <a:spcPts val="641"/>
              </a:spcBef>
              <a:buClr>
                <a:srgbClr val="ff0000"/>
              </a:buClr>
              <a:buFont typeface="Arial"/>
              <a:buAutoNum type="arabicPeriod"/>
            </a:pPr>
            <a:r>
              <a:rPr b="0" lang="en-US" sz="3200" spc="-1" strike="noStrike">
                <a:solidFill>
                  <a:srgbClr val="ff0000"/>
                </a:solidFill>
                <a:latin typeface="Book Antiqua"/>
              </a:rPr>
              <a:t>Needed services</a:t>
            </a:r>
            <a:endParaRPr b="0" lang="en-US" sz="3200" spc="-1" strike="noStrike">
              <a:solidFill>
                <a:srgbClr val="000000"/>
              </a:solidFill>
              <a:latin typeface="Book Antiqua"/>
            </a:endParaRPr>
          </a:p>
          <a:p>
            <a:pPr lvl="1" marL="984600" indent="-609120" algn="just">
              <a:lnSpc>
                <a:spcPct val="120000"/>
              </a:lnSpc>
              <a:spcBef>
                <a:spcPts val="561"/>
              </a:spcBef>
              <a:buClr>
                <a:srgbClr val="000000"/>
              </a:buClr>
              <a:buFont typeface="Arial"/>
              <a:buChar char="–"/>
            </a:pPr>
            <a:r>
              <a:rPr b="0" lang="en-US" sz="2800" spc="-1" strike="noStrike">
                <a:solidFill>
                  <a:srgbClr val="000000"/>
                </a:solidFill>
                <a:latin typeface="Book Antiqua"/>
              </a:rPr>
              <a:t>Operations that can change the value of its attributes</a:t>
            </a:r>
            <a:endParaRPr b="0" lang="en-US" sz="2800" spc="-1" strike="noStrike">
              <a:solidFill>
                <a:srgbClr val="000000"/>
              </a:solidFill>
              <a:latin typeface="Book Antiqua"/>
            </a:endParaRPr>
          </a:p>
          <a:p>
            <a:pPr marL="609480" indent="-609120" algn="just">
              <a:lnSpc>
                <a:spcPct val="120000"/>
              </a:lnSpc>
              <a:spcBef>
                <a:spcPts val="641"/>
              </a:spcBef>
              <a:buClr>
                <a:srgbClr val="ff0000"/>
              </a:buClr>
              <a:buFont typeface="Arial"/>
              <a:buAutoNum type="arabicPeriod"/>
            </a:pPr>
            <a:r>
              <a:rPr b="0" lang="en-US" sz="3200" spc="-1" strike="noStrike">
                <a:solidFill>
                  <a:srgbClr val="ff0000"/>
                </a:solidFill>
                <a:latin typeface="Book Antiqua"/>
              </a:rPr>
              <a:t>Multiple attributes</a:t>
            </a:r>
            <a:endParaRPr b="0" lang="en-US" sz="3200" spc="-1" strike="noStrike">
              <a:solidFill>
                <a:srgbClr val="000000"/>
              </a:solidFill>
              <a:latin typeface="Book Antiqua"/>
            </a:endParaRPr>
          </a:p>
          <a:p>
            <a:pPr lvl="1" marL="984600" indent="-609120" algn="just">
              <a:lnSpc>
                <a:spcPct val="120000"/>
              </a:lnSpc>
              <a:spcBef>
                <a:spcPts val="561"/>
              </a:spcBef>
              <a:buClr>
                <a:srgbClr val="000000"/>
              </a:buClr>
              <a:buFont typeface="Arial"/>
              <a:buChar char="–"/>
            </a:pPr>
            <a:r>
              <a:rPr b="0" lang="en-US" sz="2800" spc="-1" strike="noStrike">
                <a:solidFill>
                  <a:srgbClr val="000000"/>
                </a:solidFill>
                <a:latin typeface="Book Antiqua"/>
              </a:rPr>
              <a:t>During requirements analysis, the focus should be on "major" information</a:t>
            </a:r>
            <a:endParaRPr b="0" lang="en-US" sz="2800" spc="-1" strike="noStrike">
              <a:solidFill>
                <a:srgbClr val="000000"/>
              </a:solidFill>
              <a:latin typeface="Book Antiqua"/>
            </a:endParaRPr>
          </a:p>
          <a:p>
            <a:pPr lvl="1" marL="984600" indent="-609120" algn="just">
              <a:lnSpc>
                <a:spcPct val="120000"/>
              </a:lnSpc>
              <a:spcBef>
                <a:spcPts val="561"/>
              </a:spcBef>
              <a:buClr>
                <a:srgbClr val="000000"/>
              </a:buClr>
              <a:buFont typeface="Arial"/>
              <a:buChar char="–"/>
            </a:pPr>
            <a:r>
              <a:rPr b="0" lang="en-US" sz="2800" spc="-1" strike="noStrike">
                <a:solidFill>
                  <a:srgbClr val="000000"/>
                </a:solidFill>
                <a:latin typeface="Book Antiqua"/>
              </a:rPr>
              <a:t>An object with a single attribute may be useful during design but is probably better represented as an attribute of another object during the analysis activity.</a:t>
            </a:r>
            <a:endParaRPr b="0" lang="en-US" sz="2800" spc="-1" strike="noStrike">
              <a:solidFill>
                <a:srgbClr val="000000"/>
              </a:solidFill>
              <a:latin typeface="Book Antiqua"/>
            </a:endParaRPr>
          </a:p>
        </p:txBody>
      </p:sp>
      <p:sp>
        <p:nvSpPr>
          <p:cNvPr id="334" name="TextShape 3"/>
          <p:cNvSpPr txBox="1"/>
          <p:nvPr/>
        </p:nvSpPr>
        <p:spPr>
          <a:xfrm>
            <a:off x="6553080" y="5650200"/>
            <a:ext cx="2133360" cy="324360"/>
          </a:xfrm>
          <a:prstGeom prst="rect">
            <a:avLst/>
          </a:prstGeom>
          <a:noFill/>
          <a:ln>
            <a:noFill/>
          </a:ln>
        </p:spPr>
        <p:txBody>
          <a:bodyPr anchor="ctr"/>
          <a:p>
            <a:pPr algn="r">
              <a:lnSpc>
                <a:spcPct val="90000"/>
              </a:lnSpc>
            </a:pPr>
            <a:fld id="{F0FE85BD-8BFE-4449-A744-10C48DF26F4D}"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Class Selection Characteristics</a:t>
            </a:r>
            <a:endParaRPr b="0" lang="en-US" sz="4400" spc="-1" strike="noStrike">
              <a:solidFill>
                <a:srgbClr val="000000"/>
              </a:solidFill>
              <a:latin typeface="Arial"/>
            </a:endParaRPr>
          </a:p>
        </p:txBody>
      </p:sp>
      <p:sp>
        <p:nvSpPr>
          <p:cNvPr id="336" name="TextShape 2"/>
          <p:cNvSpPr txBox="1"/>
          <p:nvPr/>
        </p:nvSpPr>
        <p:spPr>
          <a:xfrm>
            <a:off x="457200" y="1422360"/>
            <a:ext cx="8229240" cy="4022640"/>
          </a:xfrm>
          <a:prstGeom prst="rect">
            <a:avLst/>
          </a:prstGeom>
          <a:noFill/>
          <a:ln>
            <a:noFill/>
          </a:ln>
        </p:spPr>
        <p:txBody>
          <a:bodyPr>
            <a:normAutofit/>
          </a:bodyPr>
          <a:p>
            <a:pPr marL="609480" indent="-609120" algn="just">
              <a:lnSpc>
                <a:spcPct val="120000"/>
              </a:lnSpc>
              <a:spcBef>
                <a:spcPts val="641"/>
              </a:spcBef>
              <a:buClr>
                <a:srgbClr val="ff0000"/>
              </a:buClr>
              <a:buFont typeface="Lucida Sans"/>
              <a:buAutoNum type="arabicPeriod" startAt="4"/>
            </a:pPr>
            <a:r>
              <a:rPr b="0" lang="en-US" sz="3200" spc="-1" strike="noStrike">
                <a:solidFill>
                  <a:srgbClr val="ff0000"/>
                </a:solidFill>
                <a:latin typeface="Book Antiqua"/>
              </a:rPr>
              <a:t>Common attributes</a:t>
            </a:r>
            <a:endParaRPr b="0" lang="en-US" sz="3200" spc="-1" strike="noStrike">
              <a:solidFill>
                <a:srgbClr val="000000"/>
              </a:solidFill>
              <a:latin typeface="Book Antiqua"/>
            </a:endParaRPr>
          </a:p>
          <a:p>
            <a:pPr lvl="1" marL="984600" indent="-609120" algn="just">
              <a:lnSpc>
                <a:spcPct val="120000"/>
              </a:lnSpc>
              <a:spcBef>
                <a:spcPts val="561"/>
              </a:spcBef>
              <a:buClr>
                <a:srgbClr val="000000"/>
              </a:buClr>
              <a:buFont typeface="Arial"/>
              <a:buChar char="–"/>
            </a:pPr>
            <a:r>
              <a:rPr b="0" lang="en-US" sz="2800" spc="-1" strike="noStrike">
                <a:solidFill>
                  <a:srgbClr val="000000"/>
                </a:solidFill>
                <a:latin typeface="Book Antiqua"/>
              </a:rPr>
              <a:t>Attributes should apply to all occurrences of the object.</a:t>
            </a:r>
            <a:endParaRPr b="0" lang="en-US" sz="2800" spc="-1" strike="noStrike">
              <a:solidFill>
                <a:srgbClr val="000000"/>
              </a:solidFill>
              <a:latin typeface="Book Antiqua"/>
            </a:endParaRPr>
          </a:p>
          <a:p>
            <a:pPr marL="609480" indent="-609120" algn="just">
              <a:lnSpc>
                <a:spcPct val="120000"/>
              </a:lnSpc>
              <a:spcBef>
                <a:spcPts val="641"/>
              </a:spcBef>
              <a:buClr>
                <a:srgbClr val="ff0000"/>
              </a:buClr>
              <a:buFont typeface="Arial"/>
              <a:buAutoNum type="arabicPeriod" startAt="4"/>
            </a:pPr>
            <a:r>
              <a:rPr b="0" lang="en-US" sz="3200" spc="-1" strike="noStrike">
                <a:solidFill>
                  <a:srgbClr val="ff0000"/>
                </a:solidFill>
                <a:latin typeface="Book Antiqua"/>
              </a:rPr>
              <a:t>Common operations</a:t>
            </a:r>
            <a:endParaRPr b="0" lang="en-US" sz="3200" spc="-1" strike="noStrike">
              <a:solidFill>
                <a:srgbClr val="000000"/>
              </a:solidFill>
              <a:latin typeface="Book Antiqua"/>
            </a:endParaRPr>
          </a:p>
          <a:p>
            <a:pPr lvl="1" marL="984600" indent="-609120" algn="just">
              <a:lnSpc>
                <a:spcPct val="120000"/>
              </a:lnSpc>
              <a:spcBef>
                <a:spcPts val="561"/>
              </a:spcBef>
              <a:buClr>
                <a:srgbClr val="000000"/>
              </a:buClr>
              <a:buFont typeface="Arial"/>
              <a:buChar char="–"/>
            </a:pPr>
            <a:r>
              <a:rPr b="0" lang="en-US" sz="2800" spc="-1" strike="noStrike">
                <a:solidFill>
                  <a:srgbClr val="000000"/>
                </a:solidFill>
                <a:latin typeface="Book Antiqua"/>
              </a:rPr>
              <a:t>Operations should apply to all occurrences of the object.</a:t>
            </a:r>
            <a:endParaRPr b="0" lang="en-US" sz="2800" spc="-1" strike="noStrike">
              <a:solidFill>
                <a:srgbClr val="000000"/>
              </a:solidFill>
              <a:latin typeface="Book Antiqua"/>
            </a:endParaRPr>
          </a:p>
          <a:p>
            <a:pPr marL="609480" indent="-609120" algn="just">
              <a:lnSpc>
                <a:spcPct val="120000"/>
              </a:lnSpc>
              <a:spcBef>
                <a:spcPts val="641"/>
              </a:spcBef>
              <a:buClr>
                <a:srgbClr val="ff0000"/>
              </a:buClr>
              <a:buFont typeface="Arial"/>
              <a:buAutoNum type="arabicPeriod" startAt="4"/>
            </a:pPr>
            <a:r>
              <a:rPr b="0" lang="en-US" sz="3200" spc="-1" strike="noStrike">
                <a:solidFill>
                  <a:srgbClr val="ff0000"/>
                </a:solidFill>
                <a:latin typeface="Book Antiqua"/>
              </a:rPr>
              <a:t>Essential requirements</a:t>
            </a:r>
            <a:endParaRPr b="0" lang="en-US" sz="3200" spc="-1" strike="noStrike">
              <a:solidFill>
                <a:srgbClr val="000000"/>
              </a:solidFill>
              <a:latin typeface="Book Antiqua"/>
            </a:endParaRPr>
          </a:p>
          <a:p>
            <a:pPr lvl="1" marL="984600" indent="-609120" algn="just">
              <a:lnSpc>
                <a:spcPct val="120000"/>
              </a:lnSpc>
              <a:spcBef>
                <a:spcPts val="561"/>
              </a:spcBef>
              <a:buClr>
                <a:srgbClr val="000000"/>
              </a:buClr>
              <a:buFont typeface="Arial"/>
              <a:buChar char="–"/>
            </a:pPr>
            <a:r>
              <a:rPr b="0" lang="en-US" sz="2800" spc="-1" strike="noStrike">
                <a:solidFill>
                  <a:srgbClr val="000000"/>
                </a:solidFill>
                <a:latin typeface="Book Antiqua"/>
              </a:rPr>
              <a:t>External entities that appear in the problem space and produce or consume information that is essential to the operation of any solution for the system will almost always be defined as class in the requirements model.</a:t>
            </a:r>
            <a:endParaRPr b="0" lang="en-US" sz="2800" spc="-1" strike="noStrike">
              <a:solidFill>
                <a:srgbClr val="000000"/>
              </a:solidFill>
              <a:latin typeface="Book Antiqua"/>
            </a:endParaRPr>
          </a:p>
        </p:txBody>
      </p:sp>
      <p:sp>
        <p:nvSpPr>
          <p:cNvPr id="337" name="TextShape 3"/>
          <p:cNvSpPr txBox="1"/>
          <p:nvPr/>
        </p:nvSpPr>
        <p:spPr>
          <a:xfrm>
            <a:off x="6553080" y="5650200"/>
            <a:ext cx="2133360" cy="324360"/>
          </a:xfrm>
          <a:prstGeom prst="rect">
            <a:avLst/>
          </a:prstGeom>
          <a:noFill/>
          <a:ln>
            <a:noFill/>
          </a:ln>
        </p:spPr>
        <p:txBody>
          <a:bodyPr anchor="ctr"/>
          <a:p>
            <a:pPr algn="r">
              <a:lnSpc>
                <a:spcPct val="90000"/>
              </a:lnSpc>
            </a:pPr>
            <a:fld id="{FFEBEC96-4F76-4BDB-998B-5B50F40C5FF7}"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685800" y="54180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Identifying Classes</a:t>
            </a:r>
            <a:endParaRPr b="0" lang="en-US" sz="4400" spc="-1" strike="noStrike">
              <a:solidFill>
                <a:srgbClr val="000000"/>
              </a:solidFill>
              <a:latin typeface="Arial"/>
            </a:endParaRPr>
          </a:p>
        </p:txBody>
      </p:sp>
      <p:graphicFrame>
        <p:nvGraphicFramePr>
          <p:cNvPr id="339" name="Table 2"/>
          <p:cNvGraphicFramePr/>
          <p:nvPr/>
        </p:nvGraphicFramePr>
        <p:xfrm>
          <a:off x="685800" y="1760400"/>
          <a:ext cx="7772040" cy="3900960"/>
        </p:xfrm>
        <a:graphic>
          <a:graphicData uri="http://schemas.openxmlformats.org/drawingml/2006/table">
            <a:tbl>
              <a:tblPr/>
              <a:tblGrid>
                <a:gridCol w="2590560"/>
                <a:gridCol w="2590560"/>
                <a:gridCol w="2590920"/>
              </a:tblGrid>
              <a:tr h="325080">
                <a:tc>
                  <a:txBody>
                    <a:bodyPr tIns="40320" bIns="40320"/>
                    <a:p>
                      <a:pPr>
                        <a:lnSpc>
                          <a:spcPct val="100000"/>
                        </a:lnSpc>
                      </a:pPr>
                      <a:r>
                        <a:rPr b="1" lang="en-IN" sz="1600" spc="-1" strike="noStrike">
                          <a:solidFill>
                            <a:srgbClr val="ff0000"/>
                          </a:solidFill>
                          <a:latin typeface="Arial"/>
                        </a:rPr>
                        <a:t>Potential class</a:t>
                      </a:r>
                      <a:endParaRPr b="0" lang="en-IN" sz="16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tIns="40320" bIns="40320"/>
                    <a:p>
                      <a:pPr>
                        <a:lnSpc>
                          <a:spcPct val="100000"/>
                        </a:lnSpc>
                      </a:pPr>
                      <a:r>
                        <a:rPr b="1" lang="en-IN" sz="1600" spc="-1" strike="noStrike">
                          <a:solidFill>
                            <a:srgbClr val="ff0000"/>
                          </a:solidFill>
                          <a:latin typeface="Arial"/>
                        </a:rPr>
                        <a:t>Classification</a:t>
                      </a:r>
                      <a:endParaRPr b="0" lang="en-IN" sz="16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tIns="40320" bIns="40320"/>
                    <a:p>
                      <a:pPr>
                        <a:lnSpc>
                          <a:spcPct val="100000"/>
                        </a:lnSpc>
                      </a:pPr>
                      <a:r>
                        <a:rPr b="1" lang="en-IN" sz="1600" spc="-1" strike="noStrike">
                          <a:solidFill>
                            <a:srgbClr val="ff0000"/>
                          </a:solidFill>
                          <a:latin typeface="Arial"/>
                        </a:rPr>
                        <a:t>Accept / Reject</a:t>
                      </a:r>
                      <a:endParaRPr b="0" lang="en-IN" sz="16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homeowner</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role; external entity</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reject: 1, 2 fail</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sensor</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external entity</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accept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control panel</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external entity</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accept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installation</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occurrence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reject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(security) system</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thing</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accept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number, type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not objects, attributes</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reject: 3 fails</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master password</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thing</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reject: 3 fails</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telephone number</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thing</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reject: 3 fails</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sensor event</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occurrence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accept</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audible alarm</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external entity</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tIns="40320" bIns="40320"/>
                    <a:p>
                      <a:pPr>
                        <a:lnSpc>
                          <a:spcPct val="100000"/>
                        </a:lnSpc>
                      </a:pPr>
                      <a:r>
                        <a:rPr b="0" lang="en-IN" sz="1600" spc="-1" strike="noStrike">
                          <a:solidFill>
                            <a:srgbClr val="000000"/>
                          </a:solidFill>
                          <a:latin typeface="Arial"/>
                        </a:rPr>
                        <a:t>accept: 1 fails</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25080">
                <a:tc>
                  <a:txBody>
                    <a:bodyPr tIns="40320" bIns="40320"/>
                    <a:p>
                      <a:pPr>
                        <a:lnSpc>
                          <a:spcPct val="100000"/>
                        </a:lnSpc>
                      </a:pPr>
                      <a:r>
                        <a:rPr b="0" lang="en-IN" sz="1600" spc="-1" strike="noStrike">
                          <a:solidFill>
                            <a:srgbClr val="000000"/>
                          </a:solidFill>
                          <a:latin typeface="Arial"/>
                        </a:rPr>
                        <a:t>monitoring service</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tIns="40320" bIns="40320"/>
                    <a:p>
                      <a:pPr>
                        <a:lnSpc>
                          <a:spcPct val="100000"/>
                        </a:lnSpc>
                      </a:pPr>
                      <a:r>
                        <a:rPr b="0" lang="en-IN" sz="1600" spc="-1" strike="noStrike">
                          <a:solidFill>
                            <a:srgbClr val="000000"/>
                          </a:solidFill>
                          <a:latin typeface="Arial"/>
                        </a:rPr>
                        <a:t>organizational unit; ee</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tIns="40320" bIns="40320"/>
                    <a:p>
                      <a:pPr>
                        <a:lnSpc>
                          <a:spcPct val="100000"/>
                        </a:lnSpc>
                      </a:pPr>
                      <a:r>
                        <a:rPr b="0" lang="en-IN" sz="1600" spc="-1" strike="noStrike">
                          <a:solidFill>
                            <a:srgbClr val="000000"/>
                          </a:solidFill>
                          <a:latin typeface="Arial"/>
                        </a:rPr>
                        <a:t>reject: 1, 2 fail</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40" name="TextShape 3"/>
          <p:cNvSpPr txBox="1"/>
          <p:nvPr/>
        </p:nvSpPr>
        <p:spPr>
          <a:xfrm>
            <a:off x="6553080" y="5554080"/>
            <a:ext cx="1904760" cy="406080"/>
          </a:xfrm>
          <a:prstGeom prst="rect">
            <a:avLst/>
          </a:prstGeom>
          <a:noFill/>
          <a:ln>
            <a:noFill/>
          </a:ln>
        </p:spPr>
        <p:txBody>
          <a:bodyPr anchor="ctr"/>
          <a:p>
            <a:pPr algn="r">
              <a:lnSpc>
                <a:spcPct val="90000"/>
              </a:lnSpc>
            </a:pPr>
            <a:fld id="{CC41DD6A-FE88-449D-A7F3-51C88D8D7DA3}"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990720" y="1083600"/>
            <a:ext cx="7162560" cy="4131360"/>
          </a:xfrm>
          <a:prstGeom prst="rect">
            <a:avLst/>
          </a:prstGeom>
          <a:solidFill>
            <a:srgbClr val="ffffff"/>
          </a:solidFill>
          <a:ln w="9360">
            <a:solidFill>
              <a:schemeClr val="tx1"/>
            </a:solidFill>
            <a:miter/>
          </a:ln>
          <a:effectLst>
            <a:outerShdw algn="ctr" dir="2700000" dist="35921" rotWithShape="0">
              <a:schemeClr val="tx1"/>
            </a:outerShdw>
          </a:effectLst>
        </p:spPr>
        <p:style>
          <a:lnRef idx="0"/>
          <a:fillRef idx="0"/>
          <a:effectRef idx="0"/>
          <a:fontRef idx="minor"/>
        </p:style>
      </p:sp>
      <p:sp>
        <p:nvSpPr>
          <p:cNvPr id="342" name="TextShape 2"/>
          <p:cNvSpPr txBox="1"/>
          <p:nvPr/>
        </p:nvSpPr>
        <p:spPr>
          <a:xfrm>
            <a:off x="685800" y="6768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Class Diagram</a:t>
            </a:r>
            <a:endParaRPr b="0" lang="en-US" sz="4400" spc="-1" strike="noStrike">
              <a:solidFill>
                <a:srgbClr val="000000"/>
              </a:solidFill>
              <a:latin typeface="Arial"/>
            </a:endParaRPr>
          </a:p>
        </p:txBody>
      </p:sp>
      <p:sp>
        <p:nvSpPr>
          <p:cNvPr id="343" name="TextShape 3"/>
          <p:cNvSpPr txBox="1"/>
          <p:nvPr/>
        </p:nvSpPr>
        <p:spPr>
          <a:xfrm>
            <a:off x="6553080" y="5650200"/>
            <a:ext cx="2133360" cy="324360"/>
          </a:xfrm>
          <a:prstGeom prst="rect">
            <a:avLst/>
          </a:prstGeom>
          <a:noFill/>
          <a:ln>
            <a:noFill/>
          </a:ln>
        </p:spPr>
        <p:txBody>
          <a:bodyPr anchor="ctr"/>
          <a:p>
            <a:pPr algn="r">
              <a:lnSpc>
                <a:spcPct val="90000"/>
              </a:lnSpc>
            </a:pPr>
            <a:fld id="{C873B5F4-41D2-4669-A66F-AFEF52BE75A5}" type="slidenum">
              <a:rPr b="1" lang="en-IN" sz="1200" spc="-1" strike="noStrike">
                <a:solidFill>
                  <a:srgbClr val="8b8b8b"/>
                </a:solidFill>
                <a:latin typeface="Arial"/>
              </a:rPr>
              <a:t>&lt;number&gt;</a:t>
            </a:fld>
            <a:endParaRPr b="0" lang="en-IN" sz="1200" spc="-1" strike="noStrike">
              <a:latin typeface="Times New Roman"/>
            </a:endParaRPr>
          </a:p>
        </p:txBody>
      </p:sp>
      <p:pic>
        <p:nvPicPr>
          <p:cNvPr id="344" name="Picture 3" descr=""/>
          <p:cNvPicPr/>
          <p:nvPr/>
        </p:nvPicPr>
        <p:blipFill>
          <a:blip r:embed="rId1"/>
          <a:stretch/>
        </p:blipFill>
        <p:spPr>
          <a:xfrm>
            <a:off x="3151080" y="1151640"/>
            <a:ext cx="2841120" cy="3996000"/>
          </a:xfrm>
          <a:prstGeom prst="rect">
            <a:avLst/>
          </a:prstGeom>
          <a:ln>
            <a:noFill/>
          </a:ln>
        </p:spPr>
      </p:pic>
      <p:sp>
        <p:nvSpPr>
          <p:cNvPr id="345" name="CustomShape 4"/>
          <p:cNvSpPr/>
          <p:nvPr/>
        </p:nvSpPr>
        <p:spPr>
          <a:xfrm>
            <a:off x="2045880" y="5420520"/>
            <a:ext cx="4000320" cy="33732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1800" spc="-1" strike="noStrike">
                <a:solidFill>
                  <a:srgbClr val="000000"/>
                </a:solidFill>
                <a:latin typeface="Arial"/>
              </a:rPr>
              <a:t>Class diagram for the system class</a:t>
            </a:r>
            <a:endParaRPr b="0" lang="en-IN"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Class Responsibilities</a:t>
            </a:r>
            <a:endParaRPr b="0" lang="en-US" sz="4400" spc="-1" strike="noStrike">
              <a:solidFill>
                <a:srgbClr val="000000"/>
              </a:solidFill>
              <a:latin typeface="Arial"/>
            </a:endParaRPr>
          </a:p>
        </p:txBody>
      </p:sp>
      <p:sp>
        <p:nvSpPr>
          <p:cNvPr id="347" name="TextShape 2"/>
          <p:cNvSpPr txBox="1"/>
          <p:nvPr/>
        </p:nvSpPr>
        <p:spPr>
          <a:xfrm>
            <a:off x="671400" y="1683720"/>
            <a:ext cx="8022240" cy="3758760"/>
          </a:xfrm>
          <a:prstGeom prst="rect">
            <a:avLst/>
          </a:prstGeom>
          <a:noFill/>
          <a:ln>
            <a:noFill/>
          </a:ln>
        </p:spPr>
        <p:txBody>
          <a:bodyPr/>
          <a:p>
            <a:pPr marL="343080" indent="-342720">
              <a:lnSpc>
                <a:spcPct val="100000"/>
              </a:lnSpc>
              <a:spcBef>
                <a:spcPts val="400"/>
              </a:spcBef>
            </a:pPr>
            <a:r>
              <a:rPr b="0" lang="en-US" sz="2000" spc="-1" strike="noStrike">
                <a:solidFill>
                  <a:srgbClr val="000000"/>
                </a:solidFill>
                <a:latin typeface="Book Antiqua"/>
              </a:rPr>
              <a:t>Guidelines for allocating responsibilities to classes:</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System intelligence should be evenly distributed</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Each responsibility should be stated as generally as possible</a:t>
            </a:r>
            <a:endParaRPr b="0" lang="en-US" sz="2000" spc="-1" strike="noStrike">
              <a:solidFill>
                <a:srgbClr val="000000"/>
              </a:solidFill>
              <a:latin typeface="Book Antiqua"/>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Book Antiqua"/>
              </a:rPr>
              <a:t>Abstraction </a:t>
            </a:r>
            <a:r>
              <a:rPr b="0" lang="en-US" sz="1800" spc="-1" strike="noStrike">
                <a:solidFill>
                  <a:srgbClr val="000000"/>
                </a:solidFill>
                <a:latin typeface="Wingdings"/>
              </a:rPr>
              <a:t></a:t>
            </a:r>
            <a:r>
              <a:rPr b="0" lang="en-US" sz="1800" spc="-1" strike="noStrike">
                <a:solidFill>
                  <a:srgbClr val="000000"/>
                </a:solidFill>
                <a:latin typeface="Book Antiqua"/>
              </a:rPr>
              <a:t>Polymorphism</a:t>
            </a:r>
            <a:endParaRPr b="0" lang="en-US" sz="18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Information and the behavior related to it should reside within the same class.</a:t>
            </a:r>
            <a:endParaRPr b="0" lang="en-US" sz="2000" spc="-1" strike="noStrike">
              <a:solidFill>
                <a:srgbClr val="000000"/>
              </a:solidFill>
              <a:latin typeface="Book Antiqua"/>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Book Antiqua"/>
              </a:rPr>
              <a:t>Encapsulation</a:t>
            </a:r>
            <a:endParaRPr b="0" lang="en-US" sz="18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Information about one thing should be localized with a single class, not distributed across multiple classes</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Responsibilities should be shared among related classes, when appropriate.</a:t>
            </a:r>
            <a:endParaRPr b="0" lang="en-US" sz="2000" spc="-1" strike="noStrike">
              <a:solidFill>
                <a:srgbClr val="000000"/>
              </a:solidFill>
              <a:latin typeface="Book Antiqua"/>
            </a:endParaRPr>
          </a:p>
        </p:txBody>
      </p:sp>
      <p:sp>
        <p:nvSpPr>
          <p:cNvPr id="348" name="TextShape 3"/>
          <p:cNvSpPr txBox="1"/>
          <p:nvPr/>
        </p:nvSpPr>
        <p:spPr>
          <a:xfrm>
            <a:off x="6553080" y="5650200"/>
            <a:ext cx="2133360" cy="324360"/>
          </a:xfrm>
          <a:prstGeom prst="rect">
            <a:avLst/>
          </a:prstGeom>
          <a:noFill/>
          <a:ln>
            <a:noFill/>
          </a:ln>
        </p:spPr>
        <p:txBody>
          <a:bodyPr anchor="ctr"/>
          <a:p>
            <a:pPr algn="r">
              <a:lnSpc>
                <a:spcPct val="90000"/>
              </a:lnSpc>
            </a:pPr>
            <a:fld id="{8DE92A7B-3E92-40C2-A9C8-A2321E2B72BA}"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700" spc="-1" strike="noStrike">
                <a:solidFill>
                  <a:srgbClr val="000000"/>
                </a:solidFill>
                <a:latin typeface="Lucida Sans"/>
              </a:rPr>
              <a:t>Requirements/Analysis</a:t>
            </a:r>
            <a:r>
              <a:rPr b="0" lang="en-US" sz="4400" spc="-1" strike="noStrike">
                <a:solidFill>
                  <a:srgbClr val="ffffff"/>
                </a:solidFill>
                <a:latin typeface="Lucida Sans"/>
              </a:rPr>
              <a:t> </a:t>
            </a:r>
            <a:r>
              <a:rPr b="0" lang="en-US" sz="4700" spc="-1" strike="noStrike">
                <a:solidFill>
                  <a:srgbClr val="000000"/>
                </a:solidFill>
                <a:latin typeface="Lucida Sans"/>
              </a:rPr>
              <a:t>Model</a:t>
            </a:r>
            <a:endParaRPr b="0" lang="en-US" sz="4700" spc="-1" strike="noStrike">
              <a:solidFill>
                <a:srgbClr val="000000"/>
              </a:solidFill>
              <a:latin typeface="Arial"/>
            </a:endParaRPr>
          </a:p>
        </p:txBody>
      </p:sp>
      <p:sp>
        <p:nvSpPr>
          <p:cNvPr id="259" name="TextShape 2"/>
          <p:cNvSpPr txBox="1"/>
          <p:nvPr/>
        </p:nvSpPr>
        <p:spPr>
          <a:xfrm>
            <a:off x="380880" y="1625760"/>
            <a:ext cx="8229240" cy="402264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A graphical representations of business processes, the problems to be solved, and the new proposed product (software).</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Objectives:</a:t>
            </a:r>
            <a:endParaRPr b="0" lang="en-US" sz="2000" spc="-1" strike="noStrike">
              <a:solidFill>
                <a:srgbClr val="000000"/>
              </a:solidFill>
              <a:latin typeface="Book Antiqua"/>
            </a:endParaRPr>
          </a:p>
          <a:p>
            <a:pPr lvl="1" marL="971640" indent="-514080">
              <a:lnSpc>
                <a:spcPct val="100000"/>
              </a:lnSpc>
              <a:spcBef>
                <a:spcPts val="360"/>
              </a:spcBef>
              <a:buClr>
                <a:srgbClr val="000000"/>
              </a:buClr>
              <a:buFont typeface="Lucida Sans"/>
              <a:buAutoNum type="arabicPeriod"/>
            </a:pPr>
            <a:r>
              <a:rPr b="0" lang="en-US" sz="1800" spc="-1" strike="noStrike">
                <a:solidFill>
                  <a:srgbClr val="000000"/>
                </a:solidFill>
                <a:latin typeface="Book Antiqua"/>
              </a:rPr>
              <a:t>To describe software requirements.</a:t>
            </a:r>
            <a:endParaRPr b="0" lang="en-US" sz="1800" spc="-1" strike="noStrike">
              <a:solidFill>
                <a:srgbClr val="000000"/>
              </a:solidFill>
              <a:latin typeface="Book Antiqua"/>
            </a:endParaRPr>
          </a:p>
          <a:p>
            <a:pPr lvl="1" marL="971640" indent="-514080">
              <a:lnSpc>
                <a:spcPct val="100000"/>
              </a:lnSpc>
              <a:spcBef>
                <a:spcPts val="360"/>
              </a:spcBef>
              <a:buClr>
                <a:srgbClr val="000000"/>
              </a:buClr>
              <a:buFont typeface="Lucida Sans"/>
              <a:buAutoNum type="arabicPeriod"/>
            </a:pPr>
            <a:r>
              <a:rPr b="0" lang="en-US" sz="1800" spc="-1" strike="noStrike">
                <a:solidFill>
                  <a:srgbClr val="000000"/>
                </a:solidFill>
                <a:latin typeface="Book Antiqua"/>
              </a:rPr>
              <a:t>To establish a basis for the creation of a software design.</a:t>
            </a:r>
            <a:endParaRPr b="0" lang="en-US" sz="1800" spc="-1" strike="noStrike">
              <a:solidFill>
                <a:srgbClr val="000000"/>
              </a:solidFill>
              <a:latin typeface="Book Antiqua"/>
            </a:endParaRPr>
          </a:p>
          <a:p>
            <a:pPr lvl="1" marL="971640" indent="-514080">
              <a:lnSpc>
                <a:spcPct val="100000"/>
              </a:lnSpc>
              <a:spcBef>
                <a:spcPts val="360"/>
              </a:spcBef>
              <a:buClr>
                <a:srgbClr val="000000"/>
              </a:buClr>
              <a:buFont typeface="Lucida Sans"/>
              <a:buAutoNum type="arabicPeriod"/>
            </a:pPr>
            <a:r>
              <a:rPr b="0" lang="en-US" sz="1800" spc="-1" strike="noStrike">
                <a:solidFill>
                  <a:srgbClr val="000000"/>
                </a:solidFill>
                <a:latin typeface="Book Antiqua"/>
              </a:rPr>
              <a:t>To define a set of requirements that can be  validated once the software is built.</a:t>
            </a:r>
            <a:endParaRPr b="0" lang="en-US" sz="1800" spc="-1" strike="noStrike">
              <a:solidFill>
                <a:srgbClr val="000000"/>
              </a:solidFill>
              <a:latin typeface="Book Antiqua"/>
            </a:endParaRPr>
          </a:p>
          <a:p>
            <a:pPr marL="571680" indent="-514080">
              <a:lnSpc>
                <a:spcPct val="100000"/>
              </a:lnSpc>
              <a:spcBef>
                <a:spcPts val="400"/>
              </a:spcBef>
              <a:buClr>
                <a:srgbClr val="000000"/>
              </a:buClr>
              <a:buFont typeface="Arial"/>
              <a:buChar char="•"/>
            </a:pPr>
            <a:r>
              <a:rPr b="0" lang="en-US" sz="2000" spc="-1" strike="noStrike">
                <a:solidFill>
                  <a:srgbClr val="000000"/>
                </a:solidFill>
                <a:latin typeface="Book Antiqua"/>
              </a:rPr>
              <a:t>Bridges the gap between a software </a:t>
            </a:r>
            <a:endParaRPr b="0" lang="en-US" sz="2000" spc="-1" strike="noStrike">
              <a:solidFill>
                <a:srgbClr val="000000"/>
              </a:solidFill>
              <a:latin typeface="Book Antiqua"/>
            </a:endParaRPr>
          </a:p>
          <a:p>
            <a:pPr marL="571680" indent="-514080">
              <a:lnSpc>
                <a:spcPct val="100000"/>
              </a:lnSpc>
              <a:spcBef>
                <a:spcPts val="400"/>
              </a:spcBef>
            </a:pPr>
            <a:r>
              <a:rPr b="0" lang="en-US" sz="2000" spc="-1" strike="noStrike">
                <a:solidFill>
                  <a:srgbClr val="000000"/>
                </a:solidFill>
                <a:latin typeface="Book Antiqua"/>
              </a:rPr>
              <a:t>        </a:t>
            </a:r>
            <a:r>
              <a:rPr b="0" lang="en-US" sz="2000" spc="-1" strike="noStrike">
                <a:solidFill>
                  <a:srgbClr val="000000"/>
                </a:solidFill>
                <a:latin typeface="Book Antiqua"/>
              </a:rPr>
              <a:t>specification and a software design.</a:t>
            </a:r>
            <a:endParaRPr b="0" lang="en-US" sz="2000" spc="-1" strike="noStrike">
              <a:solidFill>
                <a:srgbClr val="000000"/>
              </a:solidFill>
              <a:latin typeface="Book Antiqua"/>
            </a:endParaRPr>
          </a:p>
        </p:txBody>
      </p:sp>
      <p:sp>
        <p:nvSpPr>
          <p:cNvPr id="260" name="TextShape 3"/>
          <p:cNvSpPr txBox="1"/>
          <p:nvPr/>
        </p:nvSpPr>
        <p:spPr>
          <a:xfrm>
            <a:off x="6553080" y="5650200"/>
            <a:ext cx="2133360" cy="324360"/>
          </a:xfrm>
          <a:prstGeom prst="rect">
            <a:avLst/>
          </a:prstGeom>
          <a:noFill/>
          <a:ln>
            <a:noFill/>
          </a:ln>
        </p:spPr>
        <p:txBody>
          <a:bodyPr anchor="ctr"/>
          <a:p>
            <a:pPr algn="r">
              <a:lnSpc>
                <a:spcPct val="90000"/>
              </a:lnSpc>
            </a:pPr>
            <a:fld id="{23734743-C665-4AC2-86DE-AC4E4935A4DC}" type="slidenum">
              <a:rPr b="1" lang="en-IN" sz="1200" spc="-1" strike="noStrike">
                <a:solidFill>
                  <a:srgbClr val="8b8b8b"/>
                </a:solidFill>
                <a:latin typeface="Arial"/>
              </a:rPr>
              <a:t>&lt;number&gt;</a:t>
            </a:fld>
            <a:endParaRPr b="0" lang="en-IN" sz="1200" spc="-1" strike="noStrike">
              <a:latin typeface="Times New Roman"/>
            </a:endParaRPr>
          </a:p>
        </p:txBody>
      </p:sp>
      <p:grpSp>
        <p:nvGrpSpPr>
          <p:cNvPr id="261" name="Group 4"/>
          <p:cNvGrpSpPr/>
          <p:nvPr/>
        </p:nvGrpSpPr>
        <p:grpSpPr>
          <a:xfrm>
            <a:off x="6222960" y="3695760"/>
            <a:ext cx="2666880" cy="1857960"/>
            <a:chOff x="6222960" y="3695760"/>
            <a:chExt cx="2666880" cy="1857960"/>
          </a:xfrm>
        </p:grpSpPr>
        <p:sp>
          <p:nvSpPr>
            <p:cNvPr id="262" name="CustomShape 5"/>
            <p:cNvSpPr/>
            <p:nvPr/>
          </p:nvSpPr>
          <p:spPr>
            <a:xfrm>
              <a:off x="6222960" y="3695760"/>
              <a:ext cx="1371240" cy="825120"/>
            </a:xfrm>
            <a:prstGeom prst="ellipse">
              <a:avLst/>
            </a:prstGeom>
            <a:ln>
              <a:round/>
            </a:ln>
            <a:effectLst>
              <a:outerShdw algn="ctr" blurRad="50800" dir="4200000" dist="50800" rotWithShape="0">
                <a:schemeClr val="tx1">
                  <a:alpha val="59000"/>
                </a:schemeClr>
              </a:outerShdw>
            </a:effectLst>
          </p:spPr>
          <p:style>
            <a:lnRef idx="2">
              <a:schemeClr val="accent1">
                <a:shade val="50000"/>
              </a:schemeClr>
            </a:lnRef>
            <a:fillRef idx="1">
              <a:schemeClr val="accent1"/>
            </a:fillRef>
            <a:effectRef idx="0">
              <a:schemeClr val="accent1"/>
            </a:effectRef>
            <a:fontRef idx="minor"/>
          </p:style>
          <p:txBody>
            <a:bodyPr lIns="0" rIns="0" bIns="45000" anchor="ctr"/>
            <a:p>
              <a:pPr algn="ctr">
                <a:lnSpc>
                  <a:spcPct val="90000"/>
                </a:lnSpc>
              </a:pPr>
              <a:r>
                <a:rPr b="1" lang="en-IN" sz="1200" spc="-1" strike="noStrike">
                  <a:solidFill>
                    <a:srgbClr val="ffffff"/>
                  </a:solidFill>
                  <a:latin typeface="Book Antiqua"/>
                </a:rPr>
                <a:t>Software specification</a:t>
              </a:r>
              <a:endParaRPr b="0" lang="en-IN" sz="1200" spc="-1" strike="noStrike">
                <a:latin typeface="Arial"/>
              </a:endParaRPr>
            </a:p>
            <a:p>
              <a:pPr algn="ctr">
                <a:lnSpc>
                  <a:spcPct val="90000"/>
                </a:lnSpc>
              </a:pPr>
              <a:endParaRPr b="0" lang="en-IN" sz="1200" spc="-1" strike="noStrike">
                <a:latin typeface="Arial"/>
              </a:endParaRPr>
            </a:p>
          </p:txBody>
        </p:sp>
        <p:sp>
          <p:nvSpPr>
            <p:cNvPr id="263" name="CustomShape 6"/>
            <p:cNvSpPr/>
            <p:nvPr/>
          </p:nvSpPr>
          <p:spPr>
            <a:xfrm>
              <a:off x="7670880" y="4775040"/>
              <a:ext cx="1218960" cy="778680"/>
            </a:xfrm>
            <a:prstGeom prst="ellipse">
              <a:avLst/>
            </a:prstGeom>
            <a:solidFill>
              <a:srgbClr val="ffc000"/>
            </a:solidFill>
            <a:ln>
              <a:round/>
            </a:ln>
            <a:effectLst>
              <a:outerShdw algn="ctr" blurRad="50800" dir="4200000" dist="50800" rotWithShape="0">
                <a:schemeClr val="tx1">
                  <a:alpha val="59000"/>
                </a:schemeClr>
              </a:outerShdw>
            </a:effectLst>
          </p:spPr>
          <p:style>
            <a:lnRef idx="2">
              <a:schemeClr val="accent1">
                <a:shade val="50000"/>
              </a:schemeClr>
            </a:lnRef>
            <a:fillRef idx="1">
              <a:schemeClr val="accent1"/>
            </a:fillRef>
            <a:effectRef idx="0">
              <a:schemeClr val="accent1"/>
            </a:effectRef>
            <a:fontRef idx="minor"/>
          </p:style>
          <p:txBody>
            <a:bodyPr lIns="0" rIns="0" bIns="45000" anchor="ctr"/>
            <a:p>
              <a:pPr algn="ctr">
                <a:lnSpc>
                  <a:spcPct val="90000"/>
                </a:lnSpc>
              </a:pPr>
              <a:r>
                <a:rPr b="1" lang="en-IN" sz="1200" spc="-1" strike="noStrike">
                  <a:solidFill>
                    <a:srgbClr val="000000"/>
                  </a:solidFill>
                  <a:latin typeface="Book Antiqua"/>
                </a:rPr>
                <a:t>Design </a:t>
              </a:r>
              <a:endParaRPr b="0" lang="en-IN" sz="1200" spc="-1" strike="noStrike">
                <a:latin typeface="Arial"/>
              </a:endParaRPr>
            </a:p>
            <a:p>
              <a:pPr algn="ctr">
                <a:lnSpc>
                  <a:spcPct val="90000"/>
                </a:lnSpc>
              </a:pPr>
              <a:r>
                <a:rPr b="1" lang="en-IN" sz="1200" spc="-1" strike="noStrike">
                  <a:solidFill>
                    <a:srgbClr val="000000"/>
                  </a:solidFill>
                  <a:latin typeface="Book Antiqua"/>
                </a:rPr>
                <a:t>Model</a:t>
              </a:r>
              <a:endParaRPr b="0" lang="en-IN" sz="1200" spc="-1" strike="noStrike">
                <a:latin typeface="Arial"/>
              </a:endParaRPr>
            </a:p>
          </p:txBody>
        </p:sp>
        <p:sp>
          <p:nvSpPr>
            <p:cNvPr id="264" name="CustomShape 7"/>
            <p:cNvSpPr/>
            <p:nvPr/>
          </p:nvSpPr>
          <p:spPr>
            <a:xfrm>
              <a:off x="6985080" y="4241880"/>
              <a:ext cx="1218960" cy="905400"/>
            </a:xfrm>
            <a:prstGeom prst="ellipse">
              <a:avLst/>
            </a:prstGeom>
            <a:noFill/>
            <a:ln>
              <a:round/>
            </a:ln>
            <a:effectLst>
              <a:outerShdw algn="ctr" blurRad="50800" dir="4200000" dist="50800" rotWithShape="0">
                <a:schemeClr val="tx1">
                  <a:alpha val="59000"/>
                </a:schemeClr>
              </a:outerShdw>
            </a:effectLst>
          </p:spPr>
          <p:style>
            <a:lnRef idx="2">
              <a:schemeClr val="accent1">
                <a:shade val="50000"/>
              </a:schemeClr>
            </a:lnRef>
            <a:fillRef idx="1">
              <a:schemeClr val="accent1"/>
            </a:fillRef>
            <a:effectRef idx="0">
              <a:schemeClr val="accent1"/>
            </a:effectRef>
            <a:fontRef idx="minor"/>
          </p:style>
          <p:txBody>
            <a:bodyPr lIns="0" rIns="0" bIns="45000" anchor="ctr"/>
            <a:p>
              <a:pPr algn="ctr">
                <a:lnSpc>
                  <a:spcPct val="90000"/>
                </a:lnSpc>
              </a:pPr>
              <a:r>
                <a:rPr b="1" lang="en-IN" sz="1200" spc="-1" strike="noStrike">
                  <a:solidFill>
                    <a:srgbClr val="000000"/>
                  </a:solidFill>
                  <a:latin typeface="Book Antiqua"/>
                </a:rPr>
                <a:t>Analysis Model</a:t>
              </a:r>
              <a:endParaRPr b="0" lang="en-IN" sz="1200" spc="-1" strike="noStrike">
                <a:latin typeface="Arial"/>
              </a:endParaRPr>
            </a:p>
          </p:txBody>
        </p:sp>
      </p:gr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Class Collaborations</a:t>
            </a:r>
            <a:endParaRPr b="0" lang="en-US" sz="4400" spc="-1" strike="noStrike">
              <a:solidFill>
                <a:srgbClr val="000000"/>
              </a:solidFill>
              <a:latin typeface="Arial"/>
            </a:endParaRPr>
          </a:p>
        </p:txBody>
      </p:sp>
      <p:sp>
        <p:nvSpPr>
          <p:cNvPr id="350" name="TextShape 2"/>
          <p:cNvSpPr txBox="1"/>
          <p:nvPr/>
        </p:nvSpPr>
        <p:spPr>
          <a:xfrm>
            <a:off x="685800" y="1364400"/>
            <a:ext cx="7772040" cy="4223160"/>
          </a:xfrm>
          <a:prstGeom prst="rect">
            <a:avLst/>
          </a:prstGeom>
          <a:noFill/>
          <a:ln>
            <a:noFill/>
          </a:ln>
        </p:spPr>
        <p:txBody>
          <a:bodyPr>
            <a:normAutofit/>
          </a:bodyPr>
          <a:p>
            <a:pPr marL="343080" indent="-342720" algn="just">
              <a:lnSpc>
                <a:spcPct val="120000"/>
              </a:lnSpc>
              <a:spcBef>
                <a:spcPts val="561"/>
              </a:spcBef>
              <a:buClr>
                <a:srgbClr val="000000"/>
              </a:buClr>
              <a:buFont typeface="Arial"/>
              <a:buChar char="•"/>
            </a:pPr>
            <a:r>
              <a:rPr b="0" lang="en-US" sz="2800" spc="-1" strike="noStrike">
                <a:solidFill>
                  <a:srgbClr val="000000"/>
                </a:solidFill>
                <a:latin typeface="Book Antiqua"/>
              </a:rPr>
              <a:t>Classes fulfill their responsibilities in one of two ways:</a:t>
            </a:r>
            <a:endParaRPr b="0" lang="en-US" sz="2800" spc="-1" strike="noStrike">
              <a:solidFill>
                <a:srgbClr val="000000"/>
              </a:solidFill>
              <a:latin typeface="Book Antiqua"/>
            </a:endParaRPr>
          </a:p>
          <a:p>
            <a:pPr lvl="1" marL="743040" indent="-285480" algn="just">
              <a:lnSpc>
                <a:spcPct val="120000"/>
              </a:lnSpc>
              <a:spcBef>
                <a:spcPts val="479"/>
              </a:spcBef>
              <a:buClr>
                <a:srgbClr val="000000"/>
              </a:buClr>
              <a:buFont typeface="Arial"/>
              <a:buChar char="–"/>
            </a:pPr>
            <a:r>
              <a:rPr b="0" lang="en-US" sz="2400" spc="-1" strike="noStrike">
                <a:solidFill>
                  <a:srgbClr val="000000"/>
                </a:solidFill>
                <a:latin typeface="Book Antiqua"/>
              </a:rPr>
              <a:t>A class can use its own operations to manipulate its own attributes, thereby fulfilling a particular responsibility, or</a:t>
            </a:r>
            <a:endParaRPr b="0" lang="en-US" sz="2400" spc="-1" strike="noStrike">
              <a:solidFill>
                <a:srgbClr val="000000"/>
              </a:solidFill>
              <a:latin typeface="Book Antiqua"/>
            </a:endParaRPr>
          </a:p>
          <a:p>
            <a:pPr lvl="1" marL="743040" indent="-285480" algn="just">
              <a:lnSpc>
                <a:spcPct val="120000"/>
              </a:lnSpc>
              <a:spcBef>
                <a:spcPts val="479"/>
              </a:spcBef>
              <a:buClr>
                <a:srgbClr val="000000"/>
              </a:buClr>
              <a:buFont typeface="Arial"/>
              <a:buChar char="–"/>
            </a:pPr>
            <a:r>
              <a:rPr b="0" lang="en-US" sz="2400" spc="-1" strike="noStrike">
                <a:solidFill>
                  <a:srgbClr val="000000"/>
                </a:solidFill>
                <a:latin typeface="Book Antiqua"/>
              </a:rPr>
              <a:t>a class can collaborate with other classes</a:t>
            </a:r>
            <a:endParaRPr b="0" lang="en-US" sz="2400" spc="-1" strike="noStrike">
              <a:solidFill>
                <a:srgbClr val="000000"/>
              </a:solidFill>
              <a:latin typeface="Book Antiqua"/>
            </a:endParaRPr>
          </a:p>
          <a:p>
            <a:pPr marL="343080" indent="-342720" algn="just">
              <a:lnSpc>
                <a:spcPct val="120000"/>
              </a:lnSpc>
              <a:spcBef>
                <a:spcPts val="561"/>
              </a:spcBef>
              <a:buClr>
                <a:srgbClr val="000000"/>
              </a:buClr>
              <a:buFont typeface="Arial"/>
              <a:buChar char="•"/>
            </a:pPr>
            <a:r>
              <a:rPr b="0" lang="en-US" sz="2800" spc="-1" strike="noStrike">
                <a:solidFill>
                  <a:srgbClr val="000000"/>
                </a:solidFill>
                <a:latin typeface="Book Antiqua"/>
              </a:rPr>
              <a:t>Relationships between classes:</a:t>
            </a:r>
            <a:endParaRPr b="0" lang="en-US" sz="2800" spc="-1" strike="noStrike">
              <a:solidFill>
                <a:srgbClr val="000000"/>
              </a:solidFill>
              <a:latin typeface="Book Antiqua"/>
            </a:endParaRPr>
          </a:p>
          <a:p>
            <a:pPr lvl="1" marL="743040" indent="-285480" algn="just">
              <a:lnSpc>
                <a:spcPct val="120000"/>
              </a:lnSpc>
              <a:spcBef>
                <a:spcPts val="479"/>
              </a:spcBef>
              <a:buClr>
                <a:srgbClr val="ff0000"/>
              </a:buClr>
              <a:buFont typeface="Arial"/>
              <a:buChar char="–"/>
            </a:pPr>
            <a:r>
              <a:rPr b="0" lang="en-US" sz="2400" spc="-1" strike="noStrike">
                <a:solidFill>
                  <a:srgbClr val="ff0000"/>
                </a:solidFill>
                <a:latin typeface="Book Antiqua"/>
              </a:rPr>
              <a:t>is-part-of</a:t>
            </a:r>
            <a:r>
              <a:rPr b="0" lang="en-US" sz="2400" spc="-1" strike="noStrike">
                <a:solidFill>
                  <a:srgbClr val="000000"/>
                </a:solidFill>
                <a:latin typeface="Book Antiqua"/>
              </a:rPr>
              <a:t> — used when classes are part of an aggregate class.</a:t>
            </a:r>
            <a:endParaRPr b="0" lang="en-US" sz="2400" spc="-1" strike="noStrike">
              <a:solidFill>
                <a:srgbClr val="000000"/>
              </a:solidFill>
              <a:latin typeface="Book Antiqua"/>
            </a:endParaRPr>
          </a:p>
          <a:p>
            <a:pPr lvl="1" marL="743040" indent="-285480" algn="just">
              <a:lnSpc>
                <a:spcPct val="120000"/>
              </a:lnSpc>
              <a:spcBef>
                <a:spcPts val="479"/>
              </a:spcBef>
              <a:buClr>
                <a:srgbClr val="ff0000"/>
              </a:buClr>
              <a:buFont typeface="Arial"/>
              <a:buChar char="–"/>
            </a:pPr>
            <a:r>
              <a:rPr b="0" lang="en-US" sz="2400" spc="-1" strike="noStrike">
                <a:solidFill>
                  <a:srgbClr val="ff0000"/>
                </a:solidFill>
                <a:latin typeface="Book Antiqua"/>
              </a:rPr>
              <a:t>has-knowledge-of</a:t>
            </a:r>
            <a:r>
              <a:rPr b="0" lang="en-US" sz="2400" spc="-1" strike="noStrike">
                <a:solidFill>
                  <a:srgbClr val="000000"/>
                </a:solidFill>
                <a:latin typeface="Book Antiqua"/>
              </a:rPr>
              <a:t> — used when one class must acquire information from another class.</a:t>
            </a:r>
            <a:endParaRPr b="0" lang="en-US" sz="2400" spc="-1" strike="noStrike">
              <a:solidFill>
                <a:srgbClr val="000000"/>
              </a:solidFill>
              <a:latin typeface="Book Antiqua"/>
            </a:endParaRPr>
          </a:p>
          <a:p>
            <a:pPr lvl="1" marL="743040" indent="-285480" algn="just">
              <a:lnSpc>
                <a:spcPct val="120000"/>
              </a:lnSpc>
              <a:spcBef>
                <a:spcPts val="479"/>
              </a:spcBef>
              <a:buClr>
                <a:srgbClr val="ff0000"/>
              </a:buClr>
              <a:buFont typeface="Arial"/>
              <a:buChar char="–"/>
            </a:pPr>
            <a:r>
              <a:rPr b="0" lang="en-US" sz="2400" spc="-1" strike="noStrike">
                <a:solidFill>
                  <a:srgbClr val="ff0000"/>
                </a:solidFill>
                <a:latin typeface="Book Antiqua"/>
              </a:rPr>
              <a:t>depends-on</a:t>
            </a:r>
            <a:r>
              <a:rPr b="0" lang="en-US" sz="2400" spc="-1" strike="noStrike">
                <a:solidFill>
                  <a:srgbClr val="000000"/>
                </a:solidFill>
                <a:latin typeface="Book Antiqua"/>
              </a:rPr>
              <a:t> — used in all other cases.</a:t>
            </a:r>
            <a:endParaRPr b="0" lang="en-US" sz="2400" spc="-1" strike="noStrike">
              <a:solidFill>
                <a:srgbClr val="000000"/>
              </a:solidFill>
              <a:latin typeface="Book Antiqua"/>
            </a:endParaRPr>
          </a:p>
        </p:txBody>
      </p:sp>
      <p:sp>
        <p:nvSpPr>
          <p:cNvPr id="351" name="TextShape 3"/>
          <p:cNvSpPr txBox="1"/>
          <p:nvPr/>
        </p:nvSpPr>
        <p:spPr>
          <a:xfrm>
            <a:off x="6553080" y="5650200"/>
            <a:ext cx="2133360" cy="324360"/>
          </a:xfrm>
          <a:prstGeom prst="rect">
            <a:avLst/>
          </a:prstGeom>
          <a:noFill/>
          <a:ln>
            <a:noFill/>
          </a:ln>
        </p:spPr>
        <p:txBody>
          <a:bodyPr anchor="ctr"/>
          <a:p>
            <a:pPr algn="r">
              <a:lnSpc>
                <a:spcPct val="90000"/>
              </a:lnSpc>
            </a:pPr>
            <a:fld id="{69DBCE1D-D40B-4A16-AECB-0E63F84A89C0}"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685800" y="6768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Class Diagrams</a:t>
            </a:r>
            <a:endParaRPr b="0" lang="en-US" sz="4400" spc="-1" strike="noStrike">
              <a:solidFill>
                <a:srgbClr val="000000"/>
              </a:solidFill>
              <a:latin typeface="Arial"/>
            </a:endParaRPr>
          </a:p>
        </p:txBody>
      </p:sp>
      <p:sp>
        <p:nvSpPr>
          <p:cNvPr id="353" name="TextShape 2"/>
          <p:cNvSpPr txBox="1"/>
          <p:nvPr/>
        </p:nvSpPr>
        <p:spPr>
          <a:xfrm>
            <a:off x="6553080" y="5650200"/>
            <a:ext cx="2133360" cy="324360"/>
          </a:xfrm>
          <a:prstGeom prst="rect">
            <a:avLst/>
          </a:prstGeom>
          <a:noFill/>
          <a:ln>
            <a:noFill/>
          </a:ln>
        </p:spPr>
        <p:txBody>
          <a:bodyPr anchor="ctr"/>
          <a:p>
            <a:pPr algn="r">
              <a:lnSpc>
                <a:spcPct val="90000"/>
              </a:lnSpc>
            </a:pPr>
            <a:fld id="{63B5424D-8BDD-4F32-ABAB-0A8B15DC6791}" type="slidenum">
              <a:rPr b="1" lang="en-IN" sz="1200" spc="-1" strike="noStrike">
                <a:solidFill>
                  <a:srgbClr val="8b8b8b"/>
                </a:solidFill>
                <a:latin typeface="Arial"/>
              </a:rPr>
              <a:t>&lt;number&gt;</a:t>
            </a:fld>
            <a:endParaRPr b="0" lang="en-IN" sz="1200" spc="-1" strike="noStrike">
              <a:latin typeface="Times New Roman"/>
            </a:endParaRPr>
          </a:p>
        </p:txBody>
      </p:sp>
      <p:pic>
        <p:nvPicPr>
          <p:cNvPr id="354" name="Picture 3" descr=""/>
          <p:cNvPicPr/>
          <p:nvPr/>
        </p:nvPicPr>
        <p:blipFill>
          <a:blip r:embed="rId1"/>
          <a:stretch/>
        </p:blipFill>
        <p:spPr>
          <a:xfrm>
            <a:off x="1277280" y="1071000"/>
            <a:ext cx="5542200" cy="3940920"/>
          </a:xfrm>
          <a:prstGeom prst="rect">
            <a:avLst/>
          </a:prstGeom>
          <a:ln w="12600">
            <a:solidFill>
              <a:srgbClr val="000000"/>
            </a:solidFill>
            <a:miter/>
          </a:ln>
          <a:effectLst>
            <a:outerShdw algn="ctr" dir="2700000" dist="35921" rotWithShape="0">
              <a:srgbClr val="808080"/>
            </a:outerShdw>
          </a:effectLst>
        </p:spPr>
      </p:pic>
      <p:sp>
        <p:nvSpPr>
          <p:cNvPr id="355" name="CustomShape 3"/>
          <p:cNvSpPr/>
          <p:nvPr/>
        </p:nvSpPr>
        <p:spPr>
          <a:xfrm>
            <a:off x="3105000" y="5155920"/>
            <a:ext cx="3498840" cy="74880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2400" spc="-1" strike="noStrike">
                <a:solidFill>
                  <a:srgbClr val="000000"/>
                </a:solidFill>
                <a:latin typeface="Arial"/>
              </a:rPr>
              <a:t>Top: Multiplicity</a:t>
            </a:r>
            <a:endParaRPr b="0" lang="en-IN" sz="2400" spc="-1" strike="noStrike">
              <a:latin typeface="Arial"/>
            </a:endParaRPr>
          </a:p>
          <a:p>
            <a:pPr>
              <a:lnSpc>
                <a:spcPct val="90000"/>
              </a:lnSpc>
            </a:pPr>
            <a:r>
              <a:rPr b="1" lang="en-IN" sz="2400" spc="-1" strike="noStrike">
                <a:solidFill>
                  <a:srgbClr val="000000"/>
                </a:solidFill>
                <a:latin typeface="Arial"/>
              </a:rPr>
              <a:t>Bottom: Dependencies</a:t>
            </a:r>
            <a:endParaRPr b="0" lang="en-IN"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685800" y="67680"/>
            <a:ext cx="77720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Class diagram for FloorPlan</a:t>
            </a:r>
            <a:endParaRPr b="0" lang="en-US" sz="4400" spc="-1" strike="noStrike">
              <a:solidFill>
                <a:srgbClr val="000000"/>
              </a:solidFill>
              <a:latin typeface="Arial"/>
            </a:endParaRPr>
          </a:p>
        </p:txBody>
      </p:sp>
      <p:sp>
        <p:nvSpPr>
          <p:cNvPr id="357" name="TextShape 2"/>
          <p:cNvSpPr txBox="1"/>
          <p:nvPr/>
        </p:nvSpPr>
        <p:spPr>
          <a:xfrm>
            <a:off x="6553080" y="5650200"/>
            <a:ext cx="2133360" cy="324360"/>
          </a:xfrm>
          <a:prstGeom prst="rect">
            <a:avLst/>
          </a:prstGeom>
          <a:noFill/>
          <a:ln>
            <a:noFill/>
          </a:ln>
        </p:spPr>
        <p:txBody>
          <a:bodyPr anchor="ctr"/>
          <a:p>
            <a:pPr algn="r">
              <a:lnSpc>
                <a:spcPct val="90000"/>
              </a:lnSpc>
            </a:pPr>
            <a:fld id="{5CF9E3B4-EDCA-42F6-81A8-CE5445FAEAB3}" type="slidenum">
              <a:rPr b="1" lang="en-IN" sz="1200" spc="-1" strike="noStrike">
                <a:solidFill>
                  <a:srgbClr val="8b8b8b"/>
                </a:solidFill>
                <a:latin typeface="Arial"/>
              </a:rPr>
              <a:t>&lt;number&gt;</a:t>
            </a:fld>
            <a:endParaRPr b="0" lang="en-IN" sz="1200" spc="-1" strike="noStrike">
              <a:latin typeface="Times New Roman"/>
            </a:endParaRPr>
          </a:p>
        </p:txBody>
      </p:sp>
      <p:pic>
        <p:nvPicPr>
          <p:cNvPr id="358" name="Picture 3" descr=""/>
          <p:cNvPicPr/>
          <p:nvPr/>
        </p:nvPicPr>
        <p:blipFill>
          <a:blip r:embed="rId1"/>
          <a:stretch/>
        </p:blipFill>
        <p:spPr>
          <a:xfrm>
            <a:off x="261360" y="1083600"/>
            <a:ext cx="8729280" cy="4663440"/>
          </a:xfrm>
          <a:prstGeom prst="rect">
            <a:avLst/>
          </a:prstGeom>
          <a:ln w="12600">
            <a:solidFill>
              <a:srgbClr val="000000"/>
            </a:solidFill>
            <a:miter/>
          </a:ln>
          <a:effectLst>
            <a:outerShdw algn="ctr" dir="2700000" dist="35921" rotWithShape="0">
              <a:srgbClr val="808080"/>
            </a:outerShdw>
          </a:effectLst>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CRC Modeling</a:t>
            </a:r>
            <a:endParaRPr b="0" lang="en-US" sz="4400" spc="-1" strike="noStrike">
              <a:solidFill>
                <a:srgbClr val="000000"/>
              </a:solidFill>
              <a:latin typeface="Arial"/>
            </a:endParaRPr>
          </a:p>
        </p:txBody>
      </p:sp>
      <p:sp>
        <p:nvSpPr>
          <p:cNvPr id="360" name="TextShape 2"/>
          <p:cNvSpPr txBox="1"/>
          <p:nvPr/>
        </p:nvSpPr>
        <p:spPr>
          <a:xfrm>
            <a:off x="6553080" y="5650200"/>
            <a:ext cx="2133360" cy="324360"/>
          </a:xfrm>
          <a:prstGeom prst="rect">
            <a:avLst/>
          </a:prstGeom>
          <a:noFill/>
          <a:ln>
            <a:noFill/>
          </a:ln>
        </p:spPr>
        <p:txBody>
          <a:bodyPr anchor="ctr"/>
          <a:p>
            <a:pPr algn="r">
              <a:lnSpc>
                <a:spcPct val="90000"/>
              </a:lnSpc>
            </a:pPr>
            <a:fld id="{86ED9FA8-992E-477D-AFB0-64C40E0A8AAB}" type="slidenum">
              <a:rPr b="1" lang="en-IN" sz="1200" spc="-1" strike="noStrike">
                <a:solidFill>
                  <a:srgbClr val="8b8b8b"/>
                </a:solidFill>
                <a:latin typeface="Arial"/>
              </a:rPr>
              <a:t>&lt;number&gt;</a:t>
            </a:fld>
            <a:endParaRPr b="0" lang="en-IN" sz="1200" spc="-1" strike="noStrike">
              <a:latin typeface="Times New Roman"/>
            </a:endParaRPr>
          </a:p>
        </p:txBody>
      </p:sp>
      <p:sp>
        <p:nvSpPr>
          <p:cNvPr id="361" name="CustomShape 3"/>
          <p:cNvSpPr/>
          <p:nvPr/>
        </p:nvSpPr>
        <p:spPr>
          <a:xfrm>
            <a:off x="667800" y="1480320"/>
            <a:ext cx="7982640" cy="179676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800" spc="-1" strike="noStrike">
                <a:solidFill>
                  <a:srgbClr val="000000"/>
                </a:solidFill>
                <a:latin typeface="Arial"/>
              </a:rPr>
              <a:t>Class responsibility collaborator (CRC) modeling provides a simple means for identifying and organizing the classes that are relevant to system or product requirements.</a:t>
            </a:r>
            <a:endParaRPr b="0" lang="en-IN" sz="2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1562040" y="1287000"/>
            <a:ext cx="6019560" cy="3589560"/>
          </a:xfrm>
          <a:prstGeom prst="rect">
            <a:avLst/>
          </a:prstGeom>
          <a:solidFill>
            <a:srgbClr val="ffffff"/>
          </a:solidFill>
          <a:ln w="9360">
            <a:solidFill>
              <a:schemeClr val="tx1"/>
            </a:solidFill>
            <a:miter/>
          </a:ln>
          <a:effectLst>
            <a:outerShdw algn="ctr" dir="2700000" dist="35921" rotWithShape="0">
              <a:schemeClr val="tx1"/>
            </a:outerShdw>
          </a:effectLst>
        </p:spPr>
        <p:style>
          <a:lnRef idx="0"/>
          <a:fillRef idx="0"/>
          <a:effectRef idx="0"/>
          <a:fontRef idx="minor"/>
        </p:style>
      </p:sp>
      <p:sp>
        <p:nvSpPr>
          <p:cNvPr id="363" name="TextShape 2"/>
          <p:cNvSpPr txBox="1"/>
          <p:nvPr/>
        </p:nvSpPr>
        <p:spPr>
          <a:xfrm>
            <a:off x="685800" y="67680"/>
            <a:ext cx="77720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CRC Modeling</a:t>
            </a:r>
            <a:endParaRPr b="0" lang="en-US" sz="4400" spc="-1" strike="noStrike">
              <a:solidFill>
                <a:srgbClr val="000000"/>
              </a:solidFill>
              <a:latin typeface="Arial"/>
            </a:endParaRPr>
          </a:p>
        </p:txBody>
      </p:sp>
      <p:sp>
        <p:nvSpPr>
          <p:cNvPr id="364" name="TextShape 3"/>
          <p:cNvSpPr txBox="1"/>
          <p:nvPr/>
        </p:nvSpPr>
        <p:spPr>
          <a:xfrm>
            <a:off x="6553080" y="5650200"/>
            <a:ext cx="2133360" cy="324360"/>
          </a:xfrm>
          <a:prstGeom prst="rect">
            <a:avLst/>
          </a:prstGeom>
          <a:noFill/>
          <a:ln>
            <a:noFill/>
          </a:ln>
        </p:spPr>
        <p:txBody>
          <a:bodyPr anchor="ctr"/>
          <a:p>
            <a:pPr algn="r">
              <a:lnSpc>
                <a:spcPct val="90000"/>
              </a:lnSpc>
            </a:pPr>
            <a:fld id="{DC374FC1-FB82-4AC2-9409-BC8413F79E64}" type="slidenum">
              <a:rPr b="1" lang="en-IN" sz="1200" spc="-1" strike="noStrike">
                <a:solidFill>
                  <a:srgbClr val="8b8b8b"/>
                </a:solidFill>
                <a:latin typeface="Arial"/>
              </a:rPr>
              <a:t>&lt;number&gt;</a:t>
            </a:fld>
            <a:endParaRPr b="0" lang="en-IN" sz="1200" spc="-1" strike="noStrike">
              <a:latin typeface="Times New Roman"/>
            </a:endParaRPr>
          </a:p>
        </p:txBody>
      </p:sp>
      <p:pic>
        <p:nvPicPr>
          <p:cNvPr id="365" name="Picture 3" descr=""/>
          <p:cNvPicPr/>
          <p:nvPr/>
        </p:nvPicPr>
        <p:blipFill>
          <a:blip r:embed="rId1"/>
          <a:stretch/>
        </p:blipFill>
        <p:spPr>
          <a:xfrm>
            <a:off x="2025720" y="1896480"/>
            <a:ext cx="5092200" cy="2371680"/>
          </a:xfrm>
          <a:prstGeom prst="rect">
            <a:avLst/>
          </a:prstGeom>
          <a:ln>
            <a:noFill/>
          </a:ln>
        </p:spPr>
      </p:pic>
      <p:sp>
        <p:nvSpPr>
          <p:cNvPr id="366" name="CustomShape 4"/>
          <p:cNvSpPr/>
          <p:nvPr/>
        </p:nvSpPr>
        <p:spPr>
          <a:xfrm>
            <a:off x="1859400" y="5230080"/>
            <a:ext cx="4963320" cy="33732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1800" spc="-1" strike="noStrike">
                <a:solidFill>
                  <a:srgbClr val="000000"/>
                </a:solidFill>
                <a:latin typeface="Arial"/>
              </a:rPr>
              <a:t>A CRC model index card for FloorPlan class</a:t>
            </a:r>
            <a:endParaRPr b="0" lang="en-IN"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Analysis Model</a:t>
            </a:r>
            <a:endParaRPr b="0" lang="en-US" sz="4400" spc="-1" strike="noStrike">
              <a:solidFill>
                <a:srgbClr val="000000"/>
              </a:solidFill>
              <a:latin typeface="Arial"/>
            </a:endParaRPr>
          </a:p>
        </p:txBody>
      </p:sp>
      <p:sp>
        <p:nvSpPr>
          <p:cNvPr id="368" name="TextShape 2"/>
          <p:cNvSpPr txBox="1"/>
          <p:nvPr/>
        </p:nvSpPr>
        <p:spPr>
          <a:xfrm>
            <a:off x="457200" y="1422360"/>
            <a:ext cx="8229240" cy="4022640"/>
          </a:xfrm>
          <a:prstGeom prst="rect">
            <a:avLst/>
          </a:prstGeom>
          <a:noFill/>
          <a:ln>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Scenario Based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Flow Oriented Elements</a:t>
            </a:r>
            <a:endParaRPr b="0" lang="en-US" sz="3200" spc="-1" strike="noStrike">
              <a:solidFill>
                <a:srgbClr val="000000"/>
              </a:solidFill>
              <a:latin typeface="Book Antiqua"/>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Book Antiqua"/>
              </a:rPr>
              <a:t>Class Based Elements</a:t>
            </a:r>
            <a:endParaRPr b="0" lang="en-US" sz="3200" spc="-1" strike="noStrike">
              <a:solidFill>
                <a:srgbClr val="000000"/>
              </a:solidFill>
              <a:latin typeface="Book Antiqua"/>
            </a:endParaRPr>
          </a:p>
          <a:p>
            <a:pPr marL="343080" indent="-342720">
              <a:lnSpc>
                <a:spcPct val="100000"/>
              </a:lnSpc>
              <a:spcBef>
                <a:spcPts val="641"/>
              </a:spcBef>
              <a:buClr>
                <a:srgbClr val="ff0000"/>
              </a:buClr>
              <a:buFont typeface="Arial"/>
              <a:buChar char="•"/>
            </a:pPr>
            <a:r>
              <a:rPr b="0" lang="en-US" sz="3200" spc="-1" strike="noStrike">
                <a:solidFill>
                  <a:srgbClr val="ff0000"/>
                </a:solidFill>
                <a:latin typeface="Book Antiqua"/>
              </a:rPr>
              <a:t>Behavioral Elements</a:t>
            </a:r>
            <a:endParaRPr b="0" lang="en-US" sz="3200" spc="-1" strike="noStrike">
              <a:solidFill>
                <a:srgbClr val="000000"/>
              </a:solidFill>
              <a:latin typeface="Book Antiqua"/>
            </a:endParaRPr>
          </a:p>
        </p:txBody>
      </p:sp>
      <p:sp>
        <p:nvSpPr>
          <p:cNvPr id="369" name="TextShape 3"/>
          <p:cNvSpPr txBox="1"/>
          <p:nvPr/>
        </p:nvSpPr>
        <p:spPr>
          <a:xfrm>
            <a:off x="6553080" y="5650200"/>
            <a:ext cx="2133360" cy="324360"/>
          </a:xfrm>
          <a:prstGeom prst="rect">
            <a:avLst/>
          </a:prstGeom>
          <a:noFill/>
          <a:ln>
            <a:noFill/>
          </a:ln>
        </p:spPr>
        <p:txBody>
          <a:bodyPr anchor="ctr"/>
          <a:p>
            <a:pPr algn="r">
              <a:lnSpc>
                <a:spcPct val="90000"/>
              </a:lnSpc>
            </a:pPr>
            <a:fld id="{DC007B6C-4E33-4407-BD20-625F04C5511E}"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685800" y="6768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Identifying Events</a:t>
            </a:r>
            <a:endParaRPr b="0" lang="en-US" sz="4400" spc="-1" strike="noStrike">
              <a:solidFill>
                <a:srgbClr val="000000"/>
              </a:solidFill>
              <a:latin typeface="Arial"/>
            </a:endParaRPr>
          </a:p>
        </p:txBody>
      </p:sp>
      <p:sp>
        <p:nvSpPr>
          <p:cNvPr id="371" name="TextShape 2"/>
          <p:cNvSpPr txBox="1"/>
          <p:nvPr/>
        </p:nvSpPr>
        <p:spPr>
          <a:xfrm>
            <a:off x="656640" y="1311120"/>
            <a:ext cx="7862760" cy="4174920"/>
          </a:xfrm>
          <a:prstGeom prst="rect">
            <a:avLst/>
          </a:prstGeom>
          <a:noFill/>
          <a:ln>
            <a:noFill/>
          </a:ln>
        </p:spPr>
        <p:txBody>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Book Antiqua"/>
              </a:rPr>
              <a:t>A use-case is examined for </a:t>
            </a:r>
            <a:r>
              <a:rPr b="0" i="1" lang="en-US" sz="2800" spc="-1" strike="noStrike">
                <a:solidFill>
                  <a:srgbClr val="ff0000"/>
                </a:solidFill>
                <a:latin typeface="Book Antiqua"/>
              </a:rPr>
              <a:t>points of information exchange</a:t>
            </a:r>
            <a:r>
              <a:rPr b="0" lang="en-US" sz="2800" spc="-1" strike="noStrike">
                <a:solidFill>
                  <a:srgbClr val="000000"/>
                </a:solidFill>
                <a:latin typeface="Book Antiqua"/>
              </a:rPr>
              <a:t>.</a:t>
            </a:r>
            <a:endParaRPr b="0" lang="en-US" sz="2800" spc="-1" strike="noStrike">
              <a:solidFill>
                <a:srgbClr val="000000"/>
              </a:solidFill>
              <a:latin typeface="Book Antiqua"/>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rPr>
              <a:t>The </a:t>
            </a:r>
            <a:r>
              <a:rPr b="0" lang="en-US" sz="2400" spc="-1" strike="noStrike">
                <a:solidFill>
                  <a:srgbClr val="ff0000"/>
                </a:solidFill>
                <a:latin typeface="Times New Roman"/>
              </a:rPr>
              <a:t>homeowner uses the keypad to key in a four-digit password</a:t>
            </a:r>
            <a:r>
              <a:rPr b="0" lang="en-US" sz="2400" spc="-1" strike="noStrike">
                <a:solidFill>
                  <a:srgbClr val="000000"/>
                </a:solidFill>
                <a:latin typeface="Times New Roman"/>
              </a:rPr>
              <a:t>. </a:t>
            </a:r>
            <a:endParaRPr b="0" lang="en-US" sz="2400" spc="-1" strike="noStrike">
              <a:solidFill>
                <a:srgbClr val="000000"/>
              </a:solidFill>
              <a:latin typeface="Book Antiqua"/>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rPr>
              <a:t>The </a:t>
            </a:r>
            <a:r>
              <a:rPr b="0" lang="en-US" sz="2400" spc="-1" strike="noStrike">
                <a:solidFill>
                  <a:srgbClr val="ff0000"/>
                </a:solidFill>
                <a:latin typeface="Times New Roman"/>
              </a:rPr>
              <a:t>password is compared with the valid password stored in the system. </a:t>
            </a:r>
            <a:endParaRPr b="0" lang="en-US" sz="2400" spc="-1" strike="noStrike">
              <a:solidFill>
                <a:srgbClr val="000000"/>
              </a:solidFill>
              <a:latin typeface="Book Antiqua"/>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rPr>
              <a:t>If the password in incorrect, the </a:t>
            </a:r>
            <a:r>
              <a:rPr b="0" lang="en-US" sz="2400" spc="-1" strike="noStrike">
                <a:solidFill>
                  <a:srgbClr val="ff0000"/>
                </a:solidFill>
                <a:latin typeface="Times New Roman"/>
              </a:rPr>
              <a:t>control panel will beep </a:t>
            </a:r>
            <a:r>
              <a:rPr b="0" lang="en-US" sz="2400" spc="-1" strike="noStrike">
                <a:solidFill>
                  <a:srgbClr val="000000"/>
                </a:solidFill>
                <a:latin typeface="Times New Roman"/>
              </a:rPr>
              <a:t>once and reset itself for additional input. </a:t>
            </a:r>
            <a:endParaRPr b="0" lang="en-US" sz="2400" spc="-1" strike="noStrike">
              <a:solidFill>
                <a:srgbClr val="000000"/>
              </a:solidFill>
              <a:latin typeface="Book Antiqua"/>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Times New Roman"/>
              </a:rPr>
              <a:t>If the password is correct, the control panel awaits further action.</a:t>
            </a:r>
            <a:endParaRPr b="0" lang="en-US" sz="2400" spc="-1" strike="noStrike">
              <a:solidFill>
                <a:srgbClr val="000000"/>
              </a:solidFill>
              <a:latin typeface="Book Antiqua"/>
            </a:endParaRPr>
          </a:p>
        </p:txBody>
      </p:sp>
      <p:sp>
        <p:nvSpPr>
          <p:cNvPr id="372" name="TextShape 3"/>
          <p:cNvSpPr txBox="1"/>
          <p:nvPr/>
        </p:nvSpPr>
        <p:spPr>
          <a:xfrm>
            <a:off x="6553080" y="5650200"/>
            <a:ext cx="2133360" cy="324360"/>
          </a:xfrm>
          <a:prstGeom prst="rect">
            <a:avLst/>
          </a:prstGeom>
          <a:noFill/>
          <a:ln>
            <a:noFill/>
          </a:ln>
        </p:spPr>
        <p:txBody>
          <a:bodyPr anchor="ctr"/>
          <a:p>
            <a:pPr algn="r">
              <a:lnSpc>
                <a:spcPct val="90000"/>
              </a:lnSpc>
            </a:pPr>
            <a:fld id="{0257E8CF-C870-4779-AF49-00C560278664}"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TextShape 1"/>
          <p:cNvSpPr txBox="1"/>
          <p:nvPr/>
        </p:nvSpPr>
        <p:spPr>
          <a:xfrm>
            <a:off x="685800" y="6768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State Diagram</a:t>
            </a:r>
            <a:endParaRPr b="0" lang="en-US" sz="4400" spc="-1" strike="noStrike">
              <a:solidFill>
                <a:srgbClr val="000000"/>
              </a:solidFill>
              <a:latin typeface="Arial"/>
            </a:endParaRPr>
          </a:p>
        </p:txBody>
      </p:sp>
      <p:sp>
        <p:nvSpPr>
          <p:cNvPr id="374" name="TextShape 2"/>
          <p:cNvSpPr txBox="1"/>
          <p:nvPr/>
        </p:nvSpPr>
        <p:spPr>
          <a:xfrm>
            <a:off x="6553080" y="5650200"/>
            <a:ext cx="2133360" cy="324360"/>
          </a:xfrm>
          <a:prstGeom prst="rect">
            <a:avLst/>
          </a:prstGeom>
          <a:noFill/>
          <a:ln>
            <a:noFill/>
          </a:ln>
        </p:spPr>
        <p:txBody>
          <a:bodyPr anchor="ctr"/>
          <a:p>
            <a:pPr algn="r">
              <a:lnSpc>
                <a:spcPct val="90000"/>
              </a:lnSpc>
            </a:pPr>
            <a:fld id="{645C976D-3153-44D8-8998-F6EDC3653A68}" type="slidenum">
              <a:rPr b="1" lang="en-IN" sz="1200" spc="-1" strike="noStrike">
                <a:solidFill>
                  <a:srgbClr val="8b8b8b"/>
                </a:solidFill>
                <a:latin typeface="Arial"/>
              </a:rPr>
              <a:t>&lt;number&gt;</a:t>
            </a:fld>
            <a:endParaRPr b="0" lang="en-IN" sz="1200" spc="-1" strike="noStrike">
              <a:latin typeface="Times New Roman"/>
            </a:endParaRPr>
          </a:p>
        </p:txBody>
      </p:sp>
      <p:sp>
        <p:nvSpPr>
          <p:cNvPr id="375" name="CustomShape 3"/>
          <p:cNvSpPr/>
          <p:nvPr/>
        </p:nvSpPr>
        <p:spPr>
          <a:xfrm>
            <a:off x="1632240" y="5335920"/>
            <a:ext cx="4588560" cy="33732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1800" spc="-1" strike="noStrike">
                <a:solidFill>
                  <a:srgbClr val="000000"/>
                </a:solidFill>
                <a:latin typeface="Arial"/>
              </a:rPr>
              <a:t>State diagram for the ControlPanel class</a:t>
            </a:r>
            <a:endParaRPr b="0" lang="en-IN" sz="1800" spc="-1" strike="noStrike">
              <a:latin typeface="Arial"/>
            </a:endParaRPr>
          </a:p>
        </p:txBody>
      </p:sp>
      <p:pic>
        <p:nvPicPr>
          <p:cNvPr id="376" name="Picture 5" descr=""/>
          <p:cNvPicPr/>
          <p:nvPr/>
        </p:nvPicPr>
        <p:blipFill>
          <a:blip r:embed="rId1"/>
          <a:stretch/>
        </p:blipFill>
        <p:spPr>
          <a:xfrm>
            <a:off x="1371600" y="1092240"/>
            <a:ext cx="6400440" cy="4123080"/>
          </a:xfrm>
          <a:prstGeom prst="rect">
            <a:avLst/>
          </a:prstGeom>
          <a:ln w="12600">
            <a:solidFill>
              <a:srgbClr val="000000"/>
            </a:solidFill>
            <a:miter/>
          </a:ln>
          <a:effectLst>
            <a:outerShdw algn="ctr" dir="2700000" dist="35921" rotWithShape="0">
              <a:srgbClr val="808080"/>
            </a:outerShdw>
          </a:effectLst>
        </p:spPr>
      </p:pic>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TextShape 1"/>
          <p:cNvSpPr txBox="1"/>
          <p:nvPr/>
        </p:nvSpPr>
        <p:spPr>
          <a:xfrm>
            <a:off x="685800" y="6768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Sequence Diagram</a:t>
            </a:r>
            <a:endParaRPr b="0" lang="en-US" sz="4400" spc="-1" strike="noStrike">
              <a:solidFill>
                <a:srgbClr val="000000"/>
              </a:solidFill>
              <a:latin typeface="Arial"/>
            </a:endParaRPr>
          </a:p>
        </p:txBody>
      </p:sp>
      <p:sp>
        <p:nvSpPr>
          <p:cNvPr id="378" name="TextShape 2"/>
          <p:cNvSpPr txBox="1"/>
          <p:nvPr/>
        </p:nvSpPr>
        <p:spPr>
          <a:xfrm>
            <a:off x="6553080" y="5650200"/>
            <a:ext cx="2133360" cy="324360"/>
          </a:xfrm>
          <a:prstGeom prst="rect">
            <a:avLst/>
          </a:prstGeom>
          <a:noFill/>
          <a:ln>
            <a:noFill/>
          </a:ln>
        </p:spPr>
        <p:txBody>
          <a:bodyPr anchor="ctr"/>
          <a:p>
            <a:pPr algn="r">
              <a:lnSpc>
                <a:spcPct val="90000"/>
              </a:lnSpc>
            </a:pPr>
            <a:fld id="{CD37E540-679F-49BC-880B-F220D1C57597}" type="slidenum">
              <a:rPr b="1" lang="en-IN" sz="1200" spc="-1" strike="noStrike">
                <a:solidFill>
                  <a:srgbClr val="8b8b8b"/>
                </a:solidFill>
                <a:latin typeface="Arial"/>
              </a:rPr>
              <a:t>&lt;number&gt;</a:t>
            </a:fld>
            <a:endParaRPr b="0" lang="en-IN" sz="1200" spc="-1" strike="noStrike">
              <a:latin typeface="Times New Roman"/>
            </a:endParaRPr>
          </a:p>
        </p:txBody>
      </p:sp>
      <p:pic>
        <p:nvPicPr>
          <p:cNvPr id="379" name="Picture 3" descr=""/>
          <p:cNvPicPr/>
          <p:nvPr/>
        </p:nvPicPr>
        <p:blipFill>
          <a:blip r:embed="rId1"/>
          <a:stretch/>
        </p:blipFill>
        <p:spPr>
          <a:xfrm>
            <a:off x="914400" y="1087920"/>
            <a:ext cx="7314840" cy="4262760"/>
          </a:xfrm>
          <a:prstGeom prst="rect">
            <a:avLst/>
          </a:prstGeom>
          <a:ln w="12600">
            <a:solidFill>
              <a:srgbClr val="000000"/>
            </a:solidFill>
            <a:miter/>
          </a:ln>
          <a:effectLst>
            <a:outerShdw algn="ctr" dir="2700000" dist="35921" rotWithShape="0">
              <a:srgbClr val="808080"/>
            </a:outerShdw>
          </a:effectLst>
        </p:spPr>
      </p:pic>
      <p:sp>
        <p:nvSpPr>
          <p:cNvPr id="380" name="CustomShape 3"/>
          <p:cNvSpPr/>
          <p:nvPr/>
        </p:nvSpPr>
        <p:spPr>
          <a:xfrm>
            <a:off x="686520" y="5515920"/>
            <a:ext cx="7746480" cy="365040"/>
          </a:xfrm>
          <a:prstGeom prst="rect">
            <a:avLst/>
          </a:prstGeom>
          <a:noFill/>
          <a:ln w="9360">
            <a:noFill/>
          </a:ln>
        </p:spPr>
        <p:style>
          <a:lnRef idx="0"/>
          <a:fillRef idx="0"/>
          <a:effectRef idx="0"/>
          <a:fontRef idx="minor"/>
        </p:style>
        <p:txBody>
          <a:bodyPr wrap="none" lIns="90000" rIns="90000" tIns="45000" bIns="45000" anchor="ctr"/>
          <a:p>
            <a:pPr>
              <a:lnSpc>
                <a:spcPct val="90000"/>
              </a:lnSpc>
            </a:pPr>
            <a:r>
              <a:rPr b="1" lang="en-IN" sz="2000" spc="-1" strike="noStrike">
                <a:solidFill>
                  <a:srgbClr val="000000"/>
                </a:solidFill>
                <a:latin typeface="Arial"/>
              </a:rPr>
              <a:t>Sequence diagram (partial) for the </a:t>
            </a:r>
            <a:r>
              <a:rPr b="1" i="1" lang="en-IN" sz="2000" spc="-1" strike="noStrike">
                <a:solidFill>
                  <a:srgbClr val="000000"/>
                </a:solidFill>
                <a:latin typeface="Arial"/>
              </a:rPr>
              <a:t>SafeHome</a:t>
            </a:r>
            <a:r>
              <a:rPr b="1" lang="en-IN" sz="2000" spc="-1" strike="noStrike">
                <a:solidFill>
                  <a:srgbClr val="000000"/>
                </a:solidFill>
                <a:latin typeface="Arial"/>
              </a:rPr>
              <a:t> security function</a:t>
            </a:r>
            <a:endParaRPr b="0" lang="en-IN" sz="20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722160" y="3917160"/>
            <a:ext cx="7772040" cy="1210320"/>
          </a:xfrm>
          <a:prstGeom prst="rect">
            <a:avLst/>
          </a:prstGeom>
          <a:noFill/>
          <a:ln>
            <a:noFill/>
          </a:ln>
        </p:spPr>
        <p:txBody>
          <a:bodyPr/>
          <a:p>
            <a:pPr>
              <a:lnSpc>
                <a:spcPct val="100000"/>
              </a:lnSpc>
            </a:pPr>
            <a:r>
              <a:rPr b="1" lang="en-US" sz="4000" spc="-1" strike="noStrike" cap="all">
                <a:solidFill>
                  <a:srgbClr val="000000"/>
                </a:solidFill>
                <a:latin typeface="Lucida Sans"/>
              </a:rPr>
              <a:t>END </a:t>
            </a:r>
            <a:endParaRPr b="0" lang="en-US" sz="4000" spc="-1" strike="noStrike">
              <a:solidFill>
                <a:srgbClr val="000000"/>
              </a:solidFill>
              <a:latin typeface="Arial"/>
            </a:endParaRPr>
          </a:p>
        </p:txBody>
      </p:sp>
      <p:sp>
        <p:nvSpPr>
          <p:cNvPr id="382" name="TextShape 2"/>
          <p:cNvSpPr txBox="1"/>
          <p:nvPr/>
        </p:nvSpPr>
        <p:spPr>
          <a:xfrm>
            <a:off x="722160" y="2583720"/>
            <a:ext cx="7772040" cy="1333080"/>
          </a:xfrm>
          <a:prstGeom prst="rect">
            <a:avLst/>
          </a:prstGeom>
          <a:noFill/>
          <a:ln>
            <a:noFill/>
          </a:ln>
        </p:spPr>
        <p:txBody>
          <a:bodyPr anchor="b"/>
          <a:p>
            <a:endParaRPr b="0" lang="en-US" sz="3200" spc="-1" strike="noStrike">
              <a:solidFill>
                <a:srgbClr val="000000"/>
              </a:solidFill>
              <a:latin typeface="Book Antiqua"/>
            </a:endParaRPr>
          </a:p>
        </p:txBody>
      </p:sp>
      <p:sp>
        <p:nvSpPr>
          <p:cNvPr id="383" name="TextShape 3"/>
          <p:cNvSpPr txBox="1"/>
          <p:nvPr/>
        </p:nvSpPr>
        <p:spPr>
          <a:xfrm>
            <a:off x="6553080" y="5650200"/>
            <a:ext cx="2133360" cy="324360"/>
          </a:xfrm>
          <a:prstGeom prst="rect">
            <a:avLst/>
          </a:prstGeom>
          <a:noFill/>
          <a:ln>
            <a:noFill/>
          </a:ln>
        </p:spPr>
        <p:txBody>
          <a:bodyPr anchor="ctr"/>
          <a:p>
            <a:pPr algn="r">
              <a:lnSpc>
                <a:spcPct val="90000"/>
              </a:lnSpc>
            </a:pPr>
            <a:fld id="{B285F706-BD8A-4D68-8F5A-8B56601607F7}"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Rules of Thumb</a:t>
            </a:r>
            <a:endParaRPr b="0" lang="en-US" sz="4400" spc="-1" strike="noStrike">
              <a:solidFill>
                <a:srgbClr val="000000"/>
              </a:solidFill>
              <a:latin typeface="Arial"/>
            </a:endParaRPr>
          </a:p>
        </p:txBody>
      </p:sp>
      <p:sp>
        <p:nvSpPr>
          <p:cNvPr id="266" name="TextShape 2"/>
          <p:cNvSpPr txBox="1"/>
          <p:nvPr/>
        </p:nvSpPr>
        <p:spPr>
          <a:xfrm>
            <a:off x="457200" y="1465920"/>
            <a:ext cx="8410680" cy="4426560"/>
          </a:xfrm>
          <a:prstGeom prst="rect">
            <a:avLst/>
          </a:prstGeom>
          <a:noFill/>
          <a:ln>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Book Antiqua"/>
              </a:rPr>
              <a:t>Suggested by Arlow and Neustadt :</a:t>
            </a:r>
            <a:endParaRPr b="0" lang="en-US" sz="24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The model should focus on requirements that are </a:t>
            </a:r>
            <a:r>
              <a:rPr b="0" lang="en-US" sz="2000" spc="-1" strike="noStrike">
                <a:solidFill>
                  <a:srgbClr val="ff0000"/>
                </a:solidFill>
                <a:latin typeface="Book Antiqua"/>
              </a:rPr>
              <a:t>visible within the problem or business domain</a:t>
            </a:r>
            <a:r>
              <a:rPr b="0" lang="en-US" sz="2000" spc="-1" strike="noStrike">
                <a:solidFill>
                  <a:srgbClr val="000000"/>
                </a:solidFill>
                <a:latin typeface="Book Antiqua"/>
              </a:rPr>
              <a:t>. The </a:t>
            </a:r>
            <a:r>
              <a:rPr b="0" lang="en-US" sz="2000" spc="-1" strike="noStrike">
                <a:solidFill>
                  <a:srgbClr val="ff0000"/>
                </a:solidFill>
                <a:latin typeface="Book Antiqua"/>
              </a:rPr>
              <a:t>level of abstraction should be relatively high.</a:t>
            </a:r>
            <a:r>
              <a:rPr b="0" lang="en-US" sz="2000" spc="-1" strike="noStrike">
                <a:solidFill>
                  <a:srgbClr val="000000"/>
                </a:solidFill>
                <a:latin typeface="Book Antiqua"/>
              </a:rPr>
              <a:t> </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Each element of the analysis model should </a:t>
            </a:r>
            <a:r>
              <a:rPr b="0" lang="en-US" sz="2000" spc="-1" strike="noStrike">
                <a:solidFill>
                  <a:srgbClr val="ff0000"/>
                </a:solidFill>
                <a:latin typeface="Book Antiqua"/>
              </a:rPr>
              <a:t>add to an overall understanding</a:t>
            </a:r>
            <a:r>
              <a:rPr b="0" lang="en-US" sz="2000" spc="-1" strike="noStrike">
                <a:solidFill>
                  <a:srgbClr val="000000"/>
                </a:solidFill>
                <a:latin typeface="Book Antiqua"/>
              </a:rPr>
              <a:t> of software requirements and </a:t>
            </a:r>
            <a:r>
              <a:rPr b="0" lang="en-US" sz="2000" spc="-1" strike="noStrike">
                <a:solidFill>
                  <a:srgbClr val="ff0000"/>
                </a:solidFill>
                <a:latin typeface="Book Antiqua"/>
              </a:rPr>
              <a:t>provide</a:t>
            </a:r>
            <a:r>
              <a:rPr b="0" lang="en-US" sz="2000" spc="-1" strike="noStrike">
                <a:solidFill>
                  <a:srgbClr val="0033cc"/>
                </a:solidFill>
                <a:latin typeface="Book Antiqua"/>
              </a:rPr>
              <a:t> </a:t>
            </a:r>
            <a:r>
              <a:rPr b="0" lang="en-US" sz="2000" spc="-1" strike="noStrike">
                <a:solidFill>
                  <a:srgbClr val="ff0000"/>
                </a:solidFill>
                <a:latin typeface="Book Antiqua"/>
              </a:rPr>
              <a:t>insight</a:t>
            </a:r>
            <a:r>
              <a:rPr b="0" lang="en-US" sz="2000" spc="-1" strike="noStrike">
                <a:solidFill>
                  <a:srgbClr val="0033cc"/>
                </a:solidFill>
                <a:latin typeface="Book Antiqua"/>
              </a:rPr>
              <a:t> </a:t>
            </a:r>
            <a:r>
              <a:rPr b="0" lang="en-US" sz="2000" spc="-1" strike="noStrike">
                <a:solidFill>
                  <a:srgbClr val="000000"/>
                </a:solidFill>
                <a:latin typeface="Book Antiqua"/>
              </a:rPr>
              <a:t>into the information domain, function and behavior of the system.</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Delay consideration of infrastructure and other non-functional models until design. </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Minimize coupling throughout the system. </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Be sure that the analysis model provides </a:t>
            </a:r>
            <a:r>
              <a:rPr b="0" lang="en-US" sz="2000" spc="-1" strike="noStrike">
                <a:solidFill>
                  <a:srgbClr val="ff0000"/>
                </a:solidFill>
                <a:latin typeface="Book Antiqua"/>
              </a:rPr>
              <a:t>value to all stakeholders</a:t>
            </a:r>
            <a:r>
              <a:rPr b="0" lang="en-US" sz="2000" spc="-1" strike="noStrike">
                <a:solidFill>
                  <a:srgbClr val="000000"/>
                </a:solidFill>
                <a:latin typeface="Book Antiqua"/>
              </a:rPr>
              <a:t>. </a:t>
            </a:r>
            <a:endParaRPr b="0" lang="en-US" sz="2000" spc="-1" strike="noStrike">
              <a:solidFill>
                <a:srgbClr val="000000"/>
              </a:solidFill>
              <a:latin typeface="Book Antiqua"/>
            </a:endParaRPr>
          </a:p>
          <a:p>
            <a:pPr lvl="1" marL="743040" indent="-285480">
              <a:lnSpc>
                <a:spcPct val="100000"/>
              </a:lnSpc>
              <a:spcBef>
                <a:spcPts val="400"/>
              </a:spcBef>
              <a:buClr>
                <a:srgbClr val="ff0000"/>
              </a:buClr>
              <a:buFont typeface="Arial"/>
              <a:buChar char="–"/>
            </a:pPr>
            <a:r>
              <a:rPr b="0" lang="en-US" sz="2000" spc="-1" strike="noStrike">
                <a:solidFill>
                  <a:srgbClr val="ff0000"/>
                </a:solidFill>
                <a:latin typeface="Book Antiqua"/>
              </a:rPr>
              <a:t>Keep the model as simple as possible </a:t>
            </a:r>
            <a:r>
              <a:rPr b="0" lang="en-US" sz="2000" spc="-1" strike="noStrike">
                <a:solidFill>
                  <a:srgbClr val="000000"/>
                </a:solidFill>
                <a:latin typeface="Book Antiqua"/>
              </a:rPr>
              <a:t>especially if extra diagrams do not provide new information.</a:t>
            </a:r>
            <a:endParaRPr b="0" lang="en-US" sz="2000" spc="-1" strike="noStrike">
              <a:solidFill>
                <a:srgbClr val="000000"/>
              </a:solidFill>
              <a:latin typeface="Book Antiqua"/>
            </a:endParaRPr>
          </a:p>
        </p:txBody>
      </p:sp>
      <p:sp>
        <p:nvSpPr>
          <p:cNvPr id="267" name="TextShape 3"/>
          <p:cNvSpPr txBox="1"/>
          <p:nvPr/>
        </p:nvSpPr>
        <p:spPr>
          <a:xfrm>
            <a:off x="6553080" y="5650200"/>
            <a:ext cx="2133360" cy="324360"/>
          </a:xfrm>
          <a:prstGeom prst="rect">
            <a:avLst/>
          </a:prstGeom>
          <a:noFill/>
          <a:ln>
            <a:noFill/>
          </a:ln>
        </p:spPr>
        <p:txBody>
          <a:bodyPr anchor="ctr"/>
          <a:p>
            <a:pPr algn="r">
              <a:lnSpc>
                <a:spcPct val="90000"/>
              </a:lnSpc>
            </a:pPr>
            <a:fld id="{5B0F7F14-1B72-4BC9-85EC-98A8236B3616}"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Requirements Modeling Principles</a:t>
            </a:r>
            <a:endParaRPr b="0" lang="en-US" sz="4400" spc="-1" strike="noStrike">
              <a:solidFill>
                <a:srgbClr val="000000"/>
              </a:solidFill>
              <a:latin typeface="Arial"/>
            </a:endParaRPr>
          </a:p>
        </p:txBody>
      </p:sp>
      <p:sp>
        <p:nvSpPr>
          <p:cNvPr id="269" name="TextShape 2"/>
          <p:cNvSpPr txBox="1"/>
          <p:nvPr/>
        </p:nvSpPr>
        <p:spPr>
          <a:xfrm>
            <a:off x="457200" y="1625760"/>
            <a:ext cx="8229240" cy="4022640"/>
          </a:xfrm>
          <a:prstGeom prst="rect">
            <a:avLst/>
          </a:prstGeom>
          <a:noFill/>
          <a:ln>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Principle #1.  The information </a:t>
            </a:r>
            <a:r>
              <a:rPr b="0" lang="en-US" sz="2000" spc="-1" strike="noStrike">
                <a:solidFill>
                  <a:srgbClr val="ff0000"/>
                </a:solidFill>
                <a:latin typeface="Book Antiqua"/>
              </a:rPr>
              <a:t>domain</a:t>
            </a:r>
            <a:r>
              <a:rPr b="0" lang="en-US" sz="2000" spc="-1" strike="noStrike">
                <a:solidFill>
                  <a:srgbClr val="000000"/>
                </a:solidFill>
                <a:latin typeface="Book Antiqua"/>
              </a:rPr>
              <a:t> of a problem must be represented and understood.</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Principle #2.  The </a:t>
            </a:r>
            <a:r>
              <a:rPr b="0" lang="en-US" sz="2000" spc="-1" strike="noStrike">
                <a:solidFill>
                  <a:srgbClr val="ff0000"/>
                </a:solidFill>
                <a:latin typeface="Book Antiqua"/>
              </a:rPr>
              <a:t>functions</a:t>
            </a:r>
            <a:r>
              <a:rPr b="0" lang="en-US" sz="2000" spc="-1" strike="noStrike">
                <a:solidFill>
                  <a:srgbClr val="000000"/>
                </a:solidFill>
                <a:latin typeface="Book Antiqua"/>
              </a:rPr>
              <a:t> that the software performs must be defined. </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Principle #3.  The </a:t>
            </a:r>
            <a:r>
              <a:rPr b="0" lang="en-US" sz="2000" spc="-1" strike="noStrike">
                <a:solidFill>
                  <a:srgbClr val="ff0000"/>
                </a:solidFill>
                <a:latin typeface="Book Antiqua"/>
              </a:rPr>
              <a:t>behavior</a:t>
            </a:r>
            <a:r>
              <a:rPr b="0" lang="en-US" sz="2000" spc="-1" strike="noStrike">
                <a:solidFill>
                  <a:srgbClr val="000000"/>
                </a:solidFill>
                <a:latin typeface="Book Antiqua"/>
              </a:rPr>
              <a:t> of the software (as a consequence of external events) must be represented.</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Principle #4.  The models that depict information, function, and behavior must be </a:t>
            </a:r>
            <a:r>
              <a:rPr b="0" lang="en-US" sz="2000" spc="-1" strike="noStrike">
                <a:solidFill>
                  <a:srgbClr val="ff0000"/>
                </a:solidFill>
                <a:latin typeface="Book Antiqua"/>
              </a:rPr>
              <a:t>partitioned</a:t>
            </a:r>
            <a:r>
              <a:rPr b="0" lang="en-US" sz="2000" spc="-1" strike="noStrike">
                <a:solidFill>
                  <a:srgbClr val="000000"/>
                </a:solidFill>
                <a:latin typeface="Book Antiqua"/>
              </a:rPr>
              <a:t> in a manner that uncovers detail in a </a:t>
            </a:r>
            <a:r>
              <a:rPr b="0" lang="en-US" sz="2000" spc="-1" strike="noStrike">
                <a:solidFill>
                  <a:srgbClr val="ff0000"/>
                </a:solidFill>
                <a:latin typeface="Book Antiqua"/>
              </a:rPr>
              <a:t>layered</a:t>
            </a:r>
            <a:r>
              <a:rPr b="0" lang="en-US" sz="2000" spc="-1" strike="noStrike">
                <a:solidFill>
                  <a:srgbClr val="000000"/>
                </a:solidFill>
                <a:latin typeface="Book Antiqua"/>
              </a:rPr>
              <a:t> (or </a:t>
            </a:r>
            <a:r>
              <a:rPr b="0" lang="en-US" sz="2000" spc="-1" strike="noStrike">
                <a:solidFill>
                  <a:srgbClr val="ff0000"/>
                </a:solidFill>
                <a:latin typeface="Book Antiqua"/>
              </a:rPr>
              <a:t>hierarchical</a:t>
            </a:r>
            <a:r>
              <a:rPr b="0" lang="en-US" sz="2000" spc="-1" strike="noStrike">
                <a:solidFill>
                  <a:srgbClr val="000000"/>
                </a:solidFill>
                <a:latin typeface="Book Antiqua"/>
              </a:rPr>
              <a:t>) fashion.</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Book Antiqua"/>
              </a:rPr>
              <a:t>Principle #5.   The analysis task should move from </a:t>
            </a:r>
            <a:r>
              <a:rPr b="0" lang="en-US" sz="2000" spc="-1" strike="noStrike">
                <a:solidFill>
                  <a:srgbClr val="ff0000"/>
                </a:solidFill>
                <a:latin typeface="Book Antiqua"/>
              </a:rPr>
              <a:t>essential</a:t>
            </a:r>
            <a:r>
              <a:rPr b="0" lang="en-US" sz="2000" spc="-1" strike="noStrike">
                <a:solidFill>
                  <a:srgbClr val="644646"/>
                </a:solidFill>
                <a:latin typeface="Book Antiqua"/>
              </a:rPr>
              <a:t> </a:t>
            </a:r>
            <a:r>
              <a:rPr b="0" lang="en-US" sz="2000" spc="-1" strike="noStrike">
                <a:solidFill>
                  <a:srgbClr val="ff0000"/>
                </a:solidFill>
                <a:latin typeface="Book Antiqua"/>
              </a:rPr>
              <a:t>information</a:t>
            </a:r>
            <a:r>
              <a:rPr b="0" lang="en-US" sz="2000" spc="-1" strike="noStrike">
                <a:solidFill>
                  <a:srgbClr val="644646"/>
                </a:solidFill>
                <a:latin typeface="Book Antiqua"/>
              </a:rPr>
              <a:t> </a:t>
            </a:r>
            <a:r>
              <a:rPr b="0" lang="en-US" sz="2000" spc="-1" strike="noStrike">
                <a:solidFill>
                  <a:srgbClr val="000000"/>
                </a:solidFill>
                <a:latin typeface="Book Antiqua"/>
              </a:rPr>
              <a:t>toward </a:t>
            </a:r>
            <a:r>
              <a:rPr b="0" lang="en-US" sz="2000" spc="-1" strike="noStrike">
                <a:solidFill>
                  <a:srgbClr val="ff0000"/>
                </a:solidFill>
                <a:latin typeface="Book Antiqua"/>
              </a:rPr>
              <a:t>implementation</a:t>
            </a:r>
            <a:r>
              <a:rPr b="0" lang="en-US" sz="2000" spc="-1" strike="noStrike">
                <a:solidFill>
                  <a:srgbClr val="000000"/>
                </a:solidFill>
                <a:latin typeface="Book Antiqua"/>
              </a:rPr>
              <a:t> </a:t>
            </a:r>
            <a:r>
              <a:rPr b="0" lang="en-US" sz="2000" spc="-1" strike="noStrike">
                <a:solidFill>
                  <a:srgbClr val="ff0000"/>
                </a:solidFill>
                <a:latin typeface="Book Antiqua"/>
              </a:rPr>
              <a:t>detail</a:t>
            </a:r>
            <a:r>
              <a:rPr b="0" lang="en-US" sz="2000" spc="-1" strike="noStrike">
                <a:solidFill>
                  <a:srgbClr val="000000"/>
                </a:solidFill>
                <a:latin typeface="Book Antiqua"/>
              </a:rPr>
              <a:t>.</a:t>
            </a:r>
            <a:endParaRPr b="0" lang="en-US" sz="2000" spc="-1" strike="noStrike">
              <a:solidFill>
                <a:srgbClr val="000000"/>
              </a:solidFill>
              <a:latin typeface="Book Antiqua"/>
            </a:endParaRPr>
          </a:p>
          <a:p>
            <a:pPr>
              <a:lnSpc>
                <a:spcPct val="100000"/>
              </a:lnSpc>
              <a:spcBef>
                <a:spcPts val="360"/>
              </a:spcBef>
            </a:pPr>
            <a:endParaRPr b="0" lang="en-US" sz="2000" spc="-1" strike="noStrike">
              <a:solidFill>
                <a:srgbClr val="000000"/>
              </a:solidFill>
              <a:latin typeface="Book Antiqua"/>
            </a:endParaRPr>
          </a:p>
        </p:txBody>
      </p:sp>
      <p:sp>
        <p:nvSpPr>
          <p:cNvPr id="270" name="TextShape 3"/>
          <p:cNvSpPr txBox="1"/>
          <p:nvPr/>
        </p:nvSpPr>
        <p:spPr>
          <a:xfrm>
            <a:off x="6553080" y="5650200"/>
            <a:ext cx="2133360" cy="324360"/>
          </a:xfrm>
          <a:prstGeom prst="rect">
            <a:avLst/>
          </a:prstGeom>
          <a:noFill/>
          <a:ln>
            <a:noFill/>
          </a:ln>
        </p:spPr>
        <p:txBody>
          <a:bodyPr anchor="ctr"/>
          <a:p>
            <a:pPr algn="r">
              <a:lnSpc>
                <a:spcPct val="90000"/>
              </a:lnSpc>
            </a:pPr>
            <a:fld id="{B38E91A3-00F5-4963-9C92-C0385C3C68DD}"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57200" y="244080"/>
            <a:ext cx="82292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Need of Domain Analysis</a:t>
            </a:r>
            <a:endParaRPr b="0" lang="en-US" sz="4400" spc="-1" strike="noStrike">
              <a:solidFill>
                <a:srgbClr val="000000"/>
              </a:solidFill>
              <a:latin typeface="Arial"/>
            </a:endParaRPr>
          </a:p>
        </p:txBody>
      </p:sp>
      <p:sp>
        <p:nvSpPr>
          <p:cNvPr id="272" name="TextShape 2"/>
          <p:cNvSpPr txBox="1"/>
          <p:nvPr/>
        </p:nvSpPr>
        <p:spPr>
          <a:xfrm>
            <a:off x="457200" y="1422360"/>
            <a:ext cx="8229240" cy="4022640"/>
          </a:xfrm>
          <a:prstGeom prst="rect">
            <a:avLst/>
          </a:prstGeom>
          <a:noFill/>
          <a:ln>
            <a:noFill/>
          </a:ln>
        </p:spPr>
        <p:txBody>
          <a:bodyPr/>
          <a:p>
            <a:pPr marL="343080" indent="-342720" algn="just">
              <a:lnSpc>
                <a:spcPct val="120000"/>
              </a:lnSpc>
              <a:spcBef>
                <a:spcPts val="439"/>
              </a:spcBef>
              <a:buClr>
                <a:srgbClr val="000000"/>
              </a:buClr>
              <a:buFont typeface="Arial"/>
              <a:buChar char="•"/>
            </a:pPr>
            <a:r>
              <a:rPr b="0" lang="en-US" sz="2200" spc="-1" strike="noStrike">
                <a:solidFill>
                  <a:srgbClr val="000000"/>
                </a:solidFill>
                <a:latin typeface="Book Antiqua"/>
              </a:rPr>
              <a:t>Analysis patterns often reoccur across many applications within a specific business domain. </a:t>
            </a:r>
            <a:endParaRPr b="0" lang="en-US" sz="2200" spc="-1" strike="noStrike">
              <a:solidFill>
                <a:srgbClr val="000000"/>
              </a:solidFill>
              <a:latin typeface="Book Antiqua"/>
            </a:endParaRPr>
          </a:p>
          <a:p>
            <a:pPr marL="343080" indent="-342720" algn="just">
              <a:lnSpc>
                <a:spcPct val="120000"/>
              </a:lnSpc>
              <a:spcBef>
                <a:spcPts val="439"/>
              </a:spcBef>
              <a:buClr>
                <a:srgbClr val="000000"/>
              </a:buClr>
              <a:buFont typeface="Arial"/>
              <a:buChar char="•"/>
            </a:pPr>
            <a:r>
              <a:rPr b="0" lang="en-US" sz="2200" spc="-1" strike="noStrike">
                <a:solidFill>
                  <a:srgbClr val="000000"/>
                </a:solidFill>
                <a:latin typeface="Book Antiqua"/>
              </a:rPr>
              <a:t>If these patterns are defined and categorized in a manner that allows a software engineers or analyst to recognize and reuse them, the creation of the analysis models is expedited. </a:t>
            </a:r>
            <a:endParaRPr b="0" lang="en-US" sz="2200" spc="-1" strike="noStrike">
              <a:solidFill>
                <a:srgbClr val="000000"/>
              </a:solidFill>
              <a:latin typeface="Book Antiqua"/>
            </a:endParaRPr>
          </a:p>
          <a:p>
            <a:pPr marL="343080" indent="-342720" algn="just">
              <a:lnSpc>
                <a:spcPct val="120000"/>
              </a:lnSpc>
              <a:spcBef>
                <a:spcPts val="439"/>
              </a:spcBef>
              <a:buClr>
                <a:srgbClr val="000000"/>
              </a:buClr>
              <a:buFont typeface="Arial"/>
              <a:buChar char="•"/>
            </a:pPr>
            <a:r>
              <a:rPr b="0" lang="en-US" sz="2200" spc="-1" strike="noStrike">
                <a:solidFill>
                  <a:srgbClr val="000000"/>
                </a:solidFill>
                <a:latin typeface="Book Antiqua"/>
              </a:rPr>
              <a:t>Also, likelihood of applying reusable design patterns and executable software components grows dramatically. </a:t>
            </a:r>
            <a:endParaRPr b="0" lang="en-US" sz="2200" spc="-1" strike="noStrike">
              <a:solidFill>
                <a:srgbClr val="000000"/>
              </a:solidFill>
              <a:latin typeface="Book Antiqua"/>
            </a:endParaRPr>
          </a:p>
          <a:p>
            <a:pPr marL="343080" indent="-342720" algn="just">
              <a:lnSpc>
                <a:spcPct val="120000"/>
              </a:lnSpc>
              <a:spcBef>
                <a:spcPts val="439"/>
              </a:spcBef>
              <a:buClr>
                <a:srgbClr val="000000"/>
              </a:buClr>
              <a:buFont typeface="Arial"/>
              <a:buChar char="•"/>
            </a:pPr>
            <a:r>
              <a:rPr b="0" lang="en-US" sz="2200" spc="-1" strike="noStrike">
                <a:solidFill>
                  <a:srgbClr val="000000"/>
                </a:solidFill>
                <a:latin typeface="Book Antiqua"/>
              </a:rPr>
              <a:t>This improves time to market and reduces development cost.</a:t>
            </a:r>
            <a:endParaRPr b="0" lang="en-US" sz="2200" spc="-1" strike="noStrike">
              <a:solidFill>
                <a:srgbClr val="000000"/>
              </a:solidFill>
              <a:latin typeface="Book Antiqua"/>
            </a:endParaRPr>
          </a:p>
          <a:p>
            <a:pPr marL="343080" indent="-342720" algn="ctr">
              <a:lnSpc>
                <a:spcPct val="120000"/>
              </a:lnSpc>
              <a:spcBef>
                <a:spcPts val="439"/>
              </a:spcBef>
            </a:pPr>
            <a:r>
              <a:rPr b="0" lang="en-US" sz="2200" spc="-1" strike="noStrike">
                <a:solidFill>
                  <a:srgbClr val="ff0000"/>
                </a:solidFill>
                <a:latin typeface="Book Antiqua"/>
              </a:rPr>
              <a:t>Domain Analysis helps the cause.</a:t>
            </a:r>
            <a:endParaRPr b="0" lang="en-US" sz="2200" spc="-1" strike="noStrike">
              <a:solidFill>
                <a:srgbClr val="000000"/>
              </a:solidFill>
              <a:latin typeface="Book Antiqua"/>
            </a:endParaRPr>
          </a:p>
        </p:txBody>
      </p:sp>
      <p:sp>
        <p:nvSpPr>
          <p:cNvPr id="273" name="TextShape 3"/>
          <p:cNvSpPr txBox="1"/>
          <p:nvPr/>
        </p:nvSpPr>
        <p:spPr>
          <a:xfrm>
            <a:off x="6553080" y="5650200"/>
            <a:ext cx="2133360" cy="324360"/>
          </a:xfrm>
          <a:prstGeom prst="rect">
            <a:avLst/>
          </a:prstGeom>
          <a:noFill/>
          <a:ln>
            <a:noFill/>
          </a:ln>
        </p:spPr>
        <p:txBody>
          <a:bodyPr anchor="ctr"/>
          <a:p>
            <a:pPr algn="r">
              <a:lnSpc>
                <a:spcPct val="90000"/>
              </a:lnSpc>
            </a:pPr>
            <a:fld id="{BEA8E925-9E67-40AA-B96F-849AF88EACD4}"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Domain Analysis</a:t>
            </a:r>
            <a:endParaRPr b="0" lang="en-US" sz="4400" spc="-1" strike="noStrike">
              <a:solidFill>
                <a:srgbClr val="000000"/>
              </a:solidFill>
              <a:latin typeface="Arial"/>
            </a:endParaRPr>
          </a:p>
        </p:txBody>
      </p:sp>
      <p:sp>
        <p:nvSpPr>
          <p:cNvPr id="275" name="TextShape 2"/>
          <p:cNvSpPr txBox="1"/>
          <p:nvPr/>
        </p:nvSpPr>
        <p:spPr>
          <a:xfrm>
            <a:off x="457200" y="1625760"/>
            <a:ext cx="8229240" cy="4022640"/>
          </a:xfrm>
          <a:prstGeom prst="rect">
            <a:avLst/>
          </a:prstGeom>
          <a:noFill/>
          <a:ln>
            <a:noFill/>
          </a:ln>
        </p:spPr>
        <p:txBody>
          <a:bodyPr>
            <a:norm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Book Antiqua"/>
              </a:rPr>
              <a:t>According to Firesmith:</a:t>
            </a:r>
            <a:endParaRPr b="0" lang="en-US" sz="2800" spc="-1" strike="noStrike">
              <a:solidFill>
                <a:srgbClr val="000000"/>
              </a:solidFill>
              <a:latin typeface="Book Antiqua"/>
            </a:endParaRPr>
          </a:p>
          <a:p>
            <a:pPr marL="743040" indent="-285480">
              <a:lnSpc>
                <a:spcPct val="100000"/>
              </a:lnSpc>
              <a:spcBef>
                <a:spcPts val="479"/>
              </a:spcBef>
            </a:pPr>
            <a:endParaRPr b="0" lang="en-US" sz="2800" spc="-1" strike="noStrike">
              <a:solidFill>
                <a:srgbClr val="000000"/>
              </a:solidFill>
              <a:latin typeface="Book Antiqua"/>
            </a:endParaRPr>
          </a:p>
          <a:p>
            <a:pPr marL="743040" indent="-285480" algn="ctr">
              <a:lnSpc>
                <a:spcPct val="160000"/>
              </a:lnSpc>
              <a:spcBef>
                <a:spcPts val="420"/>
              </a:spcBef>
            </a:pPr>
            <a:r>
              <a:rPr b="0" lang="en-US" sz="2100" spc="-1" strike="noStrike">
                <a:solidFill>
                  <a:srgbClr val="000000"/>
                </a:solidFill>
                <a:latin typeface="Book Antiqua"/>
              </a:rPr>
              <a:t>“  </a:t>
            </a:r>
            <a:r>
              <a:rPr b="0" lang="en-US" sz="2100" spc="-1" strike="noStrike">
                <a:solidFill>
                  <a:srgbClr val="000000"/>
                </a:solidFill>
                <a:latin typeface="Book Antiqua"/>
              </a:rPr>
              <a:t>Software domain analysis is the </a:t>
            </a:r>
            <a:r>
              <a:rPr b="0" i="1" lang="en-US" sz="2100" spc="-1" strike="noStrike">
                <a:solidFill>
                  <a:srgbClr val="000000"/>
                </a:solidFill>
                <a:latin typeface="Book Antiqua"/>
              </a:rPr>
              <a:t>identification</a:t>
            </a:r>
            <a:r>
              <a:rPr b="0" lang="en-US" sz="2100" spc="-1" strike="noStrike">
                <a:solidFill>
                  <a:srgbClr val="000000"/>
                </a:solidFill>
                <a:latin typeface="Book Antiqua"/>
              </a:rPr>
              <a:t>, </a:t>
            </a:r>
            <a:r>
              <a:rPr b="0" i="1" lang="en-US" sz="2100" spc="-1" strike="noStrike">
                <a:solidFill>
                  <a:srgbClr val="000000"/>
                </a:solidFill>
                <a:latin typeface="Book Antiqua"/>
              </a:rPr>
              <a:t>analysis</a:t>
            </a:r>
            <a:r>
              <a:rPr b="0" lang="en-US" sz="2100" spc="-1" strike="noStrike">
                <a:solidFill>
                  <a:srgbClr val="000000"/>
                </a:solidFill>
                <a:latin typeface="Book Antiqua"/>
              </a:rPr>
              <a:t>, and </a:t>
            </a:r>
            <a:r>
              <a:rPr b="0" i="1" lang="en-US" sz="2100" spc="-1" strike="noStrike">
                <a:solidFill>
                  <a:srgbClr val="000000"/>
                </a:solidFill>
                <a:latin typeface="Book Antiqua"/>
              </a:rPr>
              <a:t>specification</a:t>
            </a:r>
            <a:r>
              <a:rPr b="0" lang="en-US" sz="2100" spc="-1" strike="noStrike">
                <a:solidFill>
                  <a:srgbClr val="000000"/>
                </a:solidFill>
                <a:latin typeface="Book Antiqua"/>
              </a:rPr>
              <a:t> of common requirements from a specific application domain, typically for reuse on multiple projects within that application domain …….[Object-oriented domain analysis is] the identification, analysis, and specification of common, reusable capabilities within a specific application domain, in terms of common objects, classes, subassemblies, and frameworks . . .”</a:t>
            </a:r>
            <a:endParaRPr b="0" lang="en-US" sz="2100" spc="-1" strike="noStrike">
              <a:solidFill>
                <a:srgbClr val="000000"/>
              </a:solidFill>
              <a:latin typeface="Book Antiqua"/>
            </a:endParaRPr>
          </a:p>
          <a:p>
            <a:pPr marL="743040" indent="-285480">
              <a:lnSpc>
                <a:spcPct val="100000"/>
              </a:lnSpc>
              <a:spcBef>
                <a:spcPts val="479"/>
              </a:spcBef>
            </a:pPr>
            <a:endParaRPr b="0" lang="en-US" sz="2100" spc="-1" strike="noStrike">
              <a:solidFill>
                <a:srgbClr val="000000"/>
              </a:solidFill>
              <a:latin typeface="Book Antiqua"/>
            </a:endParaRPr>
          </a:p>
        </p:txBody>
      </p:sp>
      <p:sp>
        <p:nvSpPr>
          <p:cNvPr id="276" name="TextShape 3"/>
          <p:cNvSpPr txBox="1"/>
          <p:nvPr/>
        </p:nvSpPr>
        <p:spPr>
          <a:xfrm>
            <a:off x="6553080" y="5650200"/>
            <a:ext cx="2133360" cy="324360"/>
          </a:xfrm>
          <a:prstGeom prst="rect">
            <a:avLst/>
          </a:prstGeom>
          <a:noFill/>
          <a:ln>
            <a:noFill/>
          </a:ln>
        </p:spPr>
        <p:txBody>
          <a:bodyPr anchor="ctr"/>
          <a:p>
            <a:pPr algn="r">
              <a:lnSpc>
                <a:spcPct val="90000"/>
              </a:lnSpc>
            </a:pPr>
            <a:fld id="{EE108BE9-EBEA-4BBA-BA02-1AC4E23F23AA}"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TextShape 1"/>
          <p:cNvSpPr txBox="1"/>
          <p:nvPr/>
        </p:nvSpPr>
        <p:spPr>
          <a:xfrm>
            <a:off x="457200" y="244080"/>
            <a:ext cx="8229240" cy="1015560"/>
          </a:xfrm>
          <a:prstGeom prst="rect">
            <a:avLst/>
          </a:prstGeom>
          <a:noFill/>
          <a:ln>
            <a:noFill/>
          </a:ln>
        </p:spPr>
        <p:txBody>
          <a:bodyPr anchor="ctr">
            <a:normAutofit/>
          </a:bodyPr>
          <a:p>
            <a:pPr algn="ctr">
              <a:lnSpc>
                <a:spcPct val="100000"/>
              </a:lnSpc>
            </a:pPr>
            <a:r>
              <a:rPr b="0" lang="en-US" sz="4400" spc="-1" strike="noStrike">
                <a:solidFill>
                  <a:srgbClr val="000000"/>
                </a:solidFill>
                <a:latin typeface="Lucida Sans"/>
              </a:rPr>
              <a:t>Approaches for Technical Modeling</a:t>
            </a:r>
            <a:endParaRPr b="0" lang="en-US" sz="4400" spc="-1" strike="noStrike">
              <a:solidFill>
                <a:srgbClr val="000000"/>
              </a:solidFill>
              <a:latin typeface="Arial"/>
            </a:endParaRPr>
          </a:p>
        </p:txBody>
      </p:sp>
      <p:sp>
        <p:nvSpPr>
          <p:cNvPr id="278" name="TextShape 2"/>
          <p:cNvSpPr txBox="1"/>
          <p:nvPr/>
        </p:nvSpPr>
        <p:spPr>
          <a:xfrm>
            <a:off x="457200" y="1422360"/>
            <a:ext cx="8229240" cy="4022640"/>
          </a:xfrm>
          <a:prstGeom prst="rect">
            <a:avLst/>
          </a:prstGeom>
          <a:noFill/>
          <a:ln>
            <a:noFill/>
          </a:ln>
        </p:spPr>
        <p:txBody>
          <a:bodyPr/>
          <a:p>
            <a:pPr marL="343080" indent="-342720">
              <a:lnSpc>
                <a:spcPct val="100000"/>
              </a:lnSpc>
              <a:spcBef>
                <a:spcPts val="400"/>
              </a:spcBef>
              <a:buClr>
                <a:srgbClr val="000000"/>
              </a:buClr>
              <a:buFont typeface="Arial"/>
              <a:buChar char="•"/>
            </a:pPr>
            <a:r>
              <a:rPr b="1" lang="en-US" sz="2000" spc="-1" strike="noStrike">
                <a:solidFill>
                  <a:srgbClr val="000000"/>
                </a:solidFill>
                <a:latin typeface="Book Antiqua"/>
              </a:rPr>
              <a:t>Object-oriented Analysis</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model objects, classes, and the relationships and behavior associated with them.</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The industry standard for the OO modeling is known as Unified Modeling Language (UML) specification.</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E.g.: use-case diagrams, activity diagrams (swim-lane diagram), sequence diagram, class diagram, state diagram etc. </a:t>
            </a:r>
            <a:endParaRPr b="0" lang="en-US" sz="2000" spc="-1" strike="noStrike">
              <a:solidFill>
                <a:srgbClr val="000000"/>
              </a:solidFill>
              <a:latin typeface="Book Antiqua"/>
            </a:endParaRPr>
          </a:p>
          <a:p>
            <a:pPr marL="343080" indent="-342720">
              <a:lnSpc>
                <a:spcPct val="100000"/>
              </a:lnSpc>
              <a:spcBef>
                <a:spcPts val="400"/>
              </a:spcBef>
              <a:buClr>
                <a:srgbClr val="000000"/>
              </a:buClr>
              <a:buFont typeface="Arial"/>
              <a:buChar char="•"/>
            </a:pPr>
            <a:r>
              <a:rPr b="1" lang="en-US" sz="2000" spc="-1" strike="noStrike">
                <a:solidFill>
                  <a:srgbClr val="000000"/>
                </a:solidFill>
                <a:latin typeface="Book Antiqua"/>
              </a:rPr>
              <a:t>Structured Analysis</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Considers data and the processes that transform the data as separate entities.</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Includes data models, data flow models and behavioral models</a:t>
            </a:r>
            <a:endParaRPr b="0" lang="en-US" sz="2000" spc="-1" strike="noStrike">
              <a:solidFill>
                <a:srgbClr val="000000"/>
              </a:solidFill>
              <a:latin typeface="Book Antiqua"/>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Book Antiqua"/>
              </a:rPr>
              <a:t>E.g.: ERD, DFD, state machine model</a:t>
            </a:r>
            <a:endParaRPr b="0" lang="en-US" sz="2000" spc="-1" strike="noStrike">
              <a:solidFill>
                <a:srgbClr val="000000"/>
              </a:solidFill>
              <a:latin typeface="Book Antiqua"/>
            </a:endParaRPr>
          </a:p>
        </p:txBody>
      </p:sp>
      <p:sp>
        <p:nvSpPr>
          <p:cNvPr id="279" name="TextShape 3"/>
          <p:cNvSpPr txBox="1"/>
          <p:nvPr/>
        </p:nvSpPr>
        <p:spPr>
          <a:xfrm>
            <a:off x="6553080" y="5650200"/>
            <a:ext cx="2133360" cy="324360"/>
          </a:xfrm>
          <a:prstGeom prst="rect">
            <a:avLst/>
          </a:prstGeom>
          <a:noFill/>
          <a:ln>
            <a:noFill/>
          </a:ln>
        </p:spPr>
        <p:txBody>
          <a:bodyPr anchor="ctr"/>
          <a:p>
            <a:pPr algn="r">
              <a:lnSpc>
                <a:spcPct val="90000"/>
              </a:lnSpc>
            </a:pPr>
            <a:fld id="{46714A28-DF23-4C8E-AE5B-0A19EB9CCA75}" type="slidenum">
              <a:rPr b="1" lang="en-IN" sz="1200" spc="-1" strike="noStrike">
                <a:solidFill>
                  <a:srgbClr val="8b8b8b"/>
                </a:solidFill>
                <a:latin typeface="Arial"/>
              </a:rPr>
              <a:t>&lt;number&gt;</a:t>
            </a:fld>
            <a:endParaRPr b="0" lang="en-IN" sz="1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Picture 2" descr=""/>
          <p:cNvPicPr/>
          <p:nvPr/>
        </p:nvPicPr>
        <p:blipFill>
          <a:blip r:embed="rId1"/>
          <a:stretch/>
        </p:blipFill>
        <p:spPr>
          <a:xfrm>
            <a:off x="2016000" y="1219320"/>
            <a:ext cx="5105160" cy="3878640"/>
          </a:xfrm>
          <a:prstGeom prst="rect">
            <a:avLst/>
          </a:prstGeom>
          <a:ln w="12600">
            <a:solidFill>
              <a:srgbClr val="000000"/>
            </a:solidFill>
            <a:miter/>
          </a:ln>
          <a:effectLst>
            <a:outerShdw algn="ctr" dir="2700000" dist="35921" rotWithShape="0">
              <a:srgbClr val="808080"/>
            </a:outerShdw>
          </a:effectLst>
        </p:spPr>
      </p:pic>
      <p:sp>
        <p:nvSpPr>
          <p:cNvPr id="281" name="TextShape 1"/>
          <p:cNvSpPr txBox="1"/>
          <p:nvPr/>
        </p:nvSpPr>
        <p:spPr>
          <a:xfrm>
            <a:off x="685800" y="135360"/>
            <a:ext cx="7772040" cy="1015560"/>
          </a:xfrm>
          <a:prstGeom prst="rect">
            <a:avLst/>
          </a:prstGeom>
          <a:noFill/>
          <a:ln>
            <a:noFill/>
          </a:ln>
        </p:spPr>
        <p:txBody>
          <a:bodyPr anchor="ctr"/>
          <a:p>
            <a:pPr algn="ctr">
              <a:lnSpc>
                <a:spcPct val="100000"/>
              </a:lnSpc>
            </a:pPr>
            <a:r>
              <a:rPr b="0" lang="en-US" sz="4400" spc="-1" strike="noStrike">
                <a:solidFill>
                  <a:srgbClr val="000000"/>
                </a:solidFill>
                <a:latin typeface="Lucida Sans"/>
              </a:rPr>
              <a:t>Analysis Model</a:t>
            </a:r>
            <a:endParaRPr b="0" lang="en-US" sz="4400" spc="-1" strike="noStrike">
              <a:solidFill>
                <a:srgbClr val="000000"/>
              </a:solidFill>
              <a:latin typeface="Arial"/>
            </a:endParaRPr>
          </a:p>
        </p:txBody>
      </p:sp>
      <p:sp>
        <p:nvSpPr>
          <p:cNvPr id="282" name="TextShape 2"/>
          <p:cNvSpPr txBox="1"/>
          <p:nvPr/>
        </p:nvSpPr>
        <p:spPr>
          <a:xfrm>
            <a:off x="6553080" y="5650200"/>
            <a:ext cx="2133360" cy="324360"/>
          </a:xfrm>
          <a:prstGeom prst="rect">
            <a:avLst/>
          </a:prstGeom>
          <a:noFill/>
          <a:ln>
            <a:noFill/>
          </a:ln>
        </p:spPr>
        <p:txBody>
          <a:bodyPr anchor="ctr"/>
          <a:p>
            <a:pPr algn="r">
              <a:lnSpc>
                <a:spcPct val="90000"/>
              </a:lnSpc>
            </a:pPr>
            <a:fld id="{F1C7F3A4-9D7E-4C73-9F3B-CB309314F07C}" type="slidenum">
              <a:rPr b="1" lang="en-IN" sz="1200" spc="-1" strike="noStrike">
                <a:solidFill>
                  <a:srgbClr val="8b8b8b"/>
                </a:solidFill>
                <a:latin typeface="Arial"/>
              </a:rPr>
              <a:t>&lt;number&gt;</a:t>
            </a:fld>
            <a:endParaRPr b="0" lang="en-IN" sz="1200" spc="-1" strike="noStrike">
              <a:latin typeface="Times New Roman"/>
            </a:endParaRPr>
          </a:p>
        </p:txBody>
      </p:sp>
      <p:sp>
        <p:nvSpPr>
          <p:cNvPr id="283" name="CustomShape 3"/>
          <p:cNvSpPr/>
          <p:nvPr/>
        </p:nvSpPr>
        <p:spPr>
          <a:xfrm>
            <a:off x="584280" y="2224080"/>
            <a:ext cx="863280" cy="341280"/>
          </a:xfrm>
          <a:prstGeom prst="rect">
            <a:avLst/>
          </a:prstGeom>
          <a:noFill/>
          <a:ln w="9360">
            <a:noFill/>
          </a:ln>
        </p:spPr>
        <p:style>
          <a:lnRef idx="0"/>
          <a:fillRef idx="0"/>
          <a:effectRef idx="0"/>
          <a:fontRef idx="minor"/>
        </p:style>
      </p:sp>
      <p:sp>
        <p:nvSpPr>
          <p:cNvPr id="284" name="CustomShape 4"/>
          <p:cNvSpPr/>
          <p:nvPr/>
        </p:nvSpPr>
        <p:spPr>
          <a:xfrm>
            <a:off x="2168640" y="5352840"/>
            <a:ext cx="4800240" cy="337320"/>
          </a:xfrm>
          <a:prstGeom prst="rect">
            <a:avLst/>
          </a:prstGeom>
          <a:noFill/>
          <a:ln w="9360">
            <a:noFill/>
          </a:ln>
        </p:spPr>
        <p:style>
          <a:lnRef idx="0"/>
          <a:fillRef idx="0"/>
          <a:effectRef idx="0"/>
          <a:fontRef idx="minor"/>
        </p:style>
        <p:txBody>
          <a:bodyPr lIns="90000" rIns="90000" tIns="45000" bIns="45000" anchor="ctr"/>
          <a:p>
            <a:pPr algn="ctr">
              <a:lnSpc>
                <a:spcPct val="90000"/>
              </a:lnSpc>
            </a:pPr>
            <a:r>
              <a:rPr b="1" lang="en-IN" sz="1800" spc="-1" strike="noStrike">
                <a:solidFill>
                  <a:srgbClr val="000000"/>
                </a:solidFill>
                <a:latin typeface="Arial"/>
              </a:rPr>
              <a:t>Elements of the Analysis Model</a:t>
            </a:r>
            <a:endParaRPr b="0" lang="en-IN"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6767</TotalTime>
  <Application>LibreOffice/6.0.3.2$Linux_X86_64 LibreOffice_project/00m0$Build-2</Application>
  <Words>2337</Words>
  <Paragraphs>417</Paragraphs>
  <Company>RSP&amp;A,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2000-03-07T00:57:40Z</dcterms:created>
  <dc:creator>Roger Pressman</dc:creator>
  <dc:description/>
  <dc:language>en-IN</dc:language>
  <cp:lastModifiedBy/>
  <cp:lastPrinted>2004-10-04T07:34:36Z</cp:lastPrinted>
  <dcterms:modified xsi:type="dcterms:W3CDTF">2019-02-19T21:07:43Z</dcterms:modified>
  <cp:revision>279</cp:revision>
  <dc:subject/>
  <dc:title>Transparency Masters for Software Engineering: A Practitioner's Approach, 4/e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RSP&amp;A,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56</vt:i4>
  </property>
</Properties>
</file>