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89" r:id="rId8"/>
    <p:sldId id="295" r:id="rId9"/>
    <p:sldId id="297" r:id="rId10"/>
    <p:sldId id="304" r:id="rId11"/>
    <p:sldId id="307" r:id="rId12"/>
    <p:sldId id="308" r:id="rId13"/>
    <p:sldId id="305" r:id="rId14"/>
    <p:sldId id="309" r:id="rId15"/>
    <p:sldId id="306" r:id="rId16"/>
    <p:sldId id="303" r:id="rId17"/>
    <p:sldId id="296" r:id="rId18"/>
    <p:sldId id="311" r:id="rId19"/>
    <p:sldId id="298" r:id="rId20"/>
    <p:sldId id="299" r:id="rId21"/>
    <p:sldId id="300" r:id="rId22"/>
    <p:sldId id="301" r:id="rId23"/>
    <p:sldId id="302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pam Guha" userId="341ae4f441e8ff92" providerId="LiveId" clId="{9BB5C1ED-E62C-4E72-ADBF-76B9C8F18DCE}"/>
    <pc:docChg chg="undo custSel addSld delSld modSld">
      <pc:chgData name="Anupam Guha" userId="341ae4f441e8ff92" providerId="LiveId" clId="{9BB5C1ED-E62C-4E72-ADBF-76B9C8F18DCE}" dt="2021-08-12T04:31:41.178" v="136" actId="2711"/>
      <pc:docMkLst>
        <pc:docMk/>
      </pc:docMkLst>
      <pc:sldChg chg="modSp mod">
        <pc:chgData name="Anupam Guha" userId="341ae4f441e8ff92" providerId="LiveId" clId="{9BB5C1ED-E62C-4E72-ADBF-76B9C8F18DCE}" dt="2021-08-12T04:29:00.708" v="5" actId="313"/>
        <pc:sldMkLst>
          <pc:docMk/>
          <pc:sldMk cId="3933503542" sldId="261"/>
        </pc:sldMkLst>
        <pc:spChg chg="mod">
          <ac:chgData name="Anupam Guha" userId="341ae4f441e8ff92" providerId="LiveId" clId="{9BB5C1ED-E62C-4E72-ADBF-76B9C8F18DCE}" dt="2021-08-12T04:29:00.708" v="5" actId="313"/>
          <ac:spMkLst>
            <pc:docMk/>
            <pc:sldMk cId="3933503542" sldId="261"/>
            <ac:spMk id="3" creationId="{6260BC96-06C4-4911-881B-04B965E9837F}"/>
          </ac:spMkLst>
        </pc:spChg>
      </pc:sldChg>
      <pc:sldChg chg="modSp mod">
        <pc:chgData name="Anupam Guha" userId="341ae4f441e8ff92" providerId="LiveId" clId="{9BB5C1ED-E62C-4E72-ADBF-76B9C8F18DCE}" dt="2021-08-12T04:29:29.817" v="41" actId="20577"/>
        <pc:sldMkLst>
          <pc:docMk/>
          <pc:sldMk cId="2254275349" sldId="277"/>
        </pc:sldMkLst>
        <pc:spChg chg="mod">
          <ac:chgData name="Anupam Guha" userId="341ae4f441e8ff92" providerId="LiveId" clId="{9BB5C1ED-E62C-4E72-ADBF-76B9C8F18DCE}" dt="2021-08-12T04:29:29.817" v="41" actId="20577"/>
          <ac:spMkLst>
            <pc:docMk/>
            <pc:sldMk cId="2254275349" sldId="277"/>
            <ac:spMk id="3" creationId="{DE0AAB13-8B5A-4600-9CD0-6A2DDEDB9EDC}"/>
          </ac:spMkLst>
        </pc:spChg>
      </pc:sldChg>
      <pc:sldChg chg="modSp mod">
        <pc:chgData name="Anupam Guha" userId="341ae4f441e8ff92" providerId="LiveId" clId="{9BB5C1ED-E62C-4E72-ADBF-76B9C8F18DCE}" dt="2021-08-12T04:31:41.178" v="136" actId="2711"/>
        <pc:sldMkLst>
          <pc:docMk/>
          <pc:sldMk cId="3869755037" sldId="280"/>
        </pc:sldMkLst>
        <pc:spChg chg="mod">
          <ac:chgData name="Anupam Guha" userId="341ae4f441e8ff92" providerId="LiveId" clId="{9BB5C1ED-E62C-4E72-ADBF-76B9C8F18DCE}" dt="2021-08-12T04:31:41.178" v="136" actId="2711"/>
          <ac:spMkLst>
            <pc:docMk/>
            <pc:sldMk cId="3869755037" sldId="280"/>
            <ac:spMk id="3" creationId="{D7AC8148-F077-48FE-BCF5-22AB804DD044}"/>
          </ac:spMkLst>
        </pc:spChg>
      </pc:sldChg>
      <pc:sldChg chg="del">
        <pc:chgData name="Anupam Guha" userId="341ae4f441e8ff92" providerId="LiveId" clId="{9BB5C1ED-E62C-4E72-ADBF-76B9C8F18DCE}" dt="2021-08-12T04:27:16.112" v="3" actId="47"/>
        <pc:sldMkLst>
          <pc:docMk/>
          <pc:sldMk cId="3581330185" sldId="283"/>
        </pc:sldMkLst>
      </pc:sldChg>
      <pc:sldChg chg="del">
        <pc:chgData name="Anupam Guha" userId="341ae4f441e8ff92" providerId="LiveId" clId="{9BB5C1ED-E62C-4E72-ADBF-76B9C8F18DCE}" dt="2021-08-12T04:27:10.130" v="0" actId="47"/>
        <pc:sldMkLst>
          <pc:docMk/>
          <pc:sldMk cId="3982254529" sldId="284"/>
        </pc:sldMkLst>
      </pc:sldChg>
      <pc:sldChg chg="del">
        <pc:chgData name="Anupam Guha" userId="341ae4f441e8ff92" providerId="LiveId" clId="{9BB5C1ED-E62C-4E72-ADBF-76B9C8F18DCE}" dt="2021-08-12T04:27:10.643" v="1" actId="47"/>
        <pc:sldMkLst>
          <pc:docMk/>
          <pc:sldMk cId="1453223467" sldId="285"/>
        </pc:sldMkLst>
      </pc:sldChg>
      <pc:sldChg chg="del">
        <pc:chgData name="Anupam Guha" userId="341ae4f441e8ff92" providerId="LiveId" clId="{9BB5C1ED-E62C-4E72-ADBF-76B9C8F18DCE}" dt="2021-08-12T04:27:16.737" v="4" actId="47"/>
        <pc:sldMkLst>
          <pc:docMk/>
          <pc:sldMk cId="1312669406" sldId="286"/>
        </pc:sldMkLst>
      </pc:sldChg>
      <pc:sldChg chg="del">
        <pc:chgData name="Anupam Guha" userId="341ae4f441e8ff92" providerId="LiveId" clId="{9BB5C1ED-E62C-4E72-ADBF-76B9C8F18DCE}" dt="2021-08-12T04:27:12.358" v="2" actId="47"/>
        <pc:sldMkLst>
          <pc:docMk/>
          <pc:sldMk cId="2408205252" sldId="287"/>
        </pc:sldMkLst>
      </pc:sldChg>
      <pc:sldChg chg="modSp new mod">
        <pc:chgData name="Anupam Guha" userId="341ae4f441e8ff92" providerId="LiveId" clId="{9BB5C1ED-E62C-4E72-ADBF-76B9C8F18DCE}" dt="2021-08-12T04:31:07.059" v="135" actId="2711"/>
        <pc:sldMkLst>
          <pc:docMk/>
          <pc:sldMk cId="1459916996" sldId="294"/>
        </pc:sldMkLst>
        <pc:spChg chg="mod">
          <ac:chgData name="Anupam Guha" userId="341ae4f441e8ff92" providerId="LiveId" clId="{9BB5C1ED-E62C-4E72-ADBF-76B9C8F18DCE}" dt="2021-08-12T04:30:18.352" v="73" actId="20577"/>
          <ac:spMkLst>
            <pc:docMk/>
            <pc:sldMk cId="1459916996" sldId="294"/>
            <ac:spMk id="2" creationId="{1FBF32A4-A11D-43F8-9491-FE69EA8635CB}"/>
          </ac:spMkLst>
        </pc:spChg>
        <pc:spChg chg="mod">
          <ac:chgData name="Anupam Guha" userId="341ae4f441e8ff92" providerId="LiveId" clId="{9BB5C1ED-E62C-4E72-ADBF-76B9C8F18DCE}" dt="2021-08-12T04:31:07.059" v="135" actId="2711"/>
          <ac:spMkLst>
            <pc:docMk/>
            <pc:sldMk cId="1459916996" sldId="294"/>
            <ac:spMk id="3" creationId="{099DCF54-957E-46A3-9C63-172640D9CDA9}"/>
          </ac:spMkLst>
        </pc:spChg>
      </pc:sldChg>
    </pc:docChg>
  </pc:docChgLst>
  <pc:docChgLst>
    <pc:chgData name="Anupam Guha" userId="341ae4f441e8ff92" providerId="LiveId" clId="{C3D88EE5-FFAF-4781-BEAF-0C1A85546807}"/>
    <pc:docChg chg="undo custSel addSld delSld modSld sldOrd">
      <pc:chgData name="Anupam Guha" userId="341ae4f441e8ff92" providerId="LiveId" clId="{C3D88EE5-FFAF-4781-BEAF-0C1A85546807}" dt="2021-09-16T07:55:47.599" v="1071"/>
      <pc:docMkLst>
        <pc:docMk/>
      </pc:docMkLst>
      <pc:sldChg chg="modSp mod">
        <pc:chgData name="Anupam Guha" userId="341ae4f441e8ff92" providerId="LiveId" clId="{C3D88EE5-FFAF-4781-BEAF-0C1A85546807}" dt="2021-09-16T03:33:50.030" v="4" actId="20577"/>
        <pc:sldMkLst>
          <pc:docMk/>
          <pc:sldMk cId="2520333096" sldId="256"/>
        </pc:sldMkLst>
        <pc:spChg chg="mod">
          <ac:chgData name="Anupam Guha" userId="341ae4f441e8ff92" providerId="LiveId" clId="{C3D88EE5-FFAF-4781-BEAF-0C1A85546807}" dt="2021-09-16T03:33:50.030" v="4" actId="20577"/>
          <ac:spMkLst>
            <pc:docMk/>
            <pc:sldMk cId="2520333096" sldId="256"/>
            <ac:spMk id="2" creationId="{F8A7AB66-62A1-4C71-99B0-DF4127C82A1D}"/>
          </ac:spMkLst>
        </pc:spChg>
      </pc:sldChg>
      <pc:sldChg chg="del">
        <pc:chgData name="Anupam Guha" userId="341ae4f441e8ff92" providerId="LiveId" clId="{C3D88EE5-FFAF-4781-BEAF-0C1A85546807}" dt="2021-09-16T03:33:55.557" v="9" actId="47"/>
        <pc:sldMkLst>
          <pc:docMk/>
          <pc:sldMk cId="1625459120" sldId="289"/>
        </pc:sldMkLst>
      </pc:sldChg>
      <pc:sldChg chg="delSp modSp mod">
        <pc:chgData name="Anupam Guha" userId="341ae4f441e8ff92" providerId="LiveId" clId="{C3D88EE5-FFAF-4781-BEAF-0C1A85546807}" dt="2021-09-16T03:53:22.652" v="411" actId="122"/>
        <pc:sldMkLst>
          <pc:docMk/>
          <pc:sldMk cId="398245089" sldId="290"/>
        </pc:sldMkLst>
        <pc:spChg chg="mod">
          <ac:chgData name="Anupam Guha" userId="341ae4f441e8ff92" providerId="LiveId" clId="{C3D88EE5-FFAF-4781-BEAF-0C1A85546807}" dt="2021-09-16T03:53:22.652" v="411" actId="122"/>
          <ac:spMkLst>
            <pc:docMk/>
            <pc:sldMk cId="398245089" sldId="290"/>
            <ac:spMk id="2" creationId="{A189A42A-1D4B-47C8-AC75-D9255D16C47F}"/>
          </ac:spMkLst>
        </pc:spChg>
        <pc:spChg chg="del mod">
          <ac:chgData name="Anupam Guha" userId="341ae4f441e8ff92" providerId="LiveId" clId="{C3D88EE5-FFAF-4781-BEAF-0C1A85546807}" dt="2021-09-16T03:51:50.586" v="353" actId="478"/>
          <ac:spMkLst>
            <pc:docMk/>
            <pc:sldMk cId="398245089" sldId="290"/>
            <ac:spMk id="3" creationId="{80AA77B2-D3E3-4A49-B49B-EB04A7C9DB8B}"/>
          </ac:spMkLst>
        </pc:spChg>
      </pc:sldChg>
      <pc:sldChg chg="del">
        <pc:chgData name="Anupam Guha" userId="341ae4f441e8ff92" providerId="LiveId" clId="{C3D88EE5-FFAF-4781-BEAF-0C1A85546807}" dt="2021-09-16T03:33:54.820" v="5" actId="47"/>
        <pc:sldMkLst>
          <pc:docMk/>
          <pc:sldMk cId="857826634" sldId="291"/>
        </pc:sldMkLst>
      </pc:sldChg>
      <pc:sldChg chg="delSp modSp new mod">
        <pc:chgData name="Anupam Guha" userId="341ae4f441e8ff92" providerId="LiveId" clId="{C3D88EE5-FFAF-4781-BEAF-0C1A85546807}" dt="2021-09-16T03:53:26.922" v="412" actId="122"/>
        <pc:sldMkLst>
          <pc:docMk/>
          <pc:sldMk cId="2289549110" sldId="291"/>
        </pc:sldMkLst>
        <pc:spChg chg="mod">
          <ac:chgData name="Anupam Guha" userId="341ae4f441e8ff92" providerId="LiveId" clId="{C3D88EE5-FFAF-4781-BEAF-0C1A85546807}" dt="2021-09-16T03:53:26.922" v="412" actId="122"/>
          <ac:spMkLst>
            <pc:docMk/>
            <pc:sldMk cId="2289549110" sldId="291"/>
            <ac:spMk id="2" creationId="{0C2C14C4-F22F-462E-9B7A-E79AD757C6A2}"/>
          </ac:spMkLst>
        </pc:spChg>
        <pc:spChg chg="del">
          <ac:chgData name="Anupam Guha" userId="341ae4f441e8ff92" providerId="LiveId" clId="{C3D88EE5-FFAF-4781-BEAF-0C1A85546807}" dt="2021-09-16T03:52:01.550" v="355" actId="478"/>
          <ac:spMkLst>
            <pc:docMk/>
            <pc:sldMk cId="2289549110" sldId="291"/>
            <ac:spMk id="3" creationId="{1F52E7F6-601B-4573-B65C-265C252C8008}"/>
          </ac:spMkLst>
        </pc:spChg>
      </pc:sldChg>
      <pc:sldChg chg="del">
        <pc:chgData name="Anupam Guha" userId="341ae4f441e8ff92" providerId="LiveId" clId="{C3D88EE5-FFAF-4781-BEAF-0C1A85546807}" dt="2021-09-16T03:33:55.014" v="6" actId="47"/>
        <pc:sldMkLst>
          <pc:docMk/>
          <pc:sldMk cId="1564216012" sldId="292"/>
        </pc:sldMkLst>
      </pc:sldChg>
      <pc:sldChg chg="delSp modSp new mod">
        <pc:chgData name="Anupam Guha" userId="341ae4f441e8ff92" providerId="LiveId" clId="{C3D88EE5-FFAF-4781-BEAF-0C1A85546807}" dt="2021-09-16T03:53:32.109" v="413" actId="122"/>
        <pc:sldMkLst>
          <pc:docMk/>
          <pc:sldMk cId="3388924249" sldId="292"/>
        </pc:sldMkLst>
        <pc:spChg chg="mod">
          <ac:chgData name="Anupam Guha" userId="341ae4f441e8ff92" providerId="LiveId" clId="{C3D88EE5-FFAF-4781-BEAF-0C1A85546807}" dt="2021-09-16T03:53:32.109" v="413" actId="122"/>
          <ac:spMkLst>
            <pc:docMk/>
            <pc:sldMk cId="3388924249" sldId="292"/>
            <ac:spMk id="2" creationId="{20B5B8D2-53C1-4399-811E-1D0CD57CA565}"/>
          </ac:spMkLst>
        </pc:spChg>
        <pc:spChg chg="del">
          <ac:chgData name="Anupam Guha" userId="341ae4f441e8ff92" providerId="LiveId" clId="{C3D88EE5-FFAF-4781-BEAF-0C1A85546807}" dt="2021-09-16T03:52:48.602" v="384" actId="478"/>
          <ac:spMkLst>
            <pc:docMk/>
            <pc:sldMk cId="3388924249" sldId="292"/>
            <ac:spMk id="3" creationId="{03654B7D-2FD9-4256-BDB7-8FF2FAFE18EA}"/>
          </ac:spMkLst>
        </pc:spChg>
      </pc:sldChg>
      <pc:sldChg chg="del">
        <pc:chgData name="Anupam Guha" userId="341ae4f441e8ff92" providerId="LiveId" clId="{C3D88EE5-FFAF-4781-BEAF-0C1A85546807}" dt="2021-09-16T03:33:55.221" v="7" actId="47"/>
        <pc:sldMkLst>
          <pc:docMk/>
          <pc:sldMk cId="1512426943" sldId="293"/>
        </pc:sldMkLst>
      </pc:sldChg>
      <pc:sldChg chg="delSp modSp new mod">
        <pc:chgData name="Anupam Guha" userId="341ae4f441e8ff92" providerId="LiveId" clId="{C3D88EE5-FFAF-4781-BEAF-0C1A85546807}" dt="2021-09-16T03:53:47.671" v="416" actId="122"/>
        <pc:sldMkLst>
          <pc:docMk/>
          <pc:sldMk cId="3537351348" sldId="293"/>
        </pc:sldMkLst>
        <pc:spChg chg="mod">
          <ac:chgData name="Anupam Guha" userId="341ae4f441e8ff92" providerId="LiveId" clId="{C3D88EE5-FFAF-4781-BEAF-0C1A85546807}" dt="2021-09-16T03:53:47.671" v="416" actId="122"/>
          <ac:spMkLst>
            <pc:docMk/>
            <pc:sldMk cId="3537351348" sldId="293"/>
            <ac:spMk id="2" creationId="{9763FA41-BF6A-4C09-B77A-EC4E107580F2}"/>
          </ac:spMkLst>
        </pc:spChg>
        <pc:spChg chg="del">
          <ac:chgData name="Anupam Guha" userId="341ae4f441e8ff92" providerId="LiveId" clId="{C3D88EE5-FFAF-4781-BEAF-0C1A85546807}" dt="2021-09-16T03:53:37.038" v="414" actId="478"/>
          <ac:spMkLst>
            <pc:docMk/>
            <pc:sldMk cId="3537351348" sldId="293"/>
            <ac:spMk id="3" creationId="{C1CF2B41-C2C5-4D50-BFB9-AFB14F0C3194}"/>
          </ac:spMkLst>
        </pc:spChg>
      </pc:sldChg>
      <pc:sldChg chg="delSp modSp new mod">
        <pc:chgData name="Anupam Guha" userId="341ae4f441e8ff92" providerId="LiveId" clId="{C3D88EE5-FFAF-4781-BEAF-0C1A85546807}" dt="2021-09-16T03:54:00.462" v="419" actId="122"/>
        <pc:sldMkLst>
          <pc:docMk/>
          <pc:sldMk cId="904607286" sldId="294"/>
        </pc:sldMkLst>
        <pc:spChg chg="mod">
          <ac:chgData name="Anupam Guha" userId="341ae4f441e8ff92" providerId="LiveId" clId="{C3D88EE5-FFAF-4781-BEAF-0C1A85546807}" dt="2021-09-16T03:54:00.462" v="419" actId="122"/>
          <ac:spMkLst>
            <pc:docMk/>
            <pc:sldMk cId="904607286" sldId="294"/>
            <ac:spMk id="2" creationId="{FB925E5F-03F0-4A51-8C0A-04C47AB5067D}"/>
          </ac:spMkLst>
        </pc:spChg>
        <pc:spChg chg="del">
          <ac:chgData name="Anupam Guha" userId="341ae4f441e8ff92" providerId="LiveId" clId="{C3D88EE5-FFAF-4781-BEAF-0C1A85546807}" dt="2021-09-16T03:53:52.429" v="417" actId="478"/>
          <ac:spMkLst>
            <pc:docMk/>
            <pc:sldMk cId="904607286" sldId="294"/>
            <ac:spMk id="3" creationId="{DBD334E0-58D4-433D-A5C1-6124303BA5A6}"/>
          </ac:spMkLst>
        </pc:spChg>
      </pc:sldChg>
      <pc:sldChg chg="del">
        <pc:chgData name="Anupam Guha" userId="341ae4f441e8ff92" providerId="LiveId" clId="{C3D88EE5-FFAF-4781-BEAF-0C1A85546807}" dt="2021-09-16T03:33:55.402" v="8" actId="47"/>
        <pc:sldMkLst>
          <pc:docMk/>
          <pc:sldMk cId="1711948028" sldId="294"/>
        </pc:sldMkLst>
      </pc:sldChg>
      <pc:sldChg chg="del">
        <pc:chgData name="Anupam Guha" userId="341ae4f441e8ff92" providerId="LiveId" clId="{C3D88EE5-FFAF-4781-BEAF-0C1A85546807}" dt="2021-09-16T03:33:55.737" v="10" actId="47"/>
        <pc:sldMkLst>
          <pc:docMk/>
          <pc:sldMk cId="2974749144" sldId="295"/>
        </pc:sldMkLst>
      </pc:sldChg>
      <pc:sldChg chg="modSp new del mod">
        <pc:chgData name="Anupam Guha" userId="341ae4f441e8ff92" providerId="LiveId" clId="{C3D88EE5-FFAF-4781-BEAF-0C1A85546807}" dt="2021-09-16T03:50:30.908" v="352" actId="47"/>
        <pc:sldMkLst>
          <pc:docMk/>
          <pc:sldMk cId="4035049309" sldId="295"/>
        </pc:sldMkLst>
        <pc:spChg chg="mod">
          <ac:chgData name="Anupam Guha" userId="341ae4f441e8ff92" providerId="LiveId" clId="{C3D88EE5-FFAF-4781-BEAF-0C1A85546807}" dt="2021-09-16T03:39:58.522" v="194" actId="20577"/>
          <ac:spMkLst>
            <pc:docMk/>
            <pc:sldMk cId="4035049309" sldId="295"/>
            <ac:spMk id="2" creationId="{D41499CA-5EBA-4619-9866-FAB1CDCFD52F}"/>
          </ac:spMkLst>
        </pc:spChg>
      </pc:sldChg>
      <pc:sldChg chg="delSp modSp new mod">
        <pc:chgData name="Anupam Guha" userId="341ae4f441e8ff92" providerId="LiveId" clId="{C3D88EE5-FFAF-4781-BEAF-0C1A85546807}" dt="2021-09-16T03:54:15.756" v="422" actId="1076"/>
        <pc:sldMkLst>
          <pc:docMk/>
          <pc:sldMk cId="3082404556" sldId="296"/>
        </pc:sldMkLst>
        <pc:spChg chg="mod">
          <ac:chgData name="Anupam Guha" userId="341ae4f441e8ff92" providerId="LiveId" clId="{C3D88EE5-FFAF-4781-BEAF-0C1A85546807}" dt="2021-09-16T03:54:15.756" v="422" actId="1076"/>
          <ac:spMkLst>
            <pc:docMk/>
            <pc:sldMk cId="3082404556" sldId="296"/>
            <ac:spMk id="2" creationId="{E3ACB9D7-BB46-4154-B3B6-A5714A597C08}"/>
          </ac:spMkLst>
        </pc:spChg>
        <pc:spChg chg="del">
          <ac:chgData name="Anupam Guha" userId="341ae4f441e8ff92" providerId="LiveId" clId="{C3D88EE5-FFAF-4781-BEAF-0C1A85546807}" dt="2021-09-16T03:54:05.519" v="420" actId="478"/>
          <ac:spMkLst>
            <pc:docMk/>
            <pc:sldMk cId="3082404556" sldId="296"/>
            <ac:spMk id="3" creationId="{1B2147A6-BFEC-4C6B-B96B-135AC8DE128D}"/>
          </ac:spMkLst>
        </pc:spChg>
      </pc:sldChg>
      <pc:sldChg chg="del">
        <pc:chgData name="Anupam Guha" userId="341ae4f441e8ff92" providerId="LiveId" clId="{C3D88EE5-FFAF-4781-BEAF-0C1A85546807}" dt="2021-09-16T03:33:55.908" v="11" actId="47"/>
        <pc:sldMkLst>
          <pc:docMk/>
          <pc:sldMk cId="3120481448" sldId="296"/>
        </pc:sldMkLst>
      </pc:sldChg>
      <pc:sldChg chg="del">
        <pc:chgData name="Anupam Guha" userId="341ae4f441e8ff92" providerId="LiveId" clId="{C3D88EE5-FFAF-4781-BEAF-0C1A85546807}" dt="2021-09-16T03:33:56.074" v="12" actId="47"/>
        <pc:sldMkLst>
          <pc:docMk/>
          <pc:sldMk cId="439174835" sldId="297"/>
        </pc:sldMkLst>
      </pc:sldChg>
      <pc:sldChg chg="delSp modSp new mod">
        <pc:chgData name="Anupam Guha" userId="341ae4f441e8ff92" providerId="LiveId" clId="{C3D88EE5-FFAF-4781-BEAF-0C1A85546807}" dt="2021-09-16T03:54:33.766" v="425" actId="122"/>
        <pc:sldMkLst>
          <pc:docMk/>
          <pc:sldMk cId="1226734086" sldId="297"/>
        </pc:sldMkLst>
        <pc:spChg chg="mod">
          <ac:chgData name="Anupam Guha" userId="341ae4f441e8ff92" providerId="LiveId" clId="{C3D88EE5-FFAF-4781-BEAF-0C1A85546807}" dt="2021-09-16T03:54:33.766" v="425" actId="122"/>
          <ac:spMkLst>
            <pc:docMk/>
            <pc:sldMk cId="1226734086" sldId="297"/>
            <ac:spMk id="2" creationId="{141D7828-A58A-4156-A1B6-82B7E81B00AC}"/>
          </ac:spMkLst>
        </pc:spChg>
        <pc:spChg chg="del">
          <ac:chgData name="Anupam Guha" userId="341ae4f441e8ff92" providerId="LiveId" clId="{C3D88EE5-FFAF-4781-BEAF-0C1A85546807}" dt="2021-09-16T03:54:21.784" v="423" actId="478"/>
          <ac:spMkLst>
            <pc:docMk/>
            <pc:sldMk cId="1226734086" sldId="297"/>
            <ac:spMk id="3" creationId="{6F545137-BE38-4BAC-80F8-D2E153495D0D}"/>
          </ac:spMkLst>
        </pc:spChg>
      </pc:sldChg>
      <pc:sldChg chg="delSp modSp new mod">
        <pc:chgData name="Anupam Guha" userId="341ae4f441e8ff92" providerId="LiveId" clId="{C3D88EE5-FFAF-4781-BEAF-0C1A85546807}" dt="2021-09-16T03:54:54.188" v="428" actId="1076"/>
        <pc:sldMkLst>
          <pc:docMk/>
          <pc:sldMk cId="1886139450" sldId="298"/>
        </pc:sldMkLst>
        <pc:spChg chg="mod">
          <ac:chgData name="Anupam Guha" userId="341ae4f441e8ff92" providerId="LiveId" clId="{C3D88EE5-FFAF-4781-BEAF-0C1A85546807}" dt="2021-09-16T03:54:54.188" v="428" actId="1076"/>
          <ac:spMkLst>
            <pc:docMk/>
            <pc:sldMk cId="1886139450" sldId="298"/>
            <ac:spMk id="2" creationId="{11FE88AD-E29C-44D2-A30A-402942952A2E}"/>
          </ac:spMkLst>
        </pc:spChg>
        <pc:spChg chg="del">
          <ac:chgData name="Anupam Guha" userId="341ae4f441e8ff92" providerId="LiveId" clId="{C3D88EE5-FFAF-4781-BEAF-0C1A85546807}" dt="2021-09-16T03:54:38.551" v="426" actId="478"/>
          <ac:spMkLst>
            <pc:docMk/>
            <pc:sldMk cId="1886139450" sldId="298"/>
            <ac:spMk id="3" creationId="{4EF004C4-C250-4707-9BDE-BA03713DEE94}"/>
          </ac:spMkLst>
        </pc:spChg>
      </pc:sldChg>
      <pc:sldChg chg="del">
        <pc:chgData name="Anupam Guha" userId="341ae4f441e8ff92" providerId="LiveId" clId="{C3D88EE5-FFAF-4781-BEAF-0C1A85546807}" dt="2021-09-16T03:33:56.903" v="13" actId="47"/>
        <pc:sldMkLst>
          <pc:docMk/>
          <pc:sldMk cId="3576753745" sldId="298"/>
        </pc:sldMkLst>
      </pc:sldChg>
      <pc:sldChg chg="del">
        <pc:chgData name="Anupam Guha" userId="341ae4f441e8ff92" providerId="LiveId" clId="{C3D88EE5-FFAF-4781-BEAF-0C1A85546807}" dt="2021-09-16T03:33:57.111" v="14" actId="47"/>
        <pc:sldMkLst>
          <pc:docMk/>
          <pc:sldMk cId="973785331" sldId="299"/>
        </pc:sldMkLst>
      </pc:sldChg>
      <pc:sldChg chg="delSp modSp new mod">
        <pc:chgData name="Anupam Guha" userId="341ae4f441e8ff92" providerId="LiveId" clId="{C3D88EE5-FFAF-4781-BEAF-0C1A85546807}" dt="2021-09-16T03:43:55.453" v="253" actId="1076"/>
        <pc:sldMkLst>
          <pc:docMk/>
          <pc:sldMk cId="1659086971" sldId="299"/>
        </pc:sldMkLst>
        <pc:spChg chg="mod">
          <ac:chgData name="Anupam Guha" userId="341ae4f441e8ff92" providerId="LiveId" clId="{C3D88EE5-FFAF-4781-BEAF-0C1A85546807}" dt="2021-09-16T03:43:55.453" v="253" actId="1076"/>
          <ac:spMkLst>
            <pc:docMk/>
            <pc:sldMk cId="1659086971" sldId="299"/>
            <ac:spMk id="2" creationId="{E2B54D50-79EE-47AD-98AF-F80B861450F5}"/>
          </ac:spMkLst>
        </pc:spChg>
        <pc:spChg chg="del">
          <ac:chgData name="Anupam Guha" userId="341ae4f441e8ff92" providerId="LiveId" clId="{C3D88EE5-FFAF-4781-BEAF-0C1A85546807}" dt="2021-09-16T03:43:45.235" v="251" actId="478"/>
          <ac:spMkLst>
            <pc:docMk/>
            <pc:sldMk cId="1659086971" sldId="299"/>
            <ac:spMk id="3" creationId="{C44D58F4-C041-412A-8AD6-4EB9EEB23C7E}"/>
          </ac:spMkLst>
        </pc:spChg>
      </pc:sldChg>
      <pc:sldChg chg="delSp modSp new mod">
        <pc:chgData name="Anupam Guha" userId="341ae4f441e8ff92" providerId="LiveId" clId="{C3D88EE5-FFAF-4781-BEAF-0C1A85546807}" dt="2021-09-16T03:55:16.780" v="431" actId="1076"/>
        <pc:sldMkLst>
          <pc:docMk/>
          <pc:sldMk cId="2297815781" sldId="300"/>
        </pc:sldMkLst>
        <pc:spChg chg="mod">
          <ac:chgData name="Anupam Guha" userId="341ae4f441e8ff92" providerId="LiveId" clId="{C3D88EE5-FFAF-4781-BEAF-0C1A85546807}" dt="2021-09-16T03:55:16.780" v="431" actId="1076"/>
          <ac:spMkLst>
            <pc:docMk/>
            <pc:sldMk cId="2297815781" sldId="300"/>
            <ac:spMk id="2" creationId="{709D7108-0CA2-4884-896D-8E33E7B8C6A4}"/>
          </ac:spMkLst>
        </pc:spChg>
        <pc:spChg chg="del">
          <ac:chgData name="Anupam Guha" userId="341ae4f441e8ff92" providerId="LiveId" clId="{C3D88EE5-FFAF-4781-BEAF-0C1A85546807}" dt="2021-09-16T03:55:10.353" v="429" actId="478"/>
          <ac:spMkLst>
            <pc:docMk/>
            <pc:sldMk cId="2297815781" sldId="300"/>
            <ac:spMk id="3" creationId="{72BE5FD1-78D2-4CD8-AC81-9038CB3797E2}"/>
          </ac:spMkLst>
        </pc:spChg>
      </pc:sldChg>
      <pc:sldChg chg="del">
        <pc:chgData name="Anupam Guha" userId="341ae4f441e8ff92" providerId="LiveId" clId="{C3D88EE5-FFAF-4781-BEAF-0C1A85546807}" dt="2021-09-16T03:33:57.273" v="15" actId="47"/>
        <pc:sldMkLst>
          <pc:docMk/>
          <pc:sldMk cId="4294380289" sldId="300"/>
        </pc:sldMkLst>
      </pc:sldChg>
      <pc:sldChg chg="delSp modSp new mod">
        <pc:chgData name="Anupam Guha" userId="341ae4f441e8ff92" providerId="LiveId" clId="{C3D88EE5-FFAF-4781-BEAF-0C1A85546807}" dt="2021-09-16T03:58:06.370" v="479" actId="20577"/>
        <pc:sldMkLst>
          <pc:docMk/>
          <pc:sldMk cId="1963165991" sldId="301"/>
        </pc:sldMkLst>
        <pc:spChg chg="mod">
          <ac:chgData name="Anupam Guha" userId="341ae4f441e8ff92" providerId="LiveId" clId="{C3D88EE5-FFAF-4781-BEAF-0C1A85546807}" dt="2021-09-16T03:58:06.370" v="479" actId="20577"/>
          <ac:spMkLst>
            <pc:docMk/>
            <pc:sldMk cId="1963165991" sldId="301"/>
            <ac:spMk id="2" creationId="{87C9F23D-F772-485D-AD51-7DCEA8F05263}"/>
          </ac:spMkLst>
        </pc:spChg>
        <pc:spChg chg="del">
          <ac:chgData name="Anupam Guha" userId="341ae4f441e8ff92" providerId="LiveId" clId="{C3D88EE5-FFAF-4781-BEAF-0C1A85546807}" dt="2021-09-16T03:56:57.579" v="466" actId="478"/>
          <ac:spMkLst>
            <pc:docMk/>
            <pc:sldMk cId="1963165991" sldId="301"/>
            <ac:spMk id="3" creationId="{2ABFCD02-7E64-4759-A8B9-7814E2F51B31}"/>
          </ac:spMkLst>
        </pc:spChg>
      </pc:sldChg>
      <pc:sldChg chg="del">
        <pc:chgData name="Anupam Guha" userId="341ae4f441e8ff92" providerId="LiveId" clId="{C3D88EE5-FFAF-4781-BEAF-0C1A85546807}" dt="2021-09-16T03:33:57.654" v="16" actId="47"/>
        <pc:sldMkLst>
          <pc:docMk/>
          <pc:sldMk cId="2528029774" sldId="301"/>
        </pc:sldMkLst>
      </pc:sldChg>
      <pc:sldChg chg="delSp modSp new mod ord">
        <pc:chgData name="Anupam Guha" userId="341ae4f441e8ff92" providerId="LiveId" clId="{C3D88EE5-FFAF-4781-BEAF-0C1A85546807}" dt="2021-09-16T04:06:14.709" v="862"/>
        <pc:sldMkLst>
          <pc:docMk/>
          <pc:sldMk cId="1979299652" sldId="302"/>
        </pc:sldMkLst>
        <pc:spChg chg="mod">
          <ac:chgData name="Anupam Guha" userId="341ae4f441e8ff92" providerId="LiveId" clId="{C3D88EE5-FFAF-4781-BEAF-0C1A85546807}" dt="2021-09-16T04:05:54.926" v="860" actId="20577"/>
          <ac:spMkLst>
            <pc:docMk/>
            <pc:sldMk cId="1979299652" sldId="302"/>
            <ac:spMk id="2" creationId="{20217FF2-395B-496F-AD4A-2AB52BED39FD}"/>
          </ac:spMkLst>
        </pc:spChg>
        <pc:spChg chg="del">
          <ac:chgData name="Anupam Guha" userId="341ae4f441e8ff92" providerId="LiveId" clId="{C3D88EE5-FFAF-4781-BEAF-0C1A85546807}" dt="2021-09-16T03:57:11.265" v="469" actId="478"/>
          <ac:spMkLst>
            <pc:docMk/>
            <pc:sldMk cId="1979299652" sldId="302"/>
            <ac:spMk id="3" creationId="{711CA032-CAC4-4C14-8972-EC55AF01CFF7}"/>
          </ac:spMkLst>
        </pc:spChg>
      </pc:sldChg>
      <pc:sldChg chg="del">
        <pc:chgData name="Anupam Guha" userId="341ae4f441e8ff92" providerId="LiveId" clId="{C3D88EE5-FFAF-4781-BEAF-0C1A85546807}" dt="2021-09-16T03:33:57.964" v="17" actId="47"/>
        <pc:sldMkLst>
          <pc:docMk/>
          <pc:sldMk cId="3426676031" sldId="302"/>
        </pc:sldMkLst>
      </pc:sldChg>
      <pc:sldChg chg="del">
        <pc:chgData name="Anupam Guha" userId="341ae4f441e8ff92" providerId="LiveId" clId="{C3D88EE5-FFAF-4781-BEAF-0C1A85546807}" dt="2021-09-16T03:33:59.902" v="22" actId="47"/>
        <pc:sldMkLst>
          <pc:docMk/>
          <pc:sldMk cId="954605767" sldId="303"/>
        </pc:sldMkLst>
      </pc:sldChg>
      <pc:sldChg chg="delSp modSp new mod ord">
        <pc:chgData name="Anupam Guha" userId="341ae4f441e8ff92" providerId="LiveId" clId="{C3D88EE5-FFAF-4781-BEAF-0C1A85546807}" dt="2021-09-16T04:06:16.996" v="864"/>
        <pc:sldMkLst>
          <pc:docMk/>
          <pc:sldMk cId="3463983475" sldId="303"/>
        </pc:sldMkLst>
        <pc:spChg chg="mod">
          <ac:chgData name="Anupam Guha" userId="341ae4f441e8ff92" providerId="LiveId" clId="{C3D88EE5-FFAF-4781-BEAF-0C1A85546807}" dt="2021-09-16T03:59:08.491" v="499" actId="1076"/>
          <ac:spMkLst>
            <pc:docMk/>
            <pc:sldMk cId="3463983475" sldId="303"/>
            <ac:spMk id="2" creationId="{31CBD6FF-F4C8-4579-B49C-E5EBFCA90D2B}"/>
          </ac:spMkLst>
        </pc:spChg>
        <pc:spChg chg="del">
          <ac:chgData name="Anupam Guha" userId="341ae4f441e8ff92" providerId="LiveId" clId="{C3D88EE5-FFAF-4781-BEAF-0C1A85546807}" dt="2021-09-16T03:58:54.643" v="481" actId="478"/>
          <ac:spMkLst>
            <pc:docMk/>
            <pc:sldMk cId="3463983475" sldId="303"/>
            <ac:spMk id="3" creationId="{8A918F70-5F00-4118-9664-8F8B694A0D11}"/>
          </ac:spMkLst>
        </pc:spChg>
      </pc:sldChg>
      <pc:sldChg chg="del">
        <pc:chgData name="Anupam Guha" userId="341ae4f441e8ff92" providerId="LiveId" clId="{C3D88EE5-FFAF-4781-BEAF-0C1A85546807}" dt="2021-09-16T03:33:58.228" v="18" actId="47"/>
        <pc:sldMkLst>
          <pc:docMk/>
          <pc:sldMk cId="414685037" sldId="304"/>
        </pc:sldMkLst>
      </pc:sldChg>
      <pc:sldChg chg="delSp modSp new mod">
        <pc:chgData name="Anupam Guha" userId="341ae4f441e8ff92" providerId="LiveId" clId="{C3D88EE5-FFAF-4781-BEAF-0C1A85546807}" dt="2021-09-16T03:34:43.792" v="60" actId="1076"/>
        <pc:sldMkLst>
          <pc:docMk/>
          <pc:sldMk cId="1566733631" sldId="304"/>
        </pc:sldMkLst>
        <pc:spChg chg="mod">
          <ac:chgData name="Anupam Guha" userId="341ae4f441e8ff92" providerId="LiveId" clId="{C3D88EE5-FFAF-4781-BEAF-0C1A85546807}" dt="2021-09-16T03:34:43.792" v="60" actId="1076"/>
          <ac:spMkLst>
            <pc:docMk/>
            <pc:sldMk cId="1566733631" sldId="304"/>
            <ac:spMk id="2" creationId="{CA922BAF-FE0E-42B3-99BC-E81ADD8F67FD}"/>
          </ac:spMkLst>
        </pc:spChg>
        <pc:spChg chg="del">
          <ac:chgData name="Anupam Guha" userId="341ae4f441e8ff92" providerId="LiveId" clId="{C3D88EE5-FFAF-4781-BEAF-0C1A85546807}" dt="2021-09-16T03:34:29.766" v="53" actId="478"/>
          <ac:spMkLst>
            <pc:docMk/>
            <pc:sldMk cId="1566733631" sldId="304"/>
            <ac:spMk id="3" creationId="{4BD9C5D8-021B-42C0-8011-7BFF6A803948}"/>
          </ac:spMkLst>
        </pc:spChg>
      </pc:sldChg>
      <pc:sldChg chg="del">
        <pc:chgData name="Anupam Guha" userId="341ae4f441e8ff92" providerId="LiveId" clId="{C3D88EE5-FFAF-4781-BEAF-0C1A85546807}" dt="2021-09-16T03:33:58.427" v="19" actId="47"/>
        <pc:sldMkLst>
          <pc:docMk/>
          <pc:sldMk cId="1393945832" sldId="305"/>
        </pc:sldMkLst>
      </pc:sldChg>
      <pc:sldChg chg="delSp modSp new mod">
        <pc:chgData name="Anupam Guha" userId="341ae4f441e8ff92" providerId="LiveId" clId="{C3D88EE5-FFAF-4781-BEAF-0C1A85546807}" dt="2021-09-16T03:59:33.580" v="503" actId="1076"/>
        <pc:sldMkLst>
          <pc:docMk/>
          <pc:sldMk cId="3188006027" sldId="305"/>
        </pc:sldMkLst>
        <pc:spChg chg="mod">
          <ac:chgData name="Anupam Guha" userId="341ae4f441e8ff92" providerId="LiveId" clId="{C3D88EE5-FFAF-4781-BEAF-0C1A85546807}" dt="2021-09-16T03:59:33.580" v="503" actId="1076"/>
          <ac:spMkLst>
            <pc:docMk/>
            <pc:sldMk cId="3188006027" sldId="305"/>
            <ac:spMk id="2" creationId="{85CCC694-1BB1-415B-A48A-621DD177D0C6}"/>
          </ac:spMkLst>
        </pc:spChg>
        <pc:spChg chg="del">
          <ac:chgData name="Anupam Guha" userId="341ae4f441e8ff92" providerId="LiveId" clId="{C3D88EE5-FFAF-4781-BEAF-0C1A85546807}" dt="2021-09-16T03:59:25.001" v="501" actId="478"/>
          <ac:spMkLst>
            <pc:docMk/>
            <pc:sldMk cId="3188006027" sldId="305"/>
            <ac:spMk id="3" creationId="{FE46ED61-B54D-49BE-89E1-94C8D6FC1923}"/>
          </ac:spMkLst>
        </pc:spChg>
      </pc:sldChg>
      <pc:sldChg chg="delSp modSp new mod">
        <pc:chgData name="Anupam Guha" userId="341ae4f441e8ff92" providerId="LiveId" clId="{C3D88EE5-FFAF-4781-BEAF-0C1A85546807}" dt="2021-09-16T04:00:34.164" v="563" actId="1076"/>
        <pc:sldMkLst>
          <pc:docMk/>
          <pc:sldMk cId="3292425059" sldId="306"/>
        </pc:sldMkLst>
        <pc:spChg chg="mod">
          <ac:chgData name="Anupam Guha" userId="341ae4f441e8ff92" providerId="LiveId" clId="{C3D88EE5-FFAF-4781-BEAF-0C1A85546807}" dt="2021-09-16T04:00:34.164" v="563" actId="1076"/>
          <ac:spMkLst>
            <pc:docMk/>
            <pc:sldMk cId="3292425059" sldId="306"/>
            <ac:spMk id="2" creationId="{484CD5CB-F07D-4416-8D59-8D70519E0AA0}"/>
          </ac:spMkLst>
        </pc:spChg>
        <pc:spChg chg="del">
          <ac:chgData name="Anupam Guha" userId="341ae4f441e8ff92" providerId="LiveId" clId="{C3D88EE5-FFAF-4781-BEAF-0C1A85546807}" dt="2021-09-16T04:00:27.703" v="561" actId="478"/>
          <ac:spMkLst>
            <pc:docMk/>
            <pc:sldMk cId="3292425059" sldId="306"/>
            <ac:spMk id="3" creationId="{ACC4AB37-9E33-4C35-AC87-10D9C9C41ADC}"/>
          </ac:spMkLst>
        </pc:spChg>
      </pc:sldChg>
      <pc:sldChg chg="del">
        <pc:chgData name="Anupam Guha" userId="341ae4f441e8ff92" providerId="LiveId" clId="{C3D88EE5-FFAF-4781-BEAF-0C1A85546807}" dt="2021-09-16T03:33:58.683" v="20" actId="47"/>
        <pc:sldMkLst>
          <pc:docMk/>
          <pc:sldMk cId="4045679192" sldId="306"/>
        </pc:sldMkLst>
      </pc:sldChg>
      <pc:sldChg chg="delSp modSp new mod">
        <pc:chgData name="Anupam Guha" userId="341ae4f441e8ff92" providerId="LiveId" clId="{C3D88EE5-FFAF-4781-BEAF-0C1A85546807}" dt="2021-09-16T07:55:47.599" v="1071"/>
        <pc:sldMkLst>
          <pc:docMk/>
          <pc:sldMk cId="1370748717" sldId="307"/>
        </pc:sldMkLst>
        <pc:spChg chg="mod">
          <ac:chgData name="Anupam Guha" userId="341ae4f441e8ff92" providerId="LiveId" clId="{C3D88EE5-FFAF-4781-BEAF-0C1A85546807}" dt="2021-09-16T07:55:47.599" v="1071"/>
          <ac:spMkLst>
            <pc:docMk/>
            <pc:sldMk cId="1370748717" sldId="307"/>
            <ac:spMk id="2" creationId="{443EB8E0-55F8-447F-9D40-04AE9B02721B}"/>
          </ac:spMkLst>
        </pc:spChg>
        <pc:spChg chg="del">
          <ac:chgData name="Anupam Guha" userId="341ae4f441e8ff92" providerId="LiveId" clId="{C3D88EE5-FFAF-4781-BEAF-0C1A85546807}" dt="2021-09-16T04:00:53.287" v="580" actId="478"/>
          <ac:spMkLst>
            <pc:docMk/>
            <pc:sldMk cId="1370748717" sldId="307"/>
            <ac:spMk id="3" creationId="{00C53EAA-FBA4-4FAA-B078-D65B631C9F53}"/>
          </ac:spMkLst>
        </pc:spChg>
      </pc:sldChg>
      <pc:sldChg chg="del">
        <pc:chgData name="Anupam Guha" userId="341ae4f441e8ff92" providerId="LiveId" clId="{C3D88EE5-FFAF-4781-BEAF-0C1A85546807}" dt="2021-09-16T03:33:58.979" v="21" actId="47"/>
        <pc:sldMkLst>
          <pc:docMk/>
          <pc:sldMk cId="2920374111" sldId="307"/>
        </pc:sldMkLst>
      </pc:sldChg>
      <pc:sldChg chg="delSp modSp new del mod">
        <pc:chgData name="Anupam Guha" userId="341ae4f441e8ff92" providerId="LiveId" clId="{C3D88EE5-FFAF-4781-BEAF-0C1A85546807}" dt="2021-09-16T07:54:31.953" v="1064" actId="47"/>
        <pc:sldMkLst>
          <pc:docMk/>
          <pc:sldMk cId="307221046" sldId="308"/>
        </pc:sldMkLst>
        <pc:spChg chg="mod">
          <ac:chgData name="Anupam Guha" userId="341ae4f441e8ff92" providerId="LiveId" clId="{C3D88EE5-FFAF-4781-BEAF-0C1A85546807}" dt="2021-09-16T04:01:40.091" v="668" actId="1076"/>
          <ac:spMkLst>
            <pc:docMk/>
            <pc:sldMk cId="307221046" sldId="308"/>
            <ac:spMk id="2" creationId="{FEC594EF-C066-404B-8B04-545E6136ADE4}"/>
          </ac:spMkLst>
        </pc:spChg>
        <pc:spChg chg="del">
          <ac:chgData name="Anupam Guha" userId="341ae4f441e8ff92" providerId="LiveId" clId="{C3D88EE5-FFAF-4781-BEAF-0C1A85546807}" dt="2021-09-16T04:01:33.631" v="667" actId="478"/>
          <ac:spMkLst>
            <pc:docMk/>
            <pc:sldMk cId="307221046" sldId="308"/>
            <ac:spMk id="3" creationId="{8B382B5E-84FC-43DE-A609-B3E5ACF3AD96}"/>
          </ac:spMkLst>
        </pc:spChg>
      </pc:sldChg>
      <pc:sldChg chg="new del">
        <pc:chgData name="Anupam Guha" userId="341ae4f441e8ff92" providerId="LiveId" clId="{C3D88EE5-FFAF-4781-BEAF-0C1A85546807}" dt="2021-09-16T04:02:40.437" v="746" actId="47"/>
        <pc:sldMkLst>
          <pc:docMk/>
          <pc:sldMk cId="3816525185" sldId="309"/>
        </pc:sldMkLst>
      </pc:sldChg>
      <pc:sldChg chg="delSp modSp new mod ord">
        <pc:chgData name="Anupam Guha" userId="341ae4f441e8ff92" providerId="LiveId" clId="{C3D88EE5-FFAF-4781-BEAF-0C1A85546807}" dt="2021-09-16T04:11:18.678" v="1038"/>
        <pc:sldMkLst>
          <pc:docMk/>
          <pc:sldMk cId="1663673121" sldId="310"/>
        </pc:sldMkLst>
        <pc:spChg chg="mod">
          <ac:chgData name="Anupam Guha" userId="341ae4f441e8ff92" providerId="LiveId" clId="{C3D88EE5-FFAF-4781-BEAF-0C1A85546807}" dt="2021-09-16T04:03:25.026" v="790" actId="1076"/>
          <ac:spMkLst>
            <pc:docMk/>
            <pc:sldMk cId="1663673121" sldId="310"/>
            <ac:spMk id="2" creationId="{9BFB4E51-725A-440B-8777-92EB99039D2D}"/>
          </ac:spMkLst>
        </pc:spChg>
        <pc:spChg chg="del">
          <ac:chgData name="Anupam Guha" userId="341ae4f441e8ff92" providerId="LiveId" clId="{C3D88EE5-FFAF-4781-BEAF-0C1A85546807}" dt="2021-09-16T04:03:19.810" v="789" actId="478"/>
          <ac:spMkLst>
            <pc:docMk/>
            <pc:sldMk cId="1663673121" sldId="310"/>
            <ac:spMk id="3" creationId="{FF058913-33BE-465A-9AA7-FBA9D70397C3}"/>
          </ac:spMkLst>
        </pc:spChg>
      </pc:sldChg>
      <pc:sldChg chg="delSp modSp new mod ord">
        <pc:chgData name="Anupam Guha" userId="341ae4f441e8ff92" providerId="LiveId" clId="{C3D88EE5-FFAF-4781-BEAF-0C1A85546807}" dt="2021-09-16T04:08:29.165" v="910"/>
        <pc:sldMkLst>
          <pc:docMk/>
          <pc:sldMk cId="1847721230" sldId="311"/>
        </pc:sldMkLst>
        <pc:spChg chg="mod">
          <ac:chgData name="Anupam Guha" userId="341ae4f441e8ff92" providerId="LiveId" clId="{C3D88EE5-FFAF-4781-BEAF-0C1A85546807}" dt="2021-09-16T04:04:25.758" v="842" actId="20577"/>
          <ac:spMkLst>
            <pc:docMk/>
            <pc:sldMk cId="1847721230" sldId="311"/>
            <ac:spMk id="2" creationId="{84A1B789-1684-4A4C-9BB0-B3B87DE0545C}"/>
          </ac:spMkLst>
        </pc:spChg>
        <pc:spChg chg="del">
          <ac:chgData name="Anupam Guha" userId="341ae4f441e8ff92" providerId="LiveId" clId="{C3D88EE5-FFAF-4781-BEAF-0C1A85546807}" dt="2021-09-16T04:03:40.676" v="811" actId="478"/>
          <ac:spMkLst>
            <pc:docMk/>
            <pc:sldMk cId="1847721230" sldId="311"/>
            <ac:spMk id="3" creationId="{41A6D841-A306-47C6-9D36-294333519261}"/>
          </ac:spMkLst>
        </pc:spChg>
      </pc:sldChg>
      <pc:sldChg chg="delSp modSp new mod">
        <pc:chgData name="Anupam Guha" userId="341ae4f441e8ff92" providerId="LiveId" clId="{C3D88EE5-FFAF-4781-BEAF-0C1A85546807}" dt="2021-09-16T04:00:06.403" v="517" actId="1076"/>
        <pc:sldMkLst>
          <pc:docMk/>
          <pc:sldMk cId="2653153852" sldId="312"/>
        </pc:sldMkLst>
        <pc:spChg chg="mod">
          <ac:chgData name="Anupam Guha" userId="341ae4f441e8ff92" providerId="LiveId" clId="{C3D88EE5-FFAF-4781-BEAF-0C1A85546807}" dt="2021-09-16T04:00:06.403" v="517" actId="1076"/>
          <ac:spMkLst>
            <pc:docMk/>
            <pc:sldMk cId="2653153852" sldId="312"/>
            <ac:spMk id="2" creationId="{5C506084-9C07-4CEE-9181-4BD7FCE515F8}"/>
          </ac:spMkLst>
        </pc:spChg>
        <pc:spChg chg="del">
          <ac:chgData name="Anupam Guha" userId="341ae4f441e8ff92" providerId="LiveId" clId="{C3D88EE5-FFAF-4781-BEAF-0C1A85546807}" dt="2021-09-16T03:59:58.374" v="515" actId="478"/>
          <ac:spMkLst>
            <pc:docMk/>
            <pc:sldMk cId="2653153852" sldId="312"/>
            <ac:spMk id="3" creationId="{AB2DB18A-A702-4D7B-881E-FD49E8DF57F4}"/>
          </ac:spMkLst>
        </pc:spChg>
      </pc:sldChg>
      <pc:sldChg chg="delSp modSp new mod">
        <pc:chgData name="Anupam Guha" userId="341ae4f441e8ff92" providerId="LiveId" clId="{C3D88EE5-FFAF-4781-BEAF-0C1A85546807}" dt="2021-09-16T04:04:08.460" v="826" actId="1076"/>
        <pc:sldMkLst>
          <pc:docMk/>
          <pc:sldMk cId="203603054" sldId="313"/>
        </pc:sldMkLst>
        <pc:spChg chg="mod">
          <ac:chgData name="Anupam Guha" userId="341ae4f441e8ff92" providerId="LiveId" clId="{C3D88EE5-FFAF-4781-BEAF-0C1A85546807}" dt="2021-09-16T04:04:08.460" v="826" actId="1076"/>
          <ac:spMkLst>
            <pc:docMk/>
            <pc:sldMk cId="203603054" sldId="313"/>
            <ac:spMk id="2" creationId="{9C62FAA0-9555-4C95-AE7B-490D0F81B44F}"/>
          </ac:spMkLst>
        </pc:spChg>
        <pc:spChg chg="del">
          <ac:chgData name="Anupam Guha" userId="341ae4f441e8ff92" providerId="LiveId" clId="{C3D88EE5-FFAF-4781-BEAF-0C1A85546807}" dt="2021-09-16T04:04:01.545" v="824" actId="478"/>
          <ac:spMkLst>
            <pc:docMk/>
            <pc:sldMk cId="203603054" sldId="313"/>
            <ac:spMk id="3" creationId="{73765B55-B1C7-44FB-8BE9-F366CC91611D}"/>
          </ac:spMkLst>
        </pc:spChg>
      </pc:sldChg>
      <pc:sldChg chg="delSp modSp new mod">
        <pc:chgData name="Anupam Guha" userId="341ae4f441e8ff92" providerId="LiveId" clId="{C3D88EE5-FFAF-4781-BEAF-0C1A85546807}" dt="2021-09-16T04:09:27.252" v="963" actId="1076"/>
        <pc:sldMkLst>
          <pc:docMk/>
          <pc:sldMk cId="790762384" sldId="314"/>
        </pc:sldMkLst>
        <pc:spChg chg="mod">
          <ac:chgData name="Anupam Guha" userId="341ae4f441e8ff92" providerId="LiveId" clId="{C3D88EE5-FFAF-4781-BEAF-0C1A85546807}" dt="2021-09-16T04:09:27.252" v="963" actId="1076"/>
          <ac:spMkLst>
            <pc:docMk/>
            <pc:sldMk cId="790762384" sldId="314"/>
            <ac:spMk id="2" creationId="{4E10868D-AEE8-43D5-89ED-C04E50374061}"/>
          </ac:spMkLst>
        </pc:spChg>
        <pc:spChg chg="del">
          <ac:chgData name="Anupam Guha" userId="341ae4f441e8ff92" providerId="LiveId" clId="{C3D88EE5-FFAF-4781-BEAF-0C1A85546807}" dt="2021-09-16T04:09:14.972" v="961" actId="478"/>
          <ac:spMkLst>
            <pc:docMk/>
            <pc:sldMk cId="790762384" sldId="314"/>
            <ac:spMk id="3" creationId="{F7F2CE1F-5737-4878-9B13-575A4CABF6B5}"/>
          </ac:spMkLst>
        </pc:spChg>
      </pc:sldChg>
      <pc:sldChg chg="delSp modSp new add del mod">
        <pc:chgData name="Anupam Guha" userId="341ae4f441e8ff92" providerId="LiveId" clId="{C3D88EE5-FFAF-4781-BEAF-0C1A85546807}" dt="2021-09-16T07:55:41.038" v="1070" actId="47"/>
        <pc:sldMkLst>
          <pc:docMk/>
          <pc:sldMk cId="1659633357" sldId="315"/>
        </pc:sldMkLst>
        <pc:spChg chg="mod">
          <ac:chgData name="Anupam Guha" userId="341ae4f441e8ff92" providerId="LiveId" clId="{C3D88EE5-FFAF-4781-BEAF-0C1A85546807}" dt="2021-09-16T07:55:30.817" v="1069" actId="21"/>
          <ac:spMkLst>
            <pc:docMk/>
            <pc:sldMk cId="1659633357" sldId="315"/>
            <ac:spMk id="2" creationId="{C4D81E1C-54E1-4DB1-82D4-B3D465945119}"/>
          </ac:spMkLst>
        </pc:spChg>
        <pc:spChg chg="del">
          <ac:chgData name="Anupam Guha" userId="341ae4f441e8ff92" providerId="LiveId" clId="{C3D88EE5-FFAF-4781-BEAF-0C1A85546807}" dt="2021-09-16T04:09:42.181" v="986" actId="478"/>
          <ac:spMkLst>
            <pc:docMk/>
            <pc:sldMk cId="1659633357" sldId="315"/>
            <ac:spMk id="3" creationId="{02CFA735-FD08-4FAB-B546-BDFFFAC40357}"/>
          </ac:spMkLst>
        </pc:spChg>
      </pc:sldChg>
      <pc:sldChg chg="new del">
        <pc:chgData name="Anupam Guha" userId="341ae4f441e8ff92" providerId="LiveId" clId="{C3D88EE5-FFAF-4781-BEAF-0C1A85546807}" dt="2021-09-16T04:11:24.463" v="1039" actId="47"/>
        <pc:sldMkLst>
          <pc:docMk/>
          <pc:sldMk cId="2061581911" sldId="316"/>
        </pc:sldMkLst>
      </pc:sldChg>
      <pc:sldChg chg="delSp modSp new mod">
        <pc:chgData name="Anupam Guha" userId="341ae4f441e8ff92" providerId="LiveId" clId="{C3D88EE5-FFAF-4781-BEAF-0C1A85546807}" dt="2021-09-16T07:54:11.417" v="1063" actId="20577"/>
        <pc:sldMkLst>
          <pc:docMk/>
          <pc:sldMk cId="3411825465" sldId="317"/>
        </pc:sldMkLst>
        <pc:spChg chg="mod">
          <ac:chgData name="Anupam Guha" userId="341ae4f441e8ff92" providerId="LiveId" clId="{C3D88EE5-FFAF-4781-BEAF-0C1A85546807}" dt="2021-09-16T07:54:11.417" v="1063" actId="20577"/>
          <ac:spMkLst>
            <pc:docMk/>
            <pc:sldMk cId="3411825465" sldId="317"/>
            <ac:spMk id="2" creationId="{90B4155E-66AA-4D81-B7FD-23489DF7F786}"/>
          </ac:spMkLst>
        </pc:spChg>
        <pc:spChg chg="del">
          <ac:chgData name="Anupam Guha" userId="341ae4f441e8ff92" providerId="LiveId" clId="{C3D88EE5-FFAF-4781-BEAF-0C1A85546807}" dt="2021-09-16T04:09:58.220" v="1011" actId="478"/>
          <ac:spMkLst>
            <pc:docMk/>
            <pc:sldMk cId="3411825465" sldId="317"/>
            <ac:spMk id="3" creationId="{34634957-21D6-4362-8603-24FC0A577BA1}"/>
          </ac:spMkLst>
        </pc:spChg>
      </pc:sldChg>
      <pc:sldChg chg="new del">
        <pc:chgData name="Anupam Guha" userId="341ae4f441e8ff92" providerId="LiveId" clId="{C3D88EE5-FFAF-4781-BEAF-0C1A85546807}" dt="2021-09-16T04:08:36.672" v="911" actId="47"/>
        <pc:sldMkLst>
          <pc:docMk/>
          <pc:sldMk cId="322263291" sldId="318"/>
        </pc:sldMkLst>
      </pc:sldChg>
      <pc:sldChg chg="new del">
        <pc:chgData name="Anupam Guha" userId="341ae4f441e8ff92" providerId="LiveId" clId="{C3D88EE5-FFAF-4781-BEAF-0C1A85546807}" dt="2021-09-16T03:37:53.883" v="94" actId="47"/>
        <pc:sldMkLst>
          <pc:docMk/>
          <pc:sldMk cId="4178426522" sldId="319"/>
        </pc:sldMkLst>
      </pc:sldChg>
      <pc:sldChg chg="new del">
        <pc:chgData name="Anupam Guha" userId="341ae4f441e8ff92" providerId="LiveId" clId="{C3D88EE5-FFAF-4781-BEAF-0C1A85546807}" dt="2021-09-16T03:37:54.380" v="95" actId="47"/>
        <pc:sldMkLst>
          <pc:docMk/>
          <pc:sldMk cId="1169780730" sldId="320"/>
        </pc:sldMkLst>
      </pc:sldChg>
      <pc:sldChg chg="new del">
        <pc:chgData name="Anupam Guha" userId="341ae4f441e8ff92" providerId="LiveId" clId="{C3D88EE5-FFAF-4781-BEAF-0C1A85546807}" dt="2021-09-16T03:59:17.478" v="500" actId="47"/>
        <pc:sldMkLst>
          <pc:docMk/>
          <pc:sldMk cId="1782516349" sldId="321"/>
        </pc:sldMkLst>
      </pc:sldChg>
      <pc:sldChg chg="new del">
        <pc:chgData name="Anupam Guha" userId="341ae4f441e8ff92" providerId="LiveId" clId="{C3D88EE5-FFAF-4781-BEAF-0C1A85546807}" dt="2021-09-16T03:58:22.463" v="480" actId="47"/>
        <pc:sldMkLst>
          <pc:docMk/>
          <pc:sldMk cId="3394417392" sldId="322"/>
        </pc:sldMkLst>
      </pc:sldChg>
      <pc:sldChg chg="delSp modSp new mod">
        <pc:chgData name="Anupam Guha" userId="341ae4f441e8ff92" providerId="LiveId" clId="{C3D88EE5-FFAF-4781-BEAF-0C1A85546807}" dt="2021-09-16T04:06:28.474" v="866" actId="20577"/>
        <pc:sldMkLst>
          <pc:docMk/>
          <pc:sldMk cId="4169845597" sldId="323"/>
        </pc:sldMkLst>
        <pc:spChg chg="mod">
          <ac:chgData name="Anupam Guha" userId="341ae4f441e8ff92" providerId="LiveId" clId="{C3D88EE5-FFAF-4781-BEAF-0C1A85546807}" dt="2021-09-16T04:06:28.474" v="866" actId="20577"/>
          <ac:spMkLst>
            <pc:docMk/>
            <pc:sldMk cId="4169845597" sldId="323"/>
            <ac:spMk id="2" creationId="{24E10B6F-5506-4CB2-88E0-005A6A5EDB54}"/>
          </ac:spMkLst>
        </pc:spChg>
        <pc:spChg chg="del">
          <ac:chgData name="Anupam Guha" userId="341ae4f441e8ff92" providerId="LiveId" clId="{C3D88EE5-FFAF-4781-BEAF-0C1A85546807}" dt="2021-09-16T03:55:33.120" v="464" actId="478"/>
          <ac:spMkLst>
            <pc:docMk/>
            <pc:sldMk cId="4169845597" sldId="323"/>
            <ac:spMk id="3" creationId="{3640471E-6CDE-40C7-A556-128CA10AB553}"/>
          </ac:spMkLst>
        </pc:spChg>
      </pc:sldChg>
      <pc:sldChg chg="delSp modSp new mod">
        <pc:chgData name="Anupam Guha" userId="341ae4f441e8ff92" providerId="LiveId" clId="{C3D88EE5-FFAF-4781-BEAF-0C1A85546807}" dt="2021-09-16T04:02:28.920" v="745" actId="20577"/>
        <pc:sldMkLst>
          <pc:docMk/>
          <pc:sldMk cId="767837888" sldId="324"/>
        </pc:sldMkLst>
        <pc:spChg chg="mod">
          <ac:chgData name="Anupam Guha" userId="341ae4f441e8ff92" providerId="LiveId" clId="{C3D88EE5-FFAF-4781-BEAF-0C1A85546807}" dt="2021-09-16T04:02:28.920" v="745" actId="20577"/>
          <ac:spMkLst>
            <pc:docMk/>
            <pc:sldMk cId="767837888" sldId="324"/>
            <ac:spMk id="2" creationId="{55230045-74C5-4069-8B9D-B9407A906F1E}"/>
          </ac:spMkLst>
        </pc:spChg>
        <pc:spChg chg="del">
          <ac:chgData name="Anupam Guha" userId="341ae4f441e8ff92" providerId="LiveId" clId="{C3D88EE5-FFAF-4781-BEAF-0C1A85546807}" dt="2021-09-16T04:02:01.722" v="686" actId="478"/>
          <ac:spMkLst>
            <pc:docMk/>
            <pc:sldMk cId="767837888" sldId="324"/>
            <ac:spMk id="3" creationId="{E6ACD997-6CB5-456E-94F6-935B4A2FF679}"/>
          </ac:spMkLst>
        </pc:spChg>
      </pc:sldChg>
      <pc:sldChg chg="delSp modSp new mod">
        <pc:chgData name="Anupam Guha" userId="341ae4f441e8ff92" providerId="LiveId" clId="{C3D88EE5-FFAF-4781-BEAF-0C1A85546807}" dt="2021-09-16T04:08:11.588" v="908" actId="1076"/>
        <pc:sldMkLst>
          <pc:docMk/>
          <pc:sldMk cId="569152084" sldId="325"/>
        </pc:sldMkLst>
        <pc:spChg chg="mod">
          <ac:chgData name="Anupam Guha" userId="341ae4f441e8ff92" providerId="LiveId" clId="{C3D88EE5-FFAF-4781-BEAF-0C1A85546807}" dt="2021-09-16T04:08:11.588" v="908" actId="1076"/>
          <ac:spMkLst>
            <pc:docMk/>
            <pc:sldMk cId="569152084" sldId="325"/>
            <ac:spMk id="2" creationId="{AA26C1FA-969F-4628-B7B4-EB7684EA04AE}"/>
          </ac:spMkLst>
        </pc:spChg>
        <pc:spChg chg="del">
          <ac:chgData name="Anupam Guha" userId="341ae4f441e8ff92" providerId="LiveId" clId="{C3D88EE5-FFAF-4781-BEAF-0C1A85546807}" dt="2021-09-16T04:07:55.030" v="868" actId="478"/>
          <ac:spMkLst>
            <pc:docMk/>
            <pc:sldMk cId="569152084" sldId="325"/>
            <ac:spMk id="3" creationId="{1C0EA2A9-F276-4236-8191-34E27737792E}"/>
          </ac:spMkLst>
        </pc:spChg>
      </pc:sldChg>
      <pc:sldChg chg="delSp modSp new mod">
        <pc:chgData name="Anupam Guha" userId="341ae4f441e8ff92" providerId="LiveId" clId="{C3D88EE5-FFAF-4781-BEAF-0C1A85546807}" dt="2021-09-16T04:10:59.309" v="1036" actId="1076"/>
        <pc:sldMkLst>
          <pc:docMk/>
          <pc:sldMk cId="2850751481" sldId="326"/>
        </pc:sldMkLst>
        <pc:spChg chg="mod">
          <ac:chgData name="Anupam Guha" userId="341ae4f441e8ff92" providerId="LiveId" clId="{C3D88EE5-FFAF-4781-BEAF-0C1A85546807}" dt="2021-09-16T04:10:59.309" v="1036" actId="1076"/>
          <ac:spMkLst>
            <pc:docMk/>
            <pc:sldMk cId="2850751481" sldId="326"/>
            <ac:spMk id="2" creationId="{4DB4065D-8C83-425D-9C4B-E4FD5BDB3DE3}"/>
          </ac:spMkLst>
        </pc:spChg>
        <pc:spChg chg="del">
          <ac:chgData name="Anupam Guha" userId="341ae4f441e8ff92" providerId="LiveId" clId="{C3D88EE5-FFAF-4781-BEAF-0C1A85546807}" dt="2021-09-16T04:10:45.341" v="1015" actId="478"/>
          <ac:spMkLst>
            <pc:docMk/>
            <pc:sldMk cId="2850751481" sldId="326"/>
            <ac:spMk id="3" creationId="{D4E3FB1E-D857-4F88-8AF4-22373D68211D}"/>
          </ac:spMkLst>
        </pc:spChg>
      </pc:sldChg>
    </pc:docChg>
  </pc:docChgLst>
  <pc:docChgLst>
    <pc:chgData name="Anupam Guha" userId="341ae4f441e8ff92" providerId="LiveId" clId="{0B75DB7C-5157-47F7-AD43-DA30517D10CC}"/>
    <pc:docChg chg="custSel addSld modSld sldOrd">
      <pc:chgData name="Anupam Guha" userId="341ae4f441e8ff92" providerId="LiveId" clId="{0B75DB7C-5157-47F7-AD43-DA30517D10CC}" dt="2021-08-19T04:26:59.823" v="10" actId="1076"/>
      <pc:docMkLst>
        <pc:docMk/>
      </pc:docMkLst>
      <pc:sldChg chg="delSp modSp mod">
        <pc:chgData name="Anupam Guha" userId="341ae4f441e8ff92" providerId="LiveId" clId="{0B75DB7C-5157-47F7-AD43-DA30517D10CC}" dt="2021-08-19T04:26:11.081" v="7" actId="1076"/>
        <pc:sldMkLst>
          <pc:docMk/>
          <pc:sldMk cId="2724177559" sldId="313"/>
        </pc:sldMkLst>
        <pc:spChg chg="del mod">
          <ac:chgData name="Anupam Guha" userId="341ae4f441e8ff92" providerId="LiveId" clId="{0B75DB7C-5157-47F7-AD43-DA30517D10CC}" dt="2021-08-19T04:25:58.852" v="4" actId="478"/>
          <ac:spMkLst>
            <pc:docMk/>
            <pc:sldMk cId="2724177559" sldId="313"/>
            <ac:spMk id="2" creationId="{6F91FF38-D1E7-4A0E-9406-0EEB8D367207}"/>
          </ac:spMkLst>
        </pc:spChg>
        <pc:picChg chg="mod">
          <ac:chgData name="Anupam Guha" userId="341ae4f441e8ff92" providerId="LiveId" clId="{0B75DB7C-5157-47F7-AD43-DA30517D10CC}" dt="2021-08-19T04:26:11.081" v="7" actId="1076"/>
          <ac:picMkLst>
            <pc:docMk/>
            <pc:sldMk cId="2724177559" sldId="313"/>
            <ac:picMk id="5" creationId="{6C9EE6AE-F063-4906-99CA-7D09A68A9853}"/>
          </ac:picMkLst>
        </pc:picChg>
      </pc:sldChg>
      <pc:sldChg chg="addSp delSp modSp new mod ord">
        <pc:chgData name="Anupam Guha" userId="341ae4f441e8ff92" providerId="LiveId" clId="{0B75DB7C-5157-47F7-AD43-DA30517D10CC}" dt="2021-08-19T04:26:59.823" v="10" actId="1076"/>
        <pc:sldMkLst>
          <pc:docMk/>
          <pc:sldMk cId="2162738699" sldId="318"/>
        </pc:sldMkLst>
        <pc:spChg chg="mod">
          <ac:chgData name="Anupam Guha" userId="341ae4f441e8ff92" providerId="LiveId" clId="{0B75DB7C-5157-47F7-AD43-DA30517D10CC}" dt="2021-08-19T04:26:00.946" v="5"/>
          <ac:spMkLst>
            <pc:docMk/>
            <pc:sldMk cId="2162738699" sldId="318"/>
            <ac:spMk id="2" creationId="{B8B6D3C3-1518-4138-9093-EFE3E1887CD4}"/>
          </ac:spMkLst>
        </pc:spChg>
        <pc:spChg chg="del">
          <ac:chgData name="Anupam Guha" userId="341ae4f441e8ff92" providerId="LiveId" clId="{0B75DB7C-5157-47F7-AD43-DA30517D10CC}" dt="2021-08-19T04:26:05.411" v="6" actId="478"/>
          <ac:spMkLst>
            <pc:docMk/>
            <pc:sldMk cId="2162738699" sldId="318"/>
            <ac:spMk id="3" creationId="{2AF68EDD-ECF3-4B14-BB79-847711297876}"/>
          </ac:spMkLst>
        </pc:spChg>
        <pc:picChg chg="add mod">
          <ac:chgData name="Anupam Guha" userId="341ae4f441e8ff92" providerId="LiveId" clId="{0B75DB7C-5157-47F7-AD43-DA30517D10CC}" dt="2021-08-19T04:26:59.823" v="10" actId="1076"/>
          <ac:picMkLst>
            <pc:docMk/>
            <pc:sldMk cId="2162738699" sldId="318"/>
            <ac:picMk id="5" creationId="{BD9A545B-7A71-4687-9E6F-27459B78CA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0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71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9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25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02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9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6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0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AAA9C-A102-4B88-8C43-F65B04695B5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3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age-ne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AB66-62A1-4C71-99B0-DF4127C82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591925" cy="2387600"/>
          </a:xfrm>
        </p:spPr>
        <p:txBody>
          <a:bodyPr>
            <a:normAutofit/>
          </a:bodyPr>
          <a:lstStyle/>
          <a:p>
            <a:r>
              <a:rPr lang="en-US" sz="4400" dirty="0"/>
              <a:t>What is Computer Vision?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B5412-1322-45D2-A7E3-E05182580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Anupam Guha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33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4724-0FF6-4574-B38E-10EAE128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Imagenet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58B8-1004-4E5F-8185-DCC2AE13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  <a:hlinkClick r:id="rId2"/>
              </a:rPr>
              <a:t>https://www.image-net.org/</a:t>
            </a:r>
            <a:endParaRPr lang="en-IN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14,197,122 images, 21841 </a:t>
            </a:r>
            <a:r>
              <a:rPr lang="en-IN" dirty="0" err="1">
                <a:latin typeface="+mj-lt"/>
              </a:rPr>
              <a:t>synsets</a:t>
            </a:r>
            <a:r>
              <a:rPr lang="en-IN" dirty="0">
                <a:latin typeface="+mj-lt"/>
              </a:rPr>
              <a:t> indexed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1000 images to illustrate each </a:t>
            </a:r>
            <a:r>
              <a:rPr lang="en-US" dirty="0" err="1">
                <a:latin typeface="+mj-lt"/>
              </a:rPr>
              <a:t>synset</a:t>
            </a:r>
            <a:endParaRPr lang="en-IN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Quality controlled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Human annotated</a:t>
            </a:r>
          </a:p>
        </p:txBody>
      </p:sp>
    </p:spTree>
    <p:extLst>
      <p:ext uri="{BB962C8B-B14F-4D97-AF65-F5344CB8AC3E}">
        <p14:creationId xmlns:p14="http://schemas.microsoft.com/office/powerpoint/2010/main" val="41468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00B6-51D2-2995-49A6-D30EB838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So what is deep learning again?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7F9D5-F7E8-A95A-9687-A44F88B16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2080260"/>
            <a:ext cx="119538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2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4A1D-3957-7D65-A494-02640B5B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convolution layer?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2FBC8-0B63-143E-5D93-9C61D9DB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2" y="2120716"/>
            <a:ext cx="5476875" cy="399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6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2C74-F513-3D05-29F6-A7F92ABE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RELU (Rectified Linear Unit ) layer?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68CE1-199B-3BA2-1EA2-213CE7178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12" y="2086927"/>
            <a:ext cx="4981575" cy="41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8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06BC-5DA0-1E08-0D40-C8E3156E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pooling layer?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0EF03-A9FC-AB9F-834B-BA6A9A4C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23" y="2575479"/>
            <a:ext cx="8826954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8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84F-C3EC-4398-9A1A-98D0CC54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Simple Use Case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8B2F5D-A559-47C5-A445-6BBFEF960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290320"/>
            <a:ext cx="8553450" cy="556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7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ECCA-22C3-4C50-AE36-E37E6A51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Complex Use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EDF35-4BCB-43E3-8109-E4668F34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188"/>
            <a:ext cx="12192000" cy="54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0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6C6F-D4DF-49AB-8B7B-3C18FCCF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MNIST Code using </a:t>
            </a:r>
            <a:r>
              <a:rPr lang="en-IN" dirty="0" err="1"/>
              <a:t>Keras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470F-33ED-4C9E-8E43-402F0030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+mj-lt"/>
              </a:rPr>
              <a:t>from </a:t>
            </a:r>
            <a:r>
              <a:rPr lang="en-IN" dirty="0" err="1">
                <a:latin typeface="+mj-lt"/>
              </a:rPr>
              <a:t>numpy</a:t>
            </a:r>
            <a:r>
              <a:rPr lang="en-IN" dirty="0">
                <a:latin typeface="+mj-lt"/>
              </a:rPr>
              <a:t> import mean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from </a:t>
            </a:r>
            <a:r>
              <a:rPr lang="en-IN" dirty="0" err="1">
                <a:latin typeface="+mj-lt"/>
              </a:rPr>
              <a:t>numpy</a:t>
            </a:r>
            <a:r>
              <a:rPr lang="en-IN" dirty="0">
                <a:latin typeface="+mj-lt"/>
              </a:rPr>
              <a:t> import std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from matplotlib import </a:t>
            </a:r>
            <a:r>
              <a:rPr lang="en-IN" dirty="0" err="1">
                <a:latin typeface="+mj-lt"/>
              </a:rPr>
              <a:t>pyplot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from </a:t>
            </a:r>
            <a:r>
              <a:rPr lang="en-IN" dirty="0" err="1">
                <a:latin typeface="+mj-lt"/>
              </a:rPr>
              <a:t>sklearn.model_selection</a:t>
            </a:r>
            <a:r>
              <a:rPr lang="en-IN" dirty="0">
                <a:latin typeface="+mj-lt"/>
              </a:rPr>
              <a:t> import </a:t>
            </a:r>
            <a:r>
              <a:rPr lang="en-IN" dirty="0" err="1">
                <a:latin typeface="+mj-lt"/>
              </a:rPr>
              <a:t>KFold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from </a:t>
            </a:r>
            <a:r>
              <a:rPr lang="en-IN" dirty="0" err="1">
                <a:latin typeface="+mj-lt"/>
              </a:rPr>
              <a:t>keras.datasets</a:t>
            </a:r>
            <a:r>
              <a:rPr lang="en-IN" dirty="0">
                <a:latin typeface="+mj-lt"/>
              </a:rPr>
              <a:t> import </a:t>
            </a:r>
            <a:r>
              <a:rPr lang="en-IN" dirty="0" err="1">
                <a:latin typeface="+mj-lt"/>
              </a:rPr>
              <a:t>mnist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from </a:t>
            </a:r>
            <a:r>
              <a:rPr lang="en-IN" dirty="0" err="1">
                <a:latin typeface="+mj-lt"/>
              </a:rPr>
              <a:t>keras.utils</a:t>
            </a:r>
            <a:r>
              <a:rPr lang="en-IN" dirty="0">
                <a:latin typeface="+mj-lt"/>
              </a:rPr>
              <a:t> import </a:t>
            </a:r>
            <a:r>
              <a:rPr lang="en-IN" dirty="0" err="1">
                <a:latin typeface="+mj-lt"/>
              </a:rPr>
              <a:t>to_categorical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from </a:t>
            </a:r>
            <a:r>
              <a:rPr lang="en-IN" dirty="0" err="1">
                <a:latin typeface="+mj-lt"/>
              </a:rPr>
              <a:t>keras.models</a:t>
            </a:r>
            <a:r>
              <a:rPr lang="en-IN" dirty="0">
                <a:latin typeface="+mj-lt"/>
              </a:rPr>
              <a:t> import Sequential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from </a:t>
            </a:r>
            <a:r>
              <a:rPr lang="en-IN" dirty="0" err="1">
                <a:latin typeface="+mj-lt"/>
              </a:rPr>
              <a:t>keras.layers</a:t>
            </a:r>
            <a:r>
              <a:rPr lang="en-IN" dirty="0">
                <a:latin typeface="+mj-lt"/>
              </a:rPr>
              <a:t> import Conv2D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from </a:t>
            </a:r>
            <a:r>
              <a:rPr lang="en-IN" dirty="0" err="1">
                <a:latin typeface="+mj-lt"/>
              </a:rPr>
              <a:t>keras.layers</a:t>
            </a:r>
            <a:r>
              <a:rPr lang="en-IN" dirty="0">
                <a:latin typeface="+mj-lt"/>
              </a:rPr>
              <a:t> import MaxPooling2D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from </a:t>
            </a:r>
            <a:r>
              <a:rPr lang="en-IN" dirty="0" err="1">
                <a:latin typeface="+mj-lt"/>
              </a:rPr>
              <a:t>keras.layers</a:t>
            </a:r>
            <a:r>
              <a:rPr lang="en-IN" dirty="0">
                <a:latin typeface="+mj-lt"/>
              </a:rPr>
              <a:t> import Dense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from </a:t>
            </a:r>
            <a:r>
              <a:rPr lang="en-IN" dirty="0" err="1">
                <a:latin typeface="+mj-lt"/>
              </a:rPr>
              <a:t>keras.layers</a:t>
            </a:r>
            <a:r>
              <a:rPr lang="en-IN" dirty="0">
                <a:latin typeface="+mj-lt"/>
              </a:rPr>
              <a:t> import Flatten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from </a:t>
            </a:r>
            <a:r>
              <a:rPr lang="en-IN" dirty="0" err="1">
                <a:latin typeface="+mj-lt"/>
              </a:rPr>
              <a:t>keras.optimizers</a:t>
            </a:r>
            <a:r>
              <a:rPr lang="en-IN" dirty="0">
                <a:latin typeface="+mj-lt"/>
              </a:rPr>
              <a:t> import SGD</a:t>
            </a:r>
          </a:p>
        </p:txBody>
      </p:sp>
    </p:spTree>
    <p:extLst>
      <p:ext uri="{BB962C8B-B14F-4D97-AF65-F5344CB8AC3E}">
        <p14:creationId xmlns:p14="http://schemas.microsoft.com/office/powerpoint/2010/main" val="312048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6D04-72D6-4B08-912E-225DD31E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– function to 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B835-B4A6-43AF-9197-6A6DAF6D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+mj-lt"/>
              </a:rPr>
              <a:t>def </a:t>
            </a:r>
            <a:r>
              <a:rPr lang="en-IN" dirty="0" err="1">
                <a:latin typeface="+mj-lt"/>
              </a:rPr>
              <a:t>load_dataset</a:t>
            </a:r>
            <a:r>
              <a:rPr lang="en-IN" dirty="0">
                <a:latin typeface="+mj-lt"/>
              </a:rPr>
              <a:t>():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# load dataset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(</a:t>
            </a:r>
            <a:r>
              <a:rPr lang="en-IN" dirty="0" err="1">
                <a:latin typeface="+mj-lt"/>
              </a:rPr>
              <a:t>trainX</a:t>
            </a:r>
            <a:r>
              <a:rPr lang="en-IN" dirty="0">
                <a:latin typeface="+mj-lt"/>
              </a:rPr>
              <a:t>, </a:t>
            </a:r>
            <a:r>
              <a:rPr lang="en-IN" dirty="0" err="1">
                <a:latin typeface="+mj-lt"/>
              </a:rPr>
              <a:t>trainY</a:t>
            </a:r>
            <a:r>
              <a:rPr lang="en-IN" dirty="0">
                <a:latin typeface="+mj-lt"/>
              </a:rPr>
              <a:t>), (</a:t>
            </a:r>
            <a:r>
              <a:rPr lang="en-IN" dirty="0" err="1">
                <a:latin typeface="+mj-lt"/>
              </a:rPr>
              <a:t>testX</a:t>
            </a:r>
            <a:r>
              <a:rPr lang="en-IN" dirty="0">
                <a:latin typeface="+mj-lt"/>
              </a:rPr>
              <a:t>, </a:t>
            </a:r>
            <a:r>
              <a:rPr lang="en-IN" dirty="0" err="1">
                <a:latin typeface="+mj-lt"/>
              </a:rPr>
              <a:t>testY</a:t>
            </a:r>
            <a:r>
              <a:rPr lang="en-IN" dirty="0">
                <a:latin typeface="+mj-lt"/>
              </a:rPr>
              <a:t>) = </a:t>
            </a:r>
            <a:r>
              <a:rPr lang="en-IN" dirty="0" err="1">
                <a:latin typeface="+mj-lt"/>
              </a:rPr>
              <a:t>mnist.load_data</a:t>
            </a:r>
            <a:r>
              <a:rPr lang="en-IN" dirty="0">
                <a:latin typeface="+mj-lt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# reshape dataset to have a single channel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trainX</a:t>
            </a:r>
            <a:r>
              <a:rPr lang="en-IN" dirty="0">
                <a:latin typeface="+mj-lt"/>
              </a:rPr>
              <a:t> = </a:t>
            </a:r>
            <a:r>
              <a:rPr lang="en-IN" dirty="0" err="1">
                <a:latin typeface="+mj-lt"/>
              </a:rPr>
              <a:t>trainX.reshape</a:t>
            </a:r>
            <a:r>
              <a:rPr lang="en-IN" dirty="0">
                <a:latin typeface="+mj-lt"/>
              </a:rPr>
              <a:t>((</a:t>
            </a:r>
            <a:r>
              <a:rPr lang="en-IN" dirty="0" err="1">
                <a:latin typeface="+mj-lt"/>
              </a:rPr>
              <a:t>trainX.shape</a:t>
            </a:r>
            <a:r>
              <a:rPr lang="en-IN" dirty="0">
                <a:latin typeface="+mj-lt"/>
              </a:rPr>
              <a:t>[0], 28, 28, 1))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testX</a:t>
            </a:r>
            <a:r>
              <a:rPr lang="en-IN" dirty="0">
                <a:latin typeface="+mj-lt"/>
              </a:rPr>
              <a:t> = </a:t>
            </a:r>
            <a:r>
              <a:rPr lang="en-IN" dirty="0" err="1">
                <a:latin typeface="+mj-lt"/>
              </a:rPr>
              <a:t>testX.reshape</a:t>
            </a:r>
            <a:r>
              <a:rPr lang="en-IN" dirty="0">
                <a:latin typeface="+mj-lt"/>
              </a:rPr>
              <a:t>((</a:t>
            </a:r>
            <a:r>
              <a:rPr lang="en-IN" dirty="0" err="1">
                <a:latin typeface="+mj-lt"/>
              </a:rPr>
              <a:t>testX.shape</a:t>
            </a:r>
            <a:r>
              <a:rPr lang="en-IN" dirty="0">
                <a:latin typeface="+mj-lt"/>
              </a:rPr>
              <a:t>[0], 28, 28, 1))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# one hot encode target values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trainY</a:t>
            </a:r>
            <a:r>
              <a:rPr lang="en-IN" dirty="0">
                <a:latin typeface="+mj-lt"/>
              </a:rPr>
              <a:t> = </a:t>
            </a:r>
            <a:r>
              <a:rPr lang="en-IN" dirty="0" err="1">
                <a:latin typeface="+mj-lt"/>
              </a:rPr>
              <a:t>to_categorical</a:t>
            </a:r>
            <a:r>
              <a:rPr lang="en-IN" dirty="0">
                <a:latin typeface="+mj-lt"/>
              </a:rPr>
              <a:t>(</a:t>
            </a:r>
            <a:r>
              <a:rPr lang="en-IN" dirty="0" err="1">
                <a:latin typeface="+mj-lt"/>
              </a:rPr>
              <a:t>trainY</a:t>
            </a:r>
            <a:r>
              <a:rPr lang="en-IN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testY</a:t>
            </a:r>
            <a:r>
              <a:rPr lang="en-IN" dirty="0">
                <a:latin typeface="+mj-lt"/>
              </a:rPr>
              <a:t> = </a:t>
            </a:r>
            <a:r>
              <a:rPr lang="en-IN" dirty="0" err="1">
                <a:latin typeface="+mj-lt"/>
              </a:rPr>
              <a:t>to_categorical</a:t>
            </a:r>
            <a:r>
              <a:rPr lang="en-IN" dirty="0">
                <a:latin typeface="+mj-lt"/>
              </a:rPr>
              <a:t>(</a:t>
            </a:r>
            <a:r>
              <a:rPr lang="en-IN" dirty="0" err="1">
                <a:latin typeface="+mj-lt"/>
              </a:rPr>
              <a:t>testY</a:t>
            </a:r>
            <a:r>
              <a:rPr lang="en-IN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return </a:t>
            </a:r>
            <a:r>
              <a:rPr lang="en-IN" dirty="0" err="1">
                <a:latin typeface="+mj-lt"/>
              </a:rPr>
              <a:t>trainX</a:t>
            </a:r>
            <a:r>
              <a:rPr lang="en-IN" dirty="0">
                <a:latin typeface="+mj-lt"/>
              </a:rPr>
              <a:t>, </a:t>
            </a:r>
            <a:r>
              <a:rPr lang="en-IN" dirty="0" err="1">
                <a:latin typeface="+mj-lt"/>
              </a:rPr>
              <a:t>trainY</a:t>
            </a:r>
            <a:r>
              <a:rPr lang="en-IN" dirty="0">
                <a:latin typeface="+mj-lt"/>
              </a:rPr>
              <a:t>, </a:t>
            </a:r>
            <a:r>
              <a:rPr lang="en-IN" dirty="0" err="1">
                <a:latin typeface="+mj-lt"/>
              </a:rPr>
              <a:t>testX</a:t>
            </a:r>
            <a:r>
              <a:rPr lang="en-IN" dirty="0">
                <a:latin typeface="+mj-lt"/>
              </a:rPr>
              <a:t>, </a:t>
            </a:r>
            <a:r>
              <a:rPr lang="en-IN" dirty="0" err="1">
                <a:latin typeface="+mj-lt"/>
              </a:rPr>
              <a:t>testY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917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26FA-0411-4FDB-8F38-971B168F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- Train and Test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3390-9613-4529-B2DC-64098843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+mj-lt"/>
              </a:rPr>
              <a:t>def </a:t>
            </a:r>
            <a:r>
              <a:rPr lang="en-IN" dirty="0" err="1">
                <a:latin typeface="+mj-lt"/>
              </a:rPr>
              <a:t>prep_pixels</a:t>
            </a:r>
            <a:r>
              <a:rPr lang="en-IN" dirty="0">
                <a:latin typeface="+mj-lt"/>
              </a:rPr>
              <a:t>(train, test):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# convert from integers to floats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train_norm</a:t>
            </a:r>
            <a:r>
              <a:rPr lang="en-IN" dirty="0">
                <a:latin typeface="+mj-lt"/>
              </a:rPr>
              <a:t> = </a:t>
            </a:r>
            <a:r>
              <a:rPr lang="en-IN" dirty="0" err="1">
                <a:latin typeface="+mj-lt"/>
              </a:rPr>
              <a:t>train.astype</a:t>
            </a:r>
            <a:r>
              <a:rPr lang="en-IN" dirty="0">
                <a:latin typeface="+mj-lt"/>
              </a:rPr>
              <a:t>('float32')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test_norm</a:t>
            </a:r>
            <a:r>
              <a:rPr lang="en-IN" dirty="0">
                <a:latin typeface="+mj-lt"/>
              </a:rPr>
              <a:t> = </a:t>
            </a:r>
            <a:r>
              <a:rPr lang="en-IN" dirty="0" err="1">
                <a:latin typeface="+mj-lt"/>
              </a:rPr>
              <a:t>test.astype</a:t>
            </a:r>
            <a:r>
              <a:rPr lang="en-IN" dirty="0">
                <a:latin typeface="+mj-lt"/>
              </a:rPr>
              <a:t>('float32')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# normalize to range 0-1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train_norm</a:t>
            </a:r>
            <a:r>
              <a:rPr lang="en-IN" dirty="0">
                <a:latin typeface="+mj-lt"/>
              </a:rPr>
              <a:t> = </a:t>
            </a:r>
            <a:r>
              <a:rPr lang="en-IN" dirty="0" err="1">
                <a:latin typeface="+mj-lt"/>
              </a:rPr>
              <a:t>train_norm</a:t>
            </a:r>
            <a:r>
              <a:rPr lang="en-IN" dirty="0">
                <a:latin typeface="+mj-lt"/>
              </a:rPr>
              <a:t> / 255.0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test_norm</a:t>
            </a:r>
            <a:r>
              <a:rPr lang="en-IN" dirty="0">
                <a:latin typeface="+mj-lt"/>
              </a:rPr>
              <a:t> = </a:t>
            </a:r>
            <a:r>
              <a:rPr lang="en-IN" dirty="0" err="1">
                <a:latin typeface="+mj-lt"/>
              </a:rPr>
              <a:t>test_norm</a:t>
            </a:r>
            <a:r>
              <a:rPr lang="en-IN" dirty="0">
                <a:latin typeface="+mj-lt"/>
              </a:rPr>
              <a:t> / 255.0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# return normalized images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return </a:t>
            </a:r>
            <a:r>
              <a:rPr lang="en-IN" dirty="0" err="1">
                <a:latin typeface="+mj-lt"/>
              </a:rPr>
              <a:t>train_norm</a:t>
            </a:r>
            <a:r>
              <a:rPr lang="en-IN" dirty="0">
                <a:latin typeface="+mj-lt"/>
              </a:rPr>
              <a:t>, </a:t>
            </a:r>
            <a:r>
              <a:rPr lang="en-IN" dirty="0" err="1">
                <a:latin typeface="+mj-lt"/>
              </a:rPr>
              <a:t>test_norm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675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A42A-1D4B-47C8-AC75-D9255D16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77B2-D3E3-4A49-B49B-EB04A7C9D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What are we doing when we see?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Data in images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Geometry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Image processing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Understanding images</a:t>
            </a:r>
          </a:p>
        </p:txBody>
      </p:sp>
    </p:spTree>
    <p:extLst>
      <p:ext uri="{BB962C8B-B14F-4D97-AF65-F5344CB8AC3E}">
        <p14:creationId xmlns:p14="http://schemas.microsoft.com/office/powerpoint/2010/main" val="398245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41A9-E7B1-47DF-9A1B-15A02FD0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- 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DF5E-2CE4-4D12-9716-AD16D4BC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+mj-lt"/>
              </a:rPr>
              <a:t>def </a:t>
            </a:r>
            <a:r>
              <a:rPr lang="en-IN" dirty="0" err="1">
                <a:latin typeface="+mj-lt"/>
              </a:rPr>
              <a:t>define_model</a:t>
            </a:r>
            <a:r>
              <a:rPr lang="en-IN" dirty="0">
                <a:latin typeface="+mj-lt"/>
              </a:rPr>
              <a:t>():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model = Sequential()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model.add</a:t>
            </a:r>
            <a:r>
              <a:rPr lang="en-IN" dirty="0">
                <a:latin typeface="+mj-lt"/>
              </a:rPr>
              <a:t>(Conv2D(32, (3, 3), activation='</a:t>
            </a:r>
            <a:r>
              <a:rPr lang="en-IN" dirty="0" err="1">
                <a:latin typeface="+mj-lt"/>
              </a:rPr>
              <a:t>relu</a:t>
            </a:r>
            <a:r>
              <a:rPr lang="en-IN" dirty="0">
                <a:latin typeface="+mj-lt"/>
              </a:rPr>
              <a:t>', </a:t>
            </a:r>
            <a:r>
              <a:rPr lang="en-IN" dirty="0" err="1">
                <a:latin typeface="+mj-lt"/>
              </a:rPr>
              <a:t>kernel_initializer</a:t>
            </a:r>
            <a:r>
              <a:rPr lang="en-IN" dirty="0">
                <a:latin typeface="+mj-lt"/>
              </a:rPr>
              <a:t>='</a:t>
            </a:r>
            <a:r>
              <a:rPr lang="en-IN" dirty="0" err="1">
                <a:latin typeface="+mj-lt"/>
              </a:rPr>
              <a:t>he_uniform</a:t>
            </a:r>
            <a:r>
              <a:rPr lang="en-IN" dirty="0">
                <a:latin typeface="+mj-lt"/>
              </a:rPr>
              <a:t>', </a:t>
            </a:r>
            <a:r>
              <a:rPr lang="en-IN" dirty="0" err="1">
                <a:latin typeface="+mj-lt"/>
              </a:rPr>
              <a:t>input_shape</a:t>
            </a:r>
            <a:r>
              <a:rPr lang="en-IN" dirty="0">
                <a:latin typeface="+mj-lt"/>
              </a:rPr>
              <a:t>=(28, 28, 1)))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model.add</a:t>
            </a:r>
            <a:r>
              <a:rPr lang="en-IN" dirty="0">
                <a:latin typeface="+mj-lt"/>
              </a:rPr>
              <a:t>(MaxPooling2D((2, 2)))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model.add</a:t>
            </a:r>
            <a:r>
              <a:rPr lang="en-IN" dirty="0">
                <a:latin typeface="+mj-lt"/>
              </a:rPr>
              <a:t>(Flatten())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model.add</a:t>
            </a:r>
            <a:r>
              <a:rPr lang="en-IN" dirty="0">
                <a:latin typeface="+mj-lt"/>
              </a:rPr>
              <a:t>(Dense(100, activation='</a:t>
            </a:r>
            <a:r>
              <a:rPr lang="en-IN" dirty="0" err="1">
                <a:latin typeface="+mj-lt"/>
              </a:rPr>
              <a:t>relu</a:t>
            </a:r>
            <a:r>
              <a:rPr lang="en-IN" dirty="0">
                <a:latin typeface="+mj-lt"/>
              </a:rPr>
              <a:t>', </a:t>
            </a:r>
            <a:r>
              <a:rPr lang="en-IN" dirty="0" err="1">
                <a:latin typeface="+mj-lt"/>
              </a:rPr>
              <a:t>kernel_initializer</a:t>
            </a:r>
            <a:r>
              <a:rPr lang="en-IN" dirty="0">
                <a:latin typeface="+mj-lt"/>
              </a:rPr>
              <a:t>='</a:t>
            </a:r>
            <a:r>
              <a:rPr lang="en-IN" dirty="0" err="1">
                <a:latin typeface="+mj-lt"/>
              </a:rPr>
              <a:t>he_uniform</a:t>
            </a:r>
            <a:r>
              <a:rPr lang="en-IN" dirty="0">
                <a:latin typeface="+mj-lt"/>
              </a:rPr>
              <a:t>'))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model.add</a:t>
            </a:r>
            <a:r>
              <a:rPr lang="en-IN" dirty="0">
                <a:latin typeface="+mj-lt"/>
              </a:rPr>
              <a:t>(Dense(10, activation='</a:t>
            </a:r>
            <a:r>
              <a:rPr lang="en-IN" dirty="0" err="1">
                <a:latin typeface="+mj-lt"/>
              </a:rPr>
              <a:t>softmax</a:t>
            </a:r>
            <a:r>
              <a:rPr lang="en-IN" dirty="0">
                <a:latin typeface="+mj-lt"/>
              </a:rPr>
              <a:t>'))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# compile model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opt = SGD(</a:t>
            </a:r>
            <a:r>
              <a:rPr lang="en-IN" dirty="0" err="1">
                <a:latin typeface="+mj-lt"/>
              </a:rPr>
              <a:t>lr</a:t>
            </a:r>
            <a:r>
              <a:rPr lang="en-IN" dirty="0">
                <a:latin typeface="+mj-lt"/>
              </a:rPr>
              <a:t>=0.01, momentum=0.9)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model.compile</a:t>
            </a:r>
            <a:r>
              <a:rPr lang="en-IN" dirty="0">
                <a:latin typeface="+mj-lt"/>
              </a:rPr>
              <a:t>(optimizer=opt, loss='</a:t>
            </a:r>
            <a:r>
              <a:rPr lang="en-IN" dirty="0" err="1">
                <a:latin typeface="+mj-lt"/>
              </a:rPr>
              <a:t>categorical_crossentropy</a:t>
            </a:r>
            <a:r>
              <a:rPr lang="en-IN" dirty="0">
                <a:latin typeface="+mj-lt"/>
              </a:rPr>
              <a:t>', metrics=['accuracy'])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return model</a:t>
            </a:r>
          </a:p>
        </p:txBody>
      </p:sp>
    </p:spTree>
    <p:extLst>
      <p:ext uri="{BB962C8B-B14F-4D97-AF65-F5344CB8AC3E}">
        <p14:creationId xmlns:p14="http://schemas.microsoft.com/office/powerpoint/2010/main" val="973785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1455-4AD1-49F1-9E49-5625F3A5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for K 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2529-2FB6-4676-B46E-8065CFE96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6" y="1533525"/>
            <a:ext cx="11068050" cy="5076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+mj-lt"/>
              </a:rPr>
              <a:t>def </a:t>
            </a:r>
            <a:r>
              <a:rPr lang="en-IN" sz="2000" dirty="0" err="1">
                <a:latin typeface="+mj-lt"/>
              </a:rPr>
              <a:t>evaluate_model</a:t>
            </a:r>
            <a:r>
              <a:rPr lang="en-IN" sz="2000" dirty="0">
                <a:latin typeface="+mj-lt"/>
              </a:rPr>
              <a:t>(</a:t>
            </a:r>
            <a:r>
              <a:rPr lang="en-IN" sz="2000" dirty="0" err="1">
                <a:latin typeface="+mj-lt"/>
              </a:rPr>
              <a:t>dataX</a:t>
            </a:r>
            <a:r>
              <a:rPr lang="en-IN" sz="2000" dirty="0">
                <a:latin typeface="+mj-lt"/>
              </a:rPr>
              <a:t>, </a:t>
            </a:r>
            <a:r>
              <a:rPr lang="en-IN" sz="2000" dirty="0" err="1">
                <a:latin typeface="+mj-lt"/>
              </a:rPr>
              <a:t>dataY</a:t>
            </a:r>
            <a:r>
              <a:rPr lang="en-IN" sz="2000" dirty="0">
                <a:latin typeface="+mj-lt"/>
              </a:rPr>
              <a:t>, </a:t>
            </a:r>
            <a:r>
              <a:rPr lang="en-IN" sz="2000" dirty="0" err="1">
                <a:latin typeface="+mj-lt"/>
              </a:rPr>
              <a:t>n_folds</a:t>
            </a:r>
            <a:r>
              <a:rPr lang="en-IN" sz="2000" dirty="0">
                <a:latin typeface="+mj-lt"/>
              </a:rPr>
              <a:t>=5):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	scores, histories = list(), list()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	</a:t>
            </a:r>
            <a:r>
              <a:rPr lang="en-IN" sz="2000" dirty="0" err="1">
                <a:latin typeface="+mj-lt"/>
              </a:rPr>
              <a:t>kfold</a:t>
            </a:r>
            <a:r>
              <a:rPr lang="en-IN" sz="2000" dirty="0">
                <a:latin typeface="+mj-lt"/>
              </a:rPr>
              <a:t> = </a:t>
            </a:r>
            <a:r>
              <a:rPr lang="en-IN" sz="2000" dirty="0" err="1">
                <a:latin typeface="+mj-lt"/>
              </a:rPr>
              <a:t>KFold</a:t>
            </a:r>
            <a:r>
              <a:rPr lang="en-IN" sz="2000" dirty="0">
                <a:latin typeface="+mj-lt"/>
              </a:rPr>
              <a:t>(</a:t>
            </a:r>
            <a:r>
              <a:rPr lang="en-IN" sz="2000" dirty="0" err="1">
                <a:latin typeface="+mj-lt"/>
              </a:rPr>
              <a:t>n_folds</a:t>
            </a:r>
            <a:r>
              <a:rPr lang="en-IN" sz="2000" dirty="0">
                <a:latin typeface="+mj-lt"/>
              </a:rPr>
              <a:t>, shuffle=True, </a:t>
            </a:r>
            <a:r>
              <a:rPr lang="en-IN" sz="2000" dirty="0" err="1">
                <a:latin typeface="+mj-lt"/>
              </a:rPr>
              <a:t>random_state</a:t>
            </a:r>
            <a:r>
              <a:rPr lang="en-IN" sz="2000" dirty="0">
                <a:latin typeface="+mj-lt"/>
              </a:rPr>
              <a:t>=1)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	for </a:t>
            </a:r>
            <a:r>
              <a:rPr lang="en-IN" sz="2000" dirty="0" err="1">
                <a:latin typeface="+mj-lt"/>
              </a:rPr>
              <a:t>train_ix</a:t>
            </a:r>
            <a:r>
              <a:rPr lang="en-IN" sz="2000" dirty="0">
                <a:latin typeface="+mj-lt"/>
              </a:rPr>
              <a:t>, </a:t>
            </a:r>
            <a:r>
              <a:rPr lang="en-IN" sz="2000" dirty="0" err="1">
                <a:latin typeface="+mj-lt"/>
              </a:rPr>
              <a:t>test_ix</a:t>
            </a:r>
            <a:r>
              <a:rPr lang="en-IN" sz="2000" dirty="0">
                <a:latin typeface="+mj-lt"/>
              </a:rPr>
              <a:t> in </a:t>
            </a:r>
            <a:r>
              <a:rPr lang="en-IN" sz="2000" dirty="0" err="1">
                <a:latin typeface="+mj-lt"/>
              </a:rPr>
              <a:t>kfold.split</a:t>
            </a:r>
            <a:r>
              <a:rPr lang="en-IN" sz="2000" dirty="0">
                <a:latin typeface="+mj-lt"/>
              </a:rPr>
              <a:t>(</a:t>
            </a:r>
            <a:r>
              <a:rPr lang="en-IN" sz="2000" dirty="0" err="1">
                <a:latin typeface="+mj-lt"/>
              </a:rPr>
              <a:t>dataX</a:t>
            </a:r>
            <a:r>
              <a:rPr lang="en-IN" sz="2000" dirty="0">
                <a:latin typeface="+mj-lt"/>
              </a:rPr>
              <a:t>):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		model = </a:t>
            </a:r>
            <a:r>
              <a:rPr lang="en-IN" sz="2000" dirty="0" err="1">
                <a:latin typeface="+mj-lt"/>
              </a:rPr>
              <a:t>define_model</a:t>
            </a:r>
            <a:r>
              <a:rPr lang="en-IN" sz="2000" dirty="0">
                <a:latin typeface="+mj-lt"/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		</a:t>
            </a:r>
            <a:r>
              <a:rPr lang="en-IN" sz="2000" dirty="0" err="1">
                <a:latin typeface="+mj-lt"/>
              </a:rPr>
              <a:t>trainX</a:t>
            </a:r>
            <a:r>
              <a:rPr lang="en-IN" sz="2000" dirty="0">
                <a:latin typeface="+mj-lt"/>
              </a:rPr>
              <a:t>, </a:t>
            </a:r>
            <a:r>
              <a:rPr lang="en-IN" sz="2000" dirty="0" err="1">
                <a:latin typeface="+mj-lt"/>
              </a:rPr>
              <a:t>trainY</a:t>
            </a:r>
            <a:r>
              <a:rPr lang="en-IN" sz="2000" dirty="0">
                <a:latin typeface="+mj-lt"/>
              </a:rPr>
              <a:t>, </a:t>
            </a:r>
            <a:r>
              <a:rPr lang="en-IN" sz="2000" dirty="0" err="1">
                <a:latin typeface="+mj-lt"/>
              </a:rPr>
              <a:t>testX</a:t>
            </a:r>
            <a:r>
              <a:rPr lang="en-IN" sz="2000" dirty="0">
                <a:latin typeface="+mj-lt"/>
              </a:rPr>
              <a:t>, </a:t>
            </a:r>
            <a:r>
              <a:rPr lang="en-IN" sz="2000" dirty="0" err="1">
                <a:latin typeface="+mj-lt"/>
              </a:rPr>
              <a:t>testY</a:t>
            </a:r>
            <a:r>
              <a:rPr lang="en-IN" sz="2000" dirty="0">
                <a:latin typeface="+mj-lt"/>
              </a:rPr>
              <a:t> = </a:t>
            </a:r>
            <a:r>
              <a:rPr lang="en-IN" sz="2000" dirty="0" err="1">
                <a:latin typeface="+mj-lt"/>
              </a:rPr>
              <a:t>dataX</a:t>
            </a:r>
            <a:r>
              <a:rPr lang="en-IN" sz="2000" dirty="0">
                <a:latin typeface="+mj-lt"/>
              </a:rPr>
              <a:t>[</a:t>
            </a:r>
            <a:r>
              <a:rPr lang="en-IN" sz="2000" dirty="0" err="1">
                <a:latin typeface="+mj-lt"/>
              </a:rPr>
              <a:t>train_ix</a:t>
            </a:r>
            <a:r>
              <a:rPr lang="en-IN" sz="2000" dirty="0">
                <a:latin typeface="+mj-lt"/>
              </a:rPr>
              <a:t>], </a:t>
            </a:r>
            <a:r>
              <a:rPr lang="en-IN" sz="2000" dirty="0" err="1">
                <a:latin typeface="+mj-lt"/>
              </a:rPr>
              <a:t>dataY</a:t>
            </a:r>
            <a:r>
              <a:rPr lang="en-IN" sz="2000" dirty="0">
                <a:latin typeface="+mj-lt"/>
              </a:rPr>
              <a:t>[</a:t>
            </a:r>
            <a:r>
              <a:rPr lang="en-IN" sz="2000" dirty="0" err="1">
                <a:latin typeface="+mj-lt"/>
              </a:rPr>
              <a:t>train_ix</a:t>
            </a:r>
            <a:r>
              <a:rPr lang="en-IN" sz="2000" dirty="0">
                <a:latin typeface="+mj-lt"/>
              </a:rPr>
              <a:t>], </a:t>
            </a:r>
            <a:r>
              <a:rPr lang="en-IN" sz="2000" dirty="0" err="1">
                <a:latin typeface="+mj-lt"/>
              </a:rPr>
              <a:t>dataX</a:t>
            </a:r>
            <a:r>
              <a:rPr lang="en-IN" sz="2000" dirty="0">
                <a:latin typeface="+mj-lt"/>
              </a:rPr>
              <a:t>[</a:t>
            </a:r>
            <a:r>
              <a:rPr lang="en-IN" sz="2000" dirty="0" err="1">
                <a:latin typeface="+mj-lt"/>
              </a:rPr>
              <a:t>test_ix</a:t>
            </a:r>
            <a:r>
              <a:rPr lang="en-IN" sz="2000" dirty="0">
                <a:latin typeface="+mj-lt"/>
              </a:rPr>
              <a:t>], </a:t>
            </a:r>
            <a:r>
              <a:rPr lang="en-IN" sz="2000" dirty="0" err="1">
                <a:latin typeface="+mj-lt"/>
              </a:rPr>
              <a:t>dataY</a:t>
            </a:r>
            <a:r>
              <a:rPr lang="en-IN" sz="2000" dirty="0">
                <a:latin typeface="+mj-lt"/>
              </a:rPr>
              <a:t>[</a:t>
            </a:r>
            <a:r>
              <a:rPr lang="en-IN" sz="2000" dirty="0" err="1">
                <a:latin typeface="+mj-lt"/>
              </a:rPr>
              <a:t>test_ix</a:t>
            </a:r>
            <a:r>
              <a:rPr lang="en-IN" sz="2000" dirty="0">
                <a:latin typeface="+mj-lt"/>
              </a:rPr>
              <a:t>]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		history = </a:t>
            </a:r>
            <a:r>
              <a:rPr lang="en-IN" sz="2000" dirty="0" err="1">
                <a:latin typeface="+mj-lt"/>
              </a:rPr>
              <a:t>model.fit</a:t>
            </a:r>
            <a:r>
              <a:rPr lang="en-IN" sz="2000" dirty="0">
                <a:latin typeface="+mj-lt"/>
              </a:rPr>
              <a:t>(</a:t>
            </a:r>
            <a:r>
              <a:rPr lang="en-IN" sz="2000" dirty="0" err="1">
                <a:latin typeface="+mj-lt"/>
              </a:rPr>
              <a:t>trainX</a:t>
            </a:r>
            <a:r>
              <a:rPr lang="en-IN" sz="2000" dirty="0">
                <a:latin typeface="+mj-lt"/>
              </a:rPr>
              <a:t>, </a:t>
            </a:r>
            <a:r>
              <a:rPr lang="en-IN" sz="2000" dirty="0" err="1">
                <a:latin typeface="+mj-lt"/>
              </a:rPr>
              <a:t>trainY</a:t>
            </a:r>
            <a:r>
              <a:rPr lang="en-IN" sz="2000" dirty="0">
                <a:latin typeface="+mj-lt"/>
              </a:rPr>
              <a:t>, epochs=10, </a:t>
            </a:r>
            <a:r>
              <a:rPr lang="en-IN" sz="2000" dirty="0" err="1">
                <a:latin typeface="+mj-lt"/>
              </a:rPr>
              <a:t>batch_size</a:t>
            </a:r>
            <a:r>
              <a:rPr lang="en-IN" sz="2000" dirty="0">
                <a:latin typeface="+mj-lt"/>
              </a:rPr>
              <a:t>=32, </a:t>
            </a:r>
            <a:r>
              <a:rPr lang="en-IN" sz="2000" dirty="0" err="1">
                <a:latin typeface="+mj-lt"/>
              </a:rPr>
              <a:t>validation_data</a:t>
            </a:r>
            <a:r>
              <a:rPr lang="en-IN" sz="2000" dirty="0">
                <a:latin typeface="+mj-lt"/>
              </a:rPr>
              <a:t>=(</a:t>
            </a:r>
            <a:r>
              <a:rPr lang="en-IN" sz="2000" dirty="0" err="1">
                <a:latin typeface="+mj-lt"/>
              </a:rPr>
              <a:t>testX</a:t>
            </a:r>
            <a:r>
              <a:rPr lang="en-IN" sz="2000" dirty="0">
                <a:latin typeface="+mj-lt"/>
              </a:rPr>
              <a:t>, </a:t>
            </a:r>
            <a:r>
              <a:rPr lang="en-IN" sz="2000" dirty="0" err="1">
                <a:latin typeface="+mj-lt"/>
              </a:rPr>
              <a:t>testY</a:t>
            </a:r>
            <a:r>
              <a:rPr lang="en-IN" sz="2000" dirty="0">
                <a:latin typeface="+mj-lt"/>
              </a:rPr>
              <a:t>), verbose=0)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		_, </a:t>
            </a:r>
            <a:r>
              <a:rPr lang="en-IN" sz="2000" dirty="0" err="1">
                <a:latin typeface="+mj-lt"/>
              </a:rPr>
              <a:t>acc</a:t>
            </a:r>
            <a:r>
              <a:rPr lang="en-IN" sz="2000" dirty="0">
                <a:latin typeface="+mj-lt"/>
              </a:rPr>
              <a:t> = </a:t>
            </a:r>
            <a:r>
              <a:rPr lang="en-IN" sz="2000" dirty="0" err="1">
                <a:latin typeface="+mj-lt"/>
              </a:rPr>
              <a:t>model.evaluate</a:t>
            </a:r>
            <a:r>
              <a:rPr lang="en-IN" sz="2000" dirty="0">
                <a:latin typeface="+mj-lt"/>
              </a:rPr>
              <a:t>(</a:t>
            </a:r>
            <a:r>
              <a:rPr lang="en-IN" sz="2000" dirty="0" err="1">
                <a:latin typeface="+mj-lt"/>
              </a:rPr>
              <a:t>testX</a:t>
            </a:r>
            <a:r>
              <a:rPr lang="en-IN" sz="2000" dirty="0">
                <a:latin typeface="+mj-lt"/>
              </a:rPr>
              <a:t>, </a:t>
            </a:r>
            <a:r>
              <a:rPr lang="en-IN" sz="2000" dirty="0" err="1">
                <a:latin typeface="+mj-lt"/>
              </a:rPr>
              <a:t>testY</a:t>
            </a:r>
            <a:r>
              <a:rPr lang="en-IN" sz="2000" dirty="0">
                <a:latin typeface="+mj-lt"/>
              </a:rPr>
              <a:t>, verbose=0)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		print('&gt; %.3f' % (</a:t>
            </a:r>
            <a:r>
              <a:rPr lang="en-IN" sz="2000" dirty="0" err="1">
                <a:latin typeface="+mj-lt"/>
              </a:rPr>
              <a:t>acc</a:t>
            </a:r>
            <a:r>
              <a:rPr lang="en-IN" sz="2000" dirty="0">
                <a:latin typeface="+mj-lt"/>
              </a:rPr>
              <a:t> * 100.0))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		</a:t>
            </a:r>
            <a:r>
              <a:rPr lang="en-IN" sz="2000" dirty="0" err="1">
                <a:latin typeface="+mj-lt"/>
              </a:rPr>
              <a:t>scores.append</a:t>
            </a:r>
            <a:r>
              <a:rPr lang="en-IN" sz="2000" dirty="0">
                <a:latin typeface="+mj-lt"/>
              </a:rPr>
              <a:t>(</a:t>
            </a:r>
            <a:r>
              <a:rPr lang="en-IN" sz="2000" dirty="0" err="1">
                <a:latin typeface="+mj-lt"/>
              </a:rPr>
              <a:t>acc</a:t>
            </a:r>
            <a:r>
              <a:rPr lang="en-IN" sz="20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		</a:t>
            </a:r>
            <a:r>
              <a:rPr lang="en-IN" sz="2000" dirty="0" err="1">
                <a:latin typeface="+mj-lt"/>
              </a:rPr>
              <a:t>histories.append</a:t>
            </a:r>
            <a:r>
              <a:rPr lang="en-IN" sz="2000" dirty="0">
                <a:latin typeface="+mj-lt"/>
              </a:rPr>
              <a:t>(history)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	return scores, histories</a:t>
            </a:r>
          </a:p>
        </p:txBody>
      </p:sp>
    </p:spTree>
    <p:extLst>
      <p:ext uri="{BB962C8B-B14F-4D97-AF65-F5344CB8AC3E}">
        <p14:creationId xmlns:p14="http://schemas.microsoft.com/office/powerpoint/2010/main" val="4294380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D4EA-0170-4255-AEB6-75208FCE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-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7857-D67B-4061-8E51-1D879430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+mj-lt"/>
              </a:rPr>
              <a:t>def </a:t>
            </a:r>
            <a:r>
              <a:rPr lang="en-IN" dirty="0" err="1">
                <a:latin typeface="+mj-lt"/>
              </a:rPr>
              <a:t>summarize_performance</a:t>
            </a:r>
            <a:r>
              <a:rPr lang="en-IN" dirty="0">
                <a:latin typeface="+mj-lt"/>
              </a:rPr>
              <a:t>(scores):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# print summary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print('Accuracy: mean=%.3f std=%.3f, n=%d' % (mean(scores)*100, std(scores)*100, </a:t>
            </a:r>
            <a:r>
              <a:rPr lang="en-IN" dirty="0" err="1">
                <a:latin typeface="+mj-lt"/>
              </a:rPr>
              <a:t>len</a:t>
            </a:r>
            <a:r>
              <a:rPr lang="en-IN" dirty="0">
                <a:latin typeface="+mj-lt"/>
              </a:rPr>
              <a:t>(scores)))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# box and whisker plots of results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pyplot.boxplot</a:t>
            </a:r>
            <a:r>
              <a:rPr lang="en-IN" dirty="0">
                <a:latin typeface="+mj-lt"/>
              </a:rPr>
              <a:t>(scores)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pyplot.show</a:t>
            </a:r>
            <a:r>
              <a:rPr lang="en-IN" dirty="0"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28029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EC53-7F52-4B88-A400-4C65238F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– running from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986A-8DCE-4FD9-907D-6DE94F11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run_test_harness</a:t>
            </a:r>
            <a:r>
              <a:rPr lang="en-IN" dirty="0"/>
              <a:t>():</a:t>
            </a:r>
          </a:p>
          <a:p>
            <a:pPr marL="0" indent="0">
              <a:buNone/>
            </a:pPr>
            <a:r>
              <a:rPr lang="en-IN" dirty="0"/>
              <a:t>	# load dataset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trainX</a:t>
            </a:r>
            <a:r>
              <a:rPr lang="en-IN" dirty="0"/>
              <a:t>, </a:t>
            </a:r>
            <a:r>
              <a:rPr lang="en-IN" dirty="0" err="1"/>
              <a:t>trainY</a:t>
            </a:r>
            <a:r>
              <a:rPr lang="en-IN" dirty="0"/>
              <a:t>, </a:t>
            </a:r>
            <a:r>
              <a:rPr lang="en-IN" dirty="0" err="1"/>
              <a:t>testX</a:t>
            </a:r>
            <a:r>
              <a:rPr lang="en-IN" dirty="0"/>
              <a:t>, </a:t>
            </a:r>
            <a:r>
              <a:rPr lang="en-IN" dirty="0" err="1"/>
              <a:t>testY</a:t>
            </a:r>
            <a:r>
              <a:rPr lang="en-IN" dirty="0"/>
              <a:t> = </a:t>
            </a:r>
            <a:r>
              <a:rPr lang="en-IN" dirty="0" err="1"/>
              <a:t>load_dataset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	# prepare pixel data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trainX</a:t>
            </a:r>
            <a:r>
              <a:rPr lang="en-IN" dirty="0"/>
              <a:t>, </a:t>
            </a:r>
            <a:r>
              <a:rPr lang="en-IN" dirty="0" err="1"/>
              <a:t>testX</a:t>
            </a:r>
            <a:r>
              <a:rPr lang="en-IN" dirty="0"/>
              <a:t> = </a:t>
            </a:r>
            <a:r>
              <a:rPr lang="en-IN" dirty="0" err="1"/>
              <a:t>prep_pixels</a:t>
            </a:r>
            <a:r>
              <a:rPr lang="en-IN" dirty="0"/>
              <a:t>(</a:t>
            </a:r>
            <a:r>
              <a:rPr lang="en-IN" dirty="0" err="1"/>
              <a:t>trainX</a:t>
            </a:r>
            <a:r>
              <a:rPr lang="en-IN" dirty="0"/>
              <a:t>, </a:t>
            </a:r>
            <a:r>
              <a:rPr lang="en-IN" dirty="0" err="1"/>
              <a:t>testX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# evaluate model</a:t>
            </a:r>
          </a:p>
          <a:p>
            <a:pPr marL="0" indent="0">
              <a:buNone/>
            </a:pPr>
            <a:r>
              <a:rPr lang="en-IN" dirty="0"/>
              <a:t>	scores, histories = </a:t>
            </a:r>
            <a:r>
              <a:rPr lang="en-IN" dirty="0" err="1"/>
              <a:t>evaluate_model</a:t>
            </a:r>
            <a:r>
              <a:rPr lang="en-IN" dirty="0"/>
              <a:t>(</a:t>
            </a:r>
            <a:r>
              <a:rPr lang="en-IN" dirty="0" err="1"/>
              <a:t>trainX</a:t>
            </a:r>
            <a:r>
              <a:rPr lang="en-IN" dirty="0"/>
              <a:t>, </a:t>
            </a:r>
            <a:r>
              <a:rPr lang="en-IN" dirty="0" err="1"/>
              <a:t>trainY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# summarize estimated performance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summarize_performance</a:t>
            </a:r>
            <a:r>
              <a:rPr lang="en-IN" dirty="0"/>
              <a:t>(scores)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run_test_harness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6676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4D2A-465D-4F3B-9017-FC330328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27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F96C87-DADA-4DFC-896E-10630A072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86" y="0"/>
            <a:ext cx="9139228" cy="68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2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0459-7AA9-496A-9C8A-D681F129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F5E0-25FF-4971-9091-2A9B8264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Image processing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Feature extraction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Segmentation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Stitching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Recognition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Detection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Captioning</a:t>
            </a:r>
          </a:p>
        </p:txBody>
      </p:sp>
    </p:spTree>
    <p:extLst>
      <p:ext uri="{BB962C8B-B14F-4D97-AF65-F5344CB8AC3E}">
        <p14:creationId xmlns:p14="http://schemas.microsoft.com/office/powerpoint/2010/main" val="156421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CFE8-79C3-4994-BD8B-71D6BE0A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20864-05A9-4C77-8B85-824E108D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0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2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2CD2-1ED4-4368-A665-B91A1979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Mathematics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BAC6-D81C-4AD7-989E-D59158957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Calculus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Linear algebra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Signal processing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Geometry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Optimisation theory</a:t>
            </a:r>
          </a:p>
        </p:txBody>
      </p:sp>
    </p:spTree>
    <p:extLst>
      <p:ext uri="{BB962C8B-B14F-4D97-AF65-F5344CB8AC3E}">
        <p14:creationId xmlns:p14="http://schemas.microsoft.com/office/powerpoint/2010/main" val="171194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2EB9-4CA9-46AA-93FE-4B3F715C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8A8A-095A-45C6-922B-B011EA46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Google </a:t>
            </a:r>
            <a:r>
              <a:rPr lang="en-IN" dirty="0" err="1">
                <a:latin typeface="+mj-lt"/>
              </a:rPr>
              <a:t>colab</a:t>
            </a:r>
            <a:endParaRPr lang="en-IN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OpenCV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MATLAB/R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Gimp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45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6CB3-EE77-4FBA-9FF4-28A482CB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2BAFD-C1FB-4B33-90A6-BA8E4FF6D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3175000"/>
            <a:ext cx="2590800" cy="508000"/>
          </a:xfrm>
        </p:spPr>
        <p:txBody>
          <a:bodyPr/>
          <a:lstStyle/>
          <a:p>
            <a:r>
              <a:rPr lang="en-IN" dirty="0"/>
              <a:t>MNIST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7E408-014E-4711-8622-26977C766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390127"/>
            <a:ext cx="7545519" cy="45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3159-FCB6-C186-E844-274BCD3A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MNIST in its simplest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2A99-47A8-50E4-E553-B22478E7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2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import </a:t>
            </a:r>
            <a:r>
              <a:rPr lang="en-US" dirty="0" err="1">
                <a:latin typeface="+mj-lt"/>
              </a:rPr>
              <a:t>matplotlib.pyplot</a:t>
            </a:r>
            <a:r>
              <a:rPr lang="en-US" dirty="0">
                <a:latin typeface="+mj-lt"/>
              </a:rPr>
              <a:t> as </a:t>
            </a:r>
            <a:r>
              <a:rPr lang="en-US" dirty="0" err="1">
                <a:latin typeface="+mj-lt"/>
              </a:rPr>
              <a:t>plt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from </a:t>
            </a:r>
            <a:r>
              <a:rPr lang="en-IN" dirty="0" err="1">
                <a:latin typeface="+mj-lt"/>
              </a:rPr>
              <a:t>sklearn</a:t>
            </a:r>
            <a:r>
              <a:rPr lang="en-IN" dirty="0">
                <a:latin typeface="+mj-lt"/>
              </a:rPr>
              <a:t> import datasets, </a:t>
            </a:r>
            <a:r>
              <a:rPr lang="en-IN" dirty="0" err="1">
                <a:latin typeface="+mj-lt"/>
              </a:rPr>
              <a:t>svm</a:t>
            </a:r>
            <a:r>
              <a:rPr lang="en-IN" dirty="0">
                <a:latin typeface="+mj-lt"/>
              </a:rPr>
              <a:t>, metrics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from </a:t>
            </a:r>
            <a:r>
              <a:rPr lang="en-IN" dirty="0" err="1">
                <a:latin typeface="+mj-lt"/>
              </a:rPr>
              <a:t>sklearn.model_selection</a:t>
            </a:r>
            <a:r>
              <a:rPr lang="en-IN" dirty="0">
                <a:latin typeface="+mj-lt"/>
              </a:rPr>
              <a:t> import </a:t>
            </a:r>
            <a:r>
              <a:rPr lang="en-IN" dirty="0" err="1">
                <a:latin typeface="+mj-lt"/>
              </a:rPr>
              <a:t>train_test_split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digits = </a:t>
            </a:r>
            <a:r>
              <a:rPr lang="en-IN" dirty="0" err="1">
                <a:latin typeface="+mj-lt"/>
              </a:rPr>
              <a:t>datasets.load_digits</a:t>
            </a:r>
            <a:r>
              <a:rPr lang="en-IN" dirty="0">
                <a:latin typeface="+mj-lt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n_samples = len(digits.images)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data = digits.images.reshape((n_samples, -1))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target = digits.target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pPr marL="0" indent="0">
              <a:buNone/>
            </a:pPr>
            <a:r>
              <a:rPr lang="sv-SE" dirty="0">
                <a:latin typeface="+mj-lt"/>
              </a:rPr>
              <a:t>clf = svm.SVC(gamma=0.001)</a:t>
            </a:r>
          </a:p>
          <a:p>
            <a:pPr marL="0" indent="0">
              <a:buNone/>
            </a:pPr>
            <a:r>
              <a:rPr lang="en-IN" dirty="0" err="1">
                <a:latin typeface="+mj-lt"/>
              </a:rPr>
              <a:t>X_train</a:t>
            </a:r>
            <a:r>
              <a:rPr lang="en-IN" dirty="0">
                <a:latin typeface="+mj-lt"/>
              </a:rPr>
              <a:t>, </a:t>
            </a:r>
            <a:r>
              <a:rPr lang="en-IN" dirty="0" err="1">
                <a:latin typeface="+mj-lt"/>
              </a:rPr>
              <a:t>X_test</a:t>
            </a:r>
            <a:r>
              <a:rPr lang="en-IN" dirty="0">
                <a:latin typeface="+mj-lt"/>
              </a:rPr>
              <a:t>, </a:t>
            </a:r>
            <a:r>
              <a:rPr lang="en-IN" dirty="0" err="1">
                <a:latin typeface="+mj-lt"/>
              </a:rPr>
              <a:t>y_train</a:t>
            </a:r>
            <a:r>
              <a:rPr lang="en-IN" dirty="0">
                <a:latin typeface="+mj-lt"/>
              </a:rPr>
              <a:t>, </a:t>
            </a:r>
            <a:r>
              <a:rPr lang="en-IN" dirty="0" err="1">
                <a:latin typeface="+mj-lt"/>
              </a:rPr>
              <a:t>y_test</a:t>
            </a:r>
            <a:r>
              <a:rPr lang="en-IN" dirty="0">
                <a:latin typeface="+mj-lt"/>
              </a:rPr>
              <a:t> = </a:t>
            </a:r>
            <a:r>
              <a:rPr lang="en-IN" dirty="0" err="1">
                <a:latin typeface="+mj-lt"/>
              </a:rPr>
              <a:t>train_test_split</a:t>
            </a:r>
            <a:r>
              <a:rPr lang="en-IN" dirty="0">
                <a:latin typeface="+mj-lt"/>
              </a:rPr>
              <a:t>(data, target, </a:t>
            </a:r>
            <a:r>
              <a:rPr lang="en-IN" dirty="0" err="1">
                <a:latin typeface="+mj-lt"/>
              </a:rPr>
              <a:t>test_size</a:t>
            </a:r>
            <a:r>
              <a:rPr lang="en-IN" dirty="0">
                <a:latin typeface="+mj-lt"/>
              </a:rPr>
              <a:t>=0.5, shuffle=False)</a:t>
            </a:r>
          </a:p>
          <a:p>
            <a:pPr marL="0" indent="0">
              <a:buNone/>
            </a:pPr>
            <a:r>
              <a:rPr lang="fr-FR" dirty="0" err="1">
                <a:latin typeface="+mj-lt"/>
              </a:rPr>
              <a:t>clf.fit</a:t>
            </a:r>
            <a:r>
              <a:rPr lang="fr-FR" dirty="0">
                <a:latin typeface="+mj-lt"/>
              </a:rPr>
              <a:t>(</a:t>
            </a:r>
            <a:r>
              <a:rPr lang="fr-FR" dirty="0" err="1">
                <a:latin typeface="+mj-lt"/>
              </a:rPr>
              <a:t>X_train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y_train</a:t>
            </a:r>
            <a:r>
              <a:rPr lang="fr-FR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predicted = </a:t>
            </a:r>
            <a:r>
              <a:rPr lang="en-US" dirty="0" err="1">
                <a:latin typeface="+mj-lt"/>
              </a:rPr>
              <a:t>clf.predict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X_test</a:t>
            </a:r>
            <a:r>
              <a:rPr lang="en-US" dirty="0">
                <a:latin typeface="+mj-lt"/>
              </a:rPr>
              <a:t>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fr-FR" dirty="0" err="1">
                <a:latin typeface="+mj-lt"/>
              </a:rPr>
              <a:t>disp</a:t>
            </a:r>
            <a:r>
              <a:rPr lang="fr-FR" dirty="0">
                <a:latin typeface="+mj-lt"/>
              </a:rPr>
              <a:t> = </a:t>
            </a:r>
            <a:r>
              <a:rPr lang="fr-FR" dirty="0" err="1">
                <a:latin typeface="+mj-lt"/>
              </a:rPr>
              <a:t>metrics.ConfusionMatrixDisplay.from_predictions</a:t>
            </a:r>
            <a:r>
              <a:rPr lang="fr-FR" dirty="0">
                <a:latin typeface="+mj-lt"/>
              </a:rPr>
              <a:t>(</a:t>
            </a:r>
            <a:r>
              <a:rPr lang="fr-FR" dirty="0" err="1">
                <a:latin typeface="+mj-lt"/>
              </a:rPr>
              <a:t>y_test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predicted</a:t>
            </a:r>
            <a:r>
              <a:rPr lang="fr-FR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disp.figure_.</a:t>
            </a:r>
            <a:r>
              <a:rPr lang="fr-FR" dirty="0" err="1">
                <a:latin typeface="+mj-lt"/>
              </a:rPr>
              <a:t>suptitle</a:t>
            </a:r>
            <a:r>
              <a:rPr lang="fr-FR" dirty="0">
                <a:latin typeface="+mj-lt"/>
              </a:rPr>
              <a:t>("Confusion Matrix")</a:t>
            </a:r>
          </a:p>
          <a:p>
            <a:pPr marL="0" indent="0">
              <a:buNone/>
            </a:pPr>
            <a:r>
              <a:rPr lang="fr-FR" dirty="0" err="1">
                <a:latin typeface="+mj-lt"/>
              </a:rPr>
              <a:t>plt.show</a:t>
            </a:r>
            <a:r>
              <a:rPr lang="fr-FR" dirty="0">
                <a:latin typeface="+mj-lt"/>
              </a:rPr>
              <a:t>()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33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1493</TotalTime>
  <Words>1050</Words>
  <Application>Microsoft Office PowerPoint</Application>
  <PresentationFormat>Widescreen</PresentationFormat>
  <Paragraphs>140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What is Computer Vision?</vt:lpstr>
      <vt:lpstr>What is computer vision?</vt:lpstr>
      <vt:lpstr>PowerPoint Presentation</vt:lpstr>
      <vt:lpstr>Standard tasks</vt:lpstr>
      <vt:lpstr>Edge detection</vt:lpstr>
      <vt:lpstr>Mathematics involved</vt:lpstr>
      <vt:lpstr>Resources</vt:lpstr>
      <vt:lpstr>Simple Example</vt:lpstr>
      <vt:lpstr>MNIST in its simplest</vt:lpstr>
      <vt:lpstr>Imagenet</vt:lpstr>
      <vt:lpstr> So what is deep learning again? </vt:lpstr>
      <vt:lpstr>What is a convolution layer?</vt:lpstr>
      <vt:lpstr>What is a RELU (Rectified Linear Unit ) layer?</vt:lpstr>
      <vt:lpstr>What is a pooling layer?</vt:lpstr>
      <vt:lpstr>A Simple Use Case</vt:lpstr>
      <vt:lpstr>A Complex Use Case</vt:lpstr>
      <vt:lpstr>MNIST Code using Keras</vt:lpstr>
      <vt:lpstr>Code – function to load data</vt:lpstr>
      <vt:lpstr>Code - Train and Test Dataset</vt:lpstr>
      <vt:lpstr>Code - CNN model</vt:lpstr>
      <vt:lpstr>Code for K fold cross validation</vt:lpstr>
      <vt:lpstr>Code - Performance</vt:lpstr>
      <vt:lpstr>Code – running from here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ML: An Introduction</dc:title>
  <dc:creator>Anupam Guha</dc:creator>
  <cp:lastModifiedBy>Anupam Guha</cp:lastModifiedBy>
  <cp:revision>21</cp:revision>
  <dcterms:created xsi:type="dcterms:W3CDTF">2021-08-11T14:20:11Z</dcterms:created>
  <dcterms:modified xsi:type="dcterms:W3CDTF">2023-11-03T08:15:18Z</dcterms:modified>
</cp:coreProperties>
</file>