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90" r:id="rId3"/>
    <p:sldId id="305" r:id="rId4"/>
    <p:sldId id="291" r:id="rId5"/>
    <p:sldId id="292" r:id="rId6"/>
    <p:sldId id="296" r:id="rId7"/>
    <p:sldId id="303" r:id="rId8"/>
    <p:sldId id="300" r:id="rId9"/>
    <p:sldId id="325" r:id="rId10"/>
    <p:sldId id="306" r:id="rId11"/>
    <p:sldId id="307" r:id="rId12"/>
    <p:sldId id="310" r:id="rId13"/>
    <p:sldId id="311" r:id="rId14"/>
    <p:sldId id="28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am Guha" userId="341ae4f441e8ff92" providerId="LiveId" clId="{9BB5C1ED-E62C-4E72-ADBF-76B9C8F18DCE}"/>
    <pc:docChg chg="undo custSel addSld delSld modSld">
      <pc:chgData name="Anupam Guha" userId="341ae4f441e8ff92" providerId="LiveId" clId="{9BB5C1ED-E62C-4E72-ADBF-76B9C8F18DCE}" dt="2021-08-12T04:31:41.178" v="136" actId="2711"/>
      <pc:docMkLst>
        <pc:docMk/>
      </pc:docMkLst>
      <pc:sldChg chg="modSp mod">
        <pc:chgData name="Anupam Guha" userId="341ae4f441e8ff92" providerId="LiveId" clId="{9BB5C1ED-E62C-4E72-ADBF-76B9C8F18DCE}" dt="2021-08-12T04:29:00.708" v="5" actId="313"/>
        <pc:sldMkLst>
          <pc:docMk/>
          <pc:sldMk cId="3933503542" sldId="261"/>
        </pc:sldMkLst>
        <pc:spChg chg="mod">
          <ac:chgData name="Anupam Guha" userId="341ae4f441e8ff92" providerId="LiveId" clId="{9BB5C1ED-E62C-4E72-ADBF-76B9C8F18DCE}" dt="2021-08-12T04:29:00.708" v="5" actId="313"/>
          <ac:spMkLst>
            <pc:docMk/>
            <pc:sldMk cId="3933503542" sldId="261"/>
            <ac:spMk id="3" creationId="{6260BC96-06C4-4911-881B-04B965E9837F}"/>
          </ac:spMkLst>
        </pc:spChg>
      </pc:sldChg>
      <pc:sldChg chg="modSp mod">
        <pc:chgData name="Anupam Guha" userId="341ae4f441e8ff92" providerId="LiveId" clId="{9BB5C1ED-E62C-4E72-ADBF-76B9C8F18DCE}" dt="2021-08-12T04:29:29.817" v="41" actId="20577"/>
        <pc:sldMkLst>
          <pc:docMk/>
          <pc:sldMk cId="2254275349" sldId="277"/>
        </pc:sldMkLst>
        <pc:spChg chg="mod">
          <ac:chgData name="Anupam Guha" userId="341ae4f441e8ff92" providerId="LiveId" clId="{9BB5C1ED-E62C-4E72-ADBF-76B9C8F18DCE}" dt="2021-08-12T04:29:29.817" v="41" actId="20577"/>
          <ac:spMkLst>
            <pc:docMk/>
            <pc:sldMk cId="2254275349" sldId="277"/>
            <ac:spMk id="3" creationId="{DE0AAB13-8B5A-4600-9CD0-6A2DDEDB9EDC}"/>
          </ac:spMkLst>
        </pc:spChg>
      </pc:sldChg>
      <pc:sldChg chg="modSp mod">
        <pc:chgData name="Anupam Guha" userId="341ae4f441e8ff92" providerId="LiveId" clId="{9BB5C1ED-E62C-4E72-ADBF-76B9C8F18DCE}" dt="2021-08-12T04:31:41.178" v="136" actId="2711"/>
        <pc:sldMkLst>
          <pc:docMk/>
          <pc:sldMk cId="3869755037" sldId="280"/>
        </pc:sldMkLst>
        <pc:spChg chg="mod">
          <ac:chgData name="Anupam Guha" userId="341ae4f441e8ff92" providerId="LiveId" clId="{9BB5C1ED-E62C-4E72-ADBF-76B9C8F18DCE}" dt="2021-08-12T04:31:41.178" v="136" actId="2711"/>
          <ac:spMkLst>
            <pc:docMk/>
            <pc:sldMk cId="3869755037" sldId="280"/>
            <ac:spMk id="3" creationId="{D7AC8148-F077-48FE-BCF5-22AB804DD044}"/>
          </ac:spMkLst>
        </pc:spChg>
      </pc:sldChg>
      <pc:sldChg chg="del">
        <pc:chgData name="Anupam Guha" userId="341ae4f441e8ff92" providerId="LiveId" clId="{9BB5C1ED-E62C-4E72-ADBF-76B9C8F18DCE}" dt="2021-08-12T04:27:16.112" v="3" actId="47"/>
        <pc:sldMkLst>
          <pc:docMk/>
          <pc:sldMk cId="3581330185" sldId="283"/>
        </pc:sldMkLst>
      </pc:sldChg>
      <pc:sldChg chg="del">
        <pc:chgData name="Anupam Guha" userId="341ae4f441e8ff92" providerId="LiveId" clId="{9BB5C1ED-E62C-4E72-ADBF-76B9C8F18DCE}" dt="2021-08-12T04:27:10.130" v="0" actId="47"/>
        <pc:sldMkLst>
          <pc:docMk/>
          <pc:sldMk cId="3982254529" sldId="284"/>
        </pc:sldMkLst>
      </pc:sldChg>
      <pc:sldChg chg="del">
        <pc:chgData name="Anupam Guha" userId="341ae4f441e8ff92" providerId="LiveId" clId="{9BB5C1ED-E62C-4E72-ADBF-76B9C8F18DCE}" dt="2021-08-12T04:27:10.643" v="1" actId="47"/>
        <pc:sldMkLst>
          <pc:docMk/>
          <pc:sldMk cId="1453223467" sldId="285"/>
        </pc:sldMkLst>
      </pc:sldChg>
      <pc:sldChg chg="del">
        <pc:chgData name="Anupam Guha" userId="341ae4f441e8ff92" providerId="LiveId" clId="{9BB5C1ED-E62C-4E72-ADBF-76B9C8F18DCE}" dt="2021-08-12T04:27:16.737" v="4" actId="47"/>
        <pc:sldMkLst>
          <pc:docMk/>
          <pc:sldMk cId="1312669406" sldId="286"/>
        </pc:sldMkLst>
      </pc:sldChg>
      <pc:sldChg chg="del">
        <pc:chgData name="Anupam Guha" userId="341ae4f441e8ff92" providerId="LiveId" clId="{9BB5C1ED-E62C-4E72-ADBF-76B9C8F18DCE}" dt="2021-08-12T04:27:12.358" v="2" actId="47"/>
        <pc:sldMkLst>
          <pc:docMk/>
          <pc:sldMk cId="2408205252" sldId="287"/>
        </pc:sldMkLst>
      </pc:sldChg>
      <pc:sldChg chg="modSp new mod">
        <pc:chgData name="Anupam Guha" userId="341ae4f441e8ff92" providerId="LiveId" clId="{9BB5C1ED-E62C-4E72-ADBF-76B9C8F18DCE}" dt="2021-08-12T04:31:07.059" v="135" actId="2711"/>
        <pc:sldMkLst>
          <pc:docMk/>
          <pc:sldMk cId="1459916996" sldId="294"/>
        </pc:sldMkLst>
        <pc:spChg chg="mod">
          <ac:chgData name="Anupam Guha" userId="341ae4f441e8ff92" providerId="LiveId" clId="{9BB5C1ED-E62C-4E72-ADBF-76B9C8F18DCE}" dt="2021-08-12T04:30:18.352" v="73" actId="20577"/>
          <ac:spMkLst>
            <pc:docMk/>
            <pc:sldMk cId="1459916996" sldId="294"/>
            <ac:spMk id="2" creationId="{1FBF32A4-A11D-43F8-9491-FE69EA8635CB}"/>
          </ac:spMkLst>
        </pc:spChg>
        <pc:spChg chg="mod">
          <ac:chgData name="Anupam Guha" userId="341ae4f441e8ff92" providerId="LiveId" clId="{9BB5C1ED-E62C-4E72-ADBF-76B9C8F18DCE}" dt="2021-08-12T04:31:07.059" v="135" actId="2711"/>
          <ac:spMkLst>
            <pc:docMk/>
            <pc:sldMk cId="1459916996" sldId="294"/>
            <ac:spMk id="3" creationId="{099DCF54-957E-46A3-9C63-172640D9CDA9}"/>
          </ac:spMkLst>
        </pc:spChg>
      </pc:sldChg>
    </pc:docChg>
  </pc:docChgLst>
  <pc:docChgLst>
    <pc:chgData name="Anupam Guha" userId="341ae4f441e8ff92" providerId="LiveId" clId="{C3D88EE5-FFAF-4781-BEAF-0C1A85546807}"/>
    <pc:docChg chg="undo custSel addSld delSld modSld sldOrd">
      <pc:chgData name="Anupam Guha" userId="341ae4f441e8ff92" providerId="LiveId" clId="{C3D88EE5-FFAF-4781-BEAF-0C1A85546807}" dt="2021-09-16T07:55:47.599" v="1071"/>
      <pc:docMkLst>
        <pc:docMk/>
      </pc:docMkLst>
      <pc:sldChg chg="modSp mod">
        <pc:chgData name="Anupam Guha" userId="341ae4f441e8ff92" providerId="LiveId" clId="{C3D88EE5-FFAF-4781-BEAF-0C1A85546807}" dt="2021-09-16T03:33:50.030" v="4" actId="20577"/>
        <pc:sldMkLst>
          <pc:docMk/>
          <pc:sldMk cId="2520333096" sldId="256"/>
        </pc:sldMkLst>
        <pc:spChg chg="mod">
          <ac:chgData name="Anupam Guha" userId="341ae4f441e8ff92" providerId="LiveId" clId="{C3D88EE5-FFAF-4781-BEAF-0C1A85546807}" dt="2021-09-16T03:33:50.030" v="4" actId="20577"/>
          <ac:spMkLst>
            <pc:docMk/>
            <pc:sldMk cId="2520333096" sldId="256"/>
            <ac:spMk id="2" creationId="{F8A7AB66-62A1-4C71-99B0-DF4127C82A1D}"/>
          </ac:spMkLst>
        </pc:spChg>
      </pc:sldChg>
      <pc:sldChg chg="del">
        <pc:chgData name="Anupam Guha" userId="341ae4f441e8ff92" providerId="LiveId" clId="{C3D88EE5-FFAF-4781-BEAF-0C1A85546807}" dt="2021-09-16T03:33:55.557" v="9" actId="47"/>
        <pc:sldMkLst>
          <pc:docMk/>
          <pc:sldMk cId="1625459120" sldId="289"/>
        </pc:sldMkLst>
      </pc:sldChg>
      <pc:sldChg chg="delSp modSp mod">
        <pc:chgData name="Anupam Guha" userId="341ae4f441e8ff92" providerId="LiveId" clId="{C3D88EE5-FFAF-4781-BEAF-0C1A85546807}" dt="2021-09-16T03:53:22.652" v="411" actId="122"/>
        <pc:sldMkLst>
          <pc:docMk/>
          <pc:sldMk cId="398245089" sldId="290"/>
        </pc:sldMkLst>
        <pc:spChg chg="mod">
          <ac:chgData name="Anupam Guha" userId="341ae4f441e8ff92" providerId="LiveId" clId="{C3D88EE5-FFAF-4781-BEAF-0C1A85546807}" dt="2021-09-16T03:53:22.652" v="411" actId="122"/>
          <ac:spMkLst>
            <pc:docMk/>
            <pc:sldMk cId="398245089" sldId="290"/>
            <ac:spMk id="2" creationId="{A189A42A-1D4B-47C8-AC75-D9255D16C47F}"/>
          </ac:spMkLst>
        </pc:spChg>
        <pc:spChg chg="del mod">
          <ac:chgData name="Anupam Guha" userId="341ae4f441e8ff92" providerId="LiveId" clId="{C3D88EE5-FFAF-4781-BEAF-0C1A85546807}" dt="2021-09-16T03:51:50.586" v="353" actId="478"/>
          <ac:spMkLst>
            <pc:docMk/>
            <pc:sldMk cId="398245089" sldId="290"/>
            <ac:spMk id="3" creationId="{80AA77B2-D3E3-4A49-B49B-EB04A7C9DB8B}"/>
          </ac:spMkLst>
        </pc:spChg>
      </pc:sldChg>
      <pc:sldChg chg="del">
        <pc:chgData name="Anupam Guha" userId="341ae4f441e8ff92" providerId="LiveId" clId="{C3D88EE5-FFAF-4781-BEAF-0C1A85546807}" dt="2021-09-16T03:33:54.820" v="5" actId="47"/>
        <pc:sldMkLst>
          <pc:docMk/>
          <pc:sldMk cId="857826634" sldId="291"/>
        </pc:sldMkLst>
      </pc:sldChg>
      <pc:sldChg chg="delSp modSp new mod">
        <pc:chgData name="Anupam Guha" userId="341ae4f441e8ff92" providerId="LiveId" clId="{C3D88EE5-FFAF-4781-BEAF-0C1A85546807}" dt="2021-09-16T03:53:26.922" v="412" actId="122"/>
        <pc:sldMkLst>
          <pc:docMk/>
          <pc:sldMk cId="2289549110" sldId="291"/>
        </pc:sldMkLst>
        <pc:spChg chg="mod">
          <ac:chgData name="Anupam Guha" userId="341ae4f441e8ff92" providerId="LiveId" clId="{C3D88EE5-FFAF-4781-BEAF-0C1A85546807}" dt="2021-09-16T03:53:26.922" v="412" actId="122"/>
          <ac:spMkLst>
            <pc:docMk/>
            <pc:sldMk cId="2289549110" sldId="291"/>
            <ac:spMk id="2" creationId="{0C2C14C4-F22F-462E-9B7A-E79AD757C6A2}"/>
          </ac:spMkLst>
        </pc:spChg>
        <pc:spChg chg="del">
          <ac:chgData name="Anupam Guha" userId="341ae4f441e8ff92" providerId="LiveId" clId="{C3D88EE5-FFAF-4781-BEAF-0C1A85546807}" dt="2021-09-16T03:52:01.550" v="355" actId="478"/>
          <ac:spMkLst>
            <pc:docMk/>
            <pc:sldMk cId="2289549110" sldId="291"/>
            <ac:spMk id="3" creationId="{1F52E7F6-601B-4573-B65C-265C252C8008}"/>
          </ac:spMkLst>
        </pc:spChg>
      </pc:sldChg>
      <pc:sldChg chg="del">
        <pc:chgData name="Anupam Guha" userId="341ae4f441e8ff92" providerId="LiveId" clId="{C3D88EE5-FFAF-4781-BEAF-0C1A85546807}" dt="2021-09-16T03:33:55.014" v="6" actId="47"/>
        <pc:sldMkLst>
          <pc:docMk/>
          <pc:sldMk cId="1564216012" sldId="292"/>
        </pc:sldMkLst>
      </pc:sldChg>
      <pc:sldChg chg="delSp modSp new mod">
        <pc:chgData name="Anupam Guha" userId="341ae4f441e8ff92" providerId="LiveId" clId="{C3D88EE5-FFAF-4781-BEAF-0C1A85546807}" dt="2021-09-16T03:53:32.109" v="413" actId="122"/>
        <pc:sldMkLst>
          <pc:docMk/>
          <pc:sldMk cId="3388924249" sldId="292"/>
        </pc:sldMkLst>
        <pc:spChg chg="mod">
          <ac:chgData name="Anupam Guha" userId="341ae4f441e8ff92" providerId="LiveId" clId="{C3D88EE5-FFAF-4781-BEAF-0C1A85546807}" dt="2021-09-16T03:53:32.109" v="413" actId="122"/>
          <ac:spMkLst>
            <pc:docMk/>
            <pc:sldMk cId="3388924249" sldId="292"/>
            <ac:spMk id="2" creationId="{20B5B8D2-53C1-4399-811E-1D0CD57CA565}"/>
          </ac:spMkLst>
        </pc:spChg>
        <pc:spChg chg="del">
          <ac:chgData name="Anupam Guha" userId="341ae4f441e8ff92" providerId="LiveId" clId="{C3D88EE5-FFAF-4781-BEAF-0C1A85546807}" dt="2021-09-16T03:52:48.602" v="384" actId="478"/>
          <ac:spMkLst>
            <pc:docMk/>
            <pc:sldMk cId="3388924249" sldId="292"/>
            <ac:spMk id="3" creationId="{03654B7D-2FD9-4256-BDB7-8FF2FAFE18EA}"/>
          </ac:spMkLst>
        </pc:spChg>
      </pc:sldChg>
      <pc:sldChg chg="del">
        <pc:chgData name="Anupam Guha" userId="341ae4f441e8ff92" providerId="LiveId" clId="{C3D88EE5-FFAF-4781-BEAF-0C1A85546807}" dt="2021-09-16T03:33:55.221" v="7" actId="47"/>
        <pc:sldMkLst>
          <pc:docMk/>
          <pc:sldMk cId="1512426943" sldId="293"/>
        </pc:sldMkLst>
      </pc:sldChg>
      <pc:sldChg chg="delSp modSp new mod">
        <pc:chgData name="Anupam Guha" userId="341ae4f441e8ff92" providerId="LiveId" clId="{C3D88EE5-FFAF-4781-BEAF-0C1A85546807}" dt="2021-09-16T03:53:47.671" v="416" actId="122"/>
        <pc:sldMkLst>
          <pc:docMk/>
          <pc:sldMk cId="3537351348" sldId="293"/>
        </pc:sldMkLst>
        <pc:spChg chg="mod">
          <ac:chgData name="Anupam Guha" userId="341ae4f441e8ff92" providerId="LiveId" clId="{C3D88EE5-FFAF-4781-BEAF-0C1A85546807}" dt="2021-09-16T03:53:47.671" v="416" actId="122"/>
          <ac:spMkLst>
            <pc:docMk/>
            <pc:sldMk cId="3537351348" sldId="293"/>
            <ac:spMk id="2" creationId="{9763FA41-BF6A-4C09-B77A-EC4E107580F2}"/>
          </ac:spMkLst>
        </pc:spChg>
        <pc:spChg chg="del">
          <ac:chgData name="Anupam Guha" userId="341ae4f441e8ff92" providerId="LiveId" clId="{C3D88EE5-FFAF-4781-BEAF-0C1A85546807}" dt="2021-09-16T03:53:37.038" v="414" actId="478"/>
          <ac:spMkLst>
            <pc:docMk/>
            <pc:sldMk cId="3537351348" sldId="293"/>
            <ac:spMk id="3" creationId="{C1CF2B41-C2C5-4D50-BFB9-AFB14F0C3194}"/>
          </ac:spMkLst>
        </pc:spChg>
      </pc:sldChg>
      <pc:sldChg chg="delSp modSp new mod">
        <pc:chgData name="Anupam Guha" userId="341ae4f441e8ff92" providerId="LiveId" clId="{C3D88EE5-FFAF-4781-BEAF-0C1A85546807}" dt="2021-09-16T03:54:00.462" v="419" actId="122"/>
        <pc:sldMkLst>
          <pc:docMk/>
          <pc:sldMk cId="904607286" sldId="294"/>
        </pc:sldMkLst>
        <pc:spChg chg="mod">
          <ac:chgData name="Anupam Guha" userId="341ae4f441e8ff92" providerId="LiveId" clId="{C3D88EE5-FFAF-4781-BEAF-0C1A85546807}" dt="2021-09-16T03:54:00.462" v="419" actId="122"/>
          <ac:spMkLst>
            <pc:docMk/>
            <pc:sldMk cId="904607286" sldId="294"/>
            <ac:spMk id="2" creationId="{FB925E5F-03F0-4A51-8C0A-04C47AB5067D}"/>
          </ac:spMkLst>
        </pc:spChg>
        <pc:spChg chg="del">
          <ac:chgData name="Anupam Guha" userId="341ae4f441e8ff92" providerId="LiveId" clId="{C3D88EE5-FFAF-4781-BEAF-0C1A85546807}" dt="2021-09-16T03:53:52.429" v="417" actId="478"/>
          <ac:spMkLst>
            <pc:docMk/>
            <pc:sldMk cId="904607286" sldId="294"/>
            <ac:spMk id="3" creationId="{DBD334E0-58D4-433D-A5C1-6124303BA5A6}"/>
          </ac:spMkLst>
        </pc:spChg>
      </pc:sldChg>
      <pc:sldChg chg="del">
        <pc:chgData name="Anupam Guha" userId="341ae4f441e8ff92" providerId="LiveId" clId="{C3D88EE5-FFAF-4781-BEAF-0C1A85546807}" dt="2021-09-16T03:33:55.402" v="8" actId="47"/>
        <pc:sldMkLst>
          <pc:docMk/>
          <pc:sldMk cId="1711948028" sldId="294"/>
        </pc:sldMkLst>
      </pc:sldChg>
      <pc:sldChg chg="del">
        <pc:chgData name="Anupam Guha" userId="341ae4f441e8ff92" providerId="LiveId" clId="{C3D88EE5-FFAF-4781-BEAF-0C1A85546807}" dt="2021-09-16T03:33:55.737" v="10" actId="47"/>
        <pc:sldMkLst>
          <pc:docMk/>
          <pc:sldMk cId="2974749144" sldId="295"/>
        </pc:sldMkLst>
      </pc:sldChg>
      <pc:sldChg chg="modSp new del mod">
        <pc:chgData name="Anupam Guha" userId="341ae4f441e8ff92" providerId="LiveId" clId="{C3D88EE5-FFAF-4781-BEAF-0C1A85546807}" dt="2021-09-16T03:50:30.908" v="352" actId="47"/>
        <pc:sldMkLst>
          <pc:docMk/>
          <pc:sldMk cId="4035049309" sldId="295"/>
        </pc:sldMkLst>
        <pc:spChg chg="mod">
          <ac:chgData name="Anupam Guha" userId="341ae4f441e8ff92" providerId="LiveId" clId="{C3D88EE5-FFAF-4781-BEAF-0C1A85546807}" dt="2021-09-16T03:39:58.522" v="194" actId="20577"/>
          <ac:spMkLst>
            <pc:docMk/>
            <pc:sldMk cId="4035049309" sldId="295"/>
            <ac:spMk id="2" creationId="{D41499CA-5EBA-4619-9866-FAB1CDCFD52F}"/>
          </ac:spMkLst>
        </pc:spChg>
      </pc:sldChg>
      <pc:sldChg chg="delSp modSp new mod">
        <pc:chgData name="Anupam Guha" userId="341ae4f441e8ff92" providerId="LiveId" clId="{C3D88EE5-FFAF-4781-BEAF-0C1A85546807}" dt="2021-09-16T03:54:15.756" v="422" actId="1076"/>
        <pc:sldMkLst>
          <pc:docMk/>
          <pc:sldMk cId="3082404556" sldId="296"/>
        </pc:sldMkLst>
        <pc:spChg chg="mod">
          <ac:chgData name="Anupam Guha" userId="341ae4f441e8ff92" providerId="LiveId" clId="{C3D88EE5-FFAF-4781-BEAF-0C1A85546807}" dt="2021-09-16T03:54:15.756" v="422" actId="1076"/>
          <ac:spMkLst>
            <pc:docMk/>
            <pc:sldMk cId="3082404556" sldId="296"/>
            <ac:spMk id="2" creationId="{E3ACB9D7-BB46-4154-B3B6-A5714A597C08}"/>
          </ac:spMkLst>
        </pc:spChg>
        <pc:spChg chg="del">
          <ac:chgData name="Anupam Guha" userId="341ae4f441e8ff92" providerId="LiveId" clId="{C3D88EE5-FFAF-4781-BEAF-0C1A85546807}" dt="2021-09-16T03:54:05.519" v="420" actId="478"/>
          <ac:spMkLst>
            <pc:docMk/>
            <pc:sldMk cId="3082404556" sldId="296"/>
            <ac:spMk id="3" creationId="{1B2147A6-BFEC-4C6B-B96B-135AC8DE128D}"/>
          </ac:spMkLst>
        </pc:spChg>
      </pc:sldChg>
      <pc:sldChg chg="del">
        <pc:chgData name="Anupam Guha" userId="341ae4f441e8ff92" providerId="LiveId" clId="{C3D88EE5-FFAF-4781-BEAF-0C1A85546807}" dt="2021-09-16T03:33:55.908" v="11" actId="47"/>
        <pc:sldMkLst>
          <pc:docMk/>
          <pc:sldMk cId="3120481448" sldId="296"/>
        </pc:sldMkLst>
      </pc:sldChg>
      <pc:sldChg chg="del">
        <pc:chgData name="Anupam Guha" userId="341ae4f441e8ff92" providerId="LiveId" clId="{C3D88EE5-FFAF-4781-BEAF-0C1A85546807}" dt="2021-09-16T03:33:56.074" v="12" actId="47"/>
        <pc:sldMkLst>
          <pc:docMk/>
          <pc:sldMk cId="439174835" sldId="297"/>
        </pc:sldMkLst>
      </pc:sldChg>
      <pc:sldChg chg="delSp modSp new mod">
        <pc:chgData name="Anupam Guha" userId="341ae4f441e8ff92" providerId="LiveId" clId="{C3D88EE5-FFAF-4781-BEAF-0C1A85546807}" dt="2021-09-16T03:54:33.766" v="425" actId="122"/>
        <pc:sldMkLst>
          <pc:docMk/>
          <pc:sldMk cId="1226734086" sldId="297"/>
        </pc:sldMkLst>
        <pc:spChg chg="mod">
          <ac:chgData name="Anupam Guha" userId="341ae4f441e8ff92" providerId="LiveId" clId="{C3D88EE5-FFAF-4781-BEAF-0C1A85546807}" dt="2021-09-16T03:54:33.766" v="425" actId="122"/>
          <ac:spMkLst>
            <pc:docMk/>
            <pc:sldMk cId="1226734086" sldId="297"/>
            <ac:spMk id="2" creationId="{141D7828-A58A-4156-A1B6-82B7E81B00AC}"/>
          </ac:spMkLst>
        </pc:spChg>
        <pc:spChg chg="del">
          <ac:chgData name="Anupam Guha" userId="341ae4f441e8ff92" providerId="LiveId" clId="{C3D88EE5-FFAF-4781-BEAF-0C1A85546807}" dt="2021-09-16T03:54:21.784" v="423" actId="478"/>
          <ac:spMkLst>
            <pc:docMk/>
            <pc:sldMk cId="1226734086" sldId="297"/>
            <ac:spMk id="3" creationId="{6F545137-BE38-4BAC-80F8-D2E153495D0D}"/>
          </ac:spMkLst>
        </pc:spChg>
      </pc:sldChg>
      <pc:sldChg chg="delSp modSp new mod">
        <pc:chgData name="Anupam Guha" userId="341ae4f441e8ff92" providerId="LiveId" clId="{C3D88EE5-FFAF-4781-BEAF-0C1A85546807}" dt="2021-09-16T03:54:54.188" v="428" actId="1076"/>
        <pc:sldMkLst>
          <pc:docMk/>
          <pc:sldMk cId="1886139450" sldId="298"/>
        </pc:sldMkLst>
        <pc:spChg chg="mod">
          <ac:chgData name="Anupam Guha" userId="341ae4f441e8ff92" providerId="LiveId" clId="{C3D88EE5-FFAF-4781-BEAF-0C1A85546807}" dt="2021-09-16T03:54:54.188" v="428" actId="1076"/>
          <ac:spMkLst>
            <pc:docMk/>
            <pc:sldMk cId="1886139450" sldId="298"/>
            <ac:spMk id="2" creationId="{11FE88AD-E29C-44D2-A30A-402942952A2E}"/>
          </ac:spMkLst>
        </pc:spChg>
        <pc:spChg chg="del">
          <ac:chgData name="Anupam Guha" userId="341ae4f441e8ff92" providerId="LiveId" clId="{C3D88EE5-FFAF-4781-BEAF-0C1A85546807}" dt="2021-09-16T03:54:38.551" v="426" actId="478"/>
          <ac:spMkLst>
            <pc:docMk/>
            <pc:sldMk cId="1886139450" sldId="298"/>
            <ac:spMk id="3" creationId="{4EF004C4-C250-4707-9BDE-BA03713DEE94}"/>
          </ac:spMkLst>
        </pc:spChg>
      </pc:sldChg>
      <pc:sldChg chg="del">
        <pc:chgData name="Anupam Guha" userId="341ae4f441e8ff92" providerId="LiveId" clId="{C3D88EE5-FFAF-4781-BEAF-0C1A85546807}" dt="2021-09-16T03:33:56.903" v="13" actId="47"/>
        <pc:sldMkLst>
          <pc:docMk/>
          <pc:sldMk cId="3576753745" sldId="298"/>
        </pc:sldMkLst>
      </pc:sldChg>
      <pc:sldChg chg="del">
        <pc:chgData name="Anupam Guha" userId="341ae4f441e8ff92" providerId="LiveId" clId="{C3D88EE5-FFAF-4781-BEAF-0C1A85546807}" dt="2021-09-16T03:33:57.111" v="14" actId="47"/>
        <pc:sldMkLst>
          <pc:docMk/>
          <pc:sldMk cId="973785331" sldId="299"/>
        </pc:sldMkLst>
      </pc:sldChg>
      <pc:sldChg chg="delSp modSp new mod">
        <pc:chgData name="Anupam Guha" userId="341ae4f441e8ff92" providerId="LiveId" clId="{C3D88EE5-FFAF-4781-BEAF-0C1A85546807}" dt="2021-09-16T03:43:55.453" v="253" actId="1076"/>
        <pc:sldMkLst>
          <pc:docMk/>
          <pc:sldMk cId="1659086971" sldId="299"/>
        </pc:sldMkLst>
        <pc:spChg chg="mod">
          <ac:chgData name="Anupam Guha" userId="341ae4f441e8ff92" providerId="LiveId" clId="{C3D88EE5-FFAF-4781-BEAF-0C1A85546807}" dt="2021-09-16T03:43:55.453" v="253" actId="1076"/>
          <ac:spMkLst>
            <pc:docMk/>
            <pc:sldMk cId="1659086971" sldId="299"/>
            <ac:spMk id="2" creationId="{E2B54D50-79EE-47AD-98AF-F80B861450F5}"/>
          </ac:spMkLst>
        </pc:spChg>
        <pc:spChg chg="del">
          <ac:chgData name="Anupam Guha" userId="341ae4f441e8ff92" providerId="LiveId" clId="{C3D88EE5-FFAF-4781-BEAF-0C1A85546807}" dt="2021-09-16T03:43:45.235" v="251" actId="478"/>
          <ac:spMkLst>
            <pc:docMk/>
            <pc:sldMk cId="1659086971" sldId="299"/>
            <ac:spMk id="3" creationId="{C44D58F4-C041-412A-8AD6-4EB9EEB23C7E}"/>
          </ac:spMkLst>
        </pc:spChg>
      </pc:sldChg>
      <pc:sldChg chg="delSp modSp new mod">
        <pc:chgData name="Anupam Guha" userId="341ae4f441e8ff92" providerId="LiveId" clId="{C3D88EE5-FFAF-4781-BEAF-0C1A85546807}" dt="2021-09-16T03:55:16.780" v="431" actId="1076"/>
        <pc:sldMkLst>
          <pc:docMk/>
          <pc:sldMk cId="2297815781" sldId="300"/>
        </pc:sldMkLst>
        <pc:spChg chg="mod">
          <ac:chgData name="Anupam Guha" userId="341ae4f441e8ff92" providerId="LiveId" clId="{C3D88EE5-FFAF-4781-BEAF-0C1A85546807}" dt="2021-09-16T03:55:16.780" v="431" actId="1076"/>
          <ac:spMkLst>
            <pc:docMk/>
            <pc:sldMk cId="2297815781" sldId="300"/>
            <ac:spMk id="2" creationId="{709D7108-0CA2-4884-896D-8E33E7B8C6A4}"/>
          </ac:spMkLst>
        </pc:spChg>
        <pc:spChg chg="del">
          <ac:chgData name="Anupam Guha" userId="341ae4f441e8ff92" providerId="LiveId" clId="{C3D88EE5-FFAF-4781-BEAF-0C1A85546807}" dt="2021-09-16T03:55:10.353" v="429" actId="478"/>
          <ac:spMkLst>
            <pc:docMk/>
            <pc:sldMk cId="2297815781" sldId="300"/>
            <ac:spMk id="3" creationId="{72BE5FD1-78D2-4CD8-AC81-9038CB3797E2}"/>
          </ac:spMkLst>
        </pc:spChg>
      </pc:sldChg>
      <pc:sldChg chg="del">
        <pc:chgData name="Anupam Guha" userId="341ae4f441e8ff92" providerId="LiveId" clId="{C3D88EE5-FFAF-4781-BEAF-0C1A85546807}" dt="2021-09-16T03:33:57.273" v="15" actId="47"/>
        <pc:sldMkLst>
          <pc:docMk/>
          <pc:sldMk cId="4294380289" sldId="300"/>
        </pc:sldMkLst>
      </pc:sldChg>
      <pc:sldChg chg="delSp modSp new mod">
        <pc:chgData name="Anupam Guha" userId="341ae4f441e8ff92" providerId="LiveId" clId="{C3D88EE5-FFAF-4781-BEAF-0C1A85546807}" dt="2021-09-16T03:58:06.370" v="479" actId="20577"/>
        <pc:sldMkLst>
          <pc:docMk/>
          <pc:sldMk cId="1963165991" sldId="301"/>
        </pc:sldMkLst>
        <pc:spChg chg="mod">
          <ac:chgData name="Anupam Guha" userId="341ae4f441e8ff92" providerId="LiveId" clId="{C3D88EE5-FFAF-4781-BEAF-0C1A85546807}" dt="2021-09-16T03:58:06.370" v="479" actId="20577"/>
          <ac:spMkLst>
            <pc:docMk/>
            <pc:sldMk cId="1963165991" sldId="301"/>
            <ac:spMk id="2" creationId="{87C9F23D-F772-485D-AD51-7DCEA8F05263}"/>
          </ac:spMkLst>
        </pc:spChg>
        <pc:spChg chg="del">
          <ac:chgData name="Anupam Guha" userId="341ae4f441e8ff92" providerId="LiveId" clId="{C3D88EE5-FFAF-4781-BEAF-0C1A85546807}" dt="2021-09-16T03:56:57.579" v="466" actId="478"/>
          <ac:spMkLst>
            <pc:docMk/>
            <pc:sldMk cId="1963165991" sldId="301"/>
            <ac:spMk id="3" creationId="{2ABFCD02-7E64-4759-A8B9-7814E2F51B31}"/>
          </ac:spMkLst>
        </pc:spChg>
      </pc:sldChg>
      <pc:sldChg chg="del">
        <pc:chgData name="Anupam Guha" userId="341ae4f441e8ff92" providerId="LiveId" clId="{C3D88EE5-FFAF-4781-BEAF-0C1A85546807}" dt="2021-09-16T03:33:57.654" v="16" actId="47"/>
        <pc:sldMkLst>
          <pc:docMk/>
          <pc:sldMk cId="2528029774" sldId="301"/>
        </pc:sldMkLst>
      </pc:sldChg>
      <pc:sldChg chg="delSp modSp new mod ord">
        <pc:chgData name="Anupam Guha" userId="341ae4f441e8ff92" providerId="LiveId" clId="{C3D88EE5-FFAF-4781-BEAF-0C1A85546807}" dt="2021-09-16T04:06:14.709" v="862"/>
        <pc:sldMkLst>
          <pc:docMk/>
          <pc:sldMk cId="1979299652" sldId="302"/>
        </pc:sldMkLst>
        <pc:spChg chg="mod">
          <ac:chgData name="Anupam Guha" userId="341ae4f441e8ff92" providerId="LiveId" clId="{C3D88EE5-FFAF-4781-BEAF-0C1A85546807}" dt="2021-09-16T04:05:54.926" v="860" actId="20577"/>
          <ac:spMkLst>
            <pc:docMk/>
            <pc:sldMk cId="1979299652" sldId="302"/>
            <ac:spMk id="2" creationId="{20217FF2-395B-496F-AD4A-2AB52BED39FD}"/>
          </ac:spMkLst>
        </pc:spChg>
        <pc:spChg chg="del">
          <ac:chgData name="Anupam Guha" userId="341ae4f441e8ff92" providerId="LiveId" clId="{C3D88EE5-FFAF-4781-BEAF-0C1A85546807}" dt="2021-09-16T03:57:11.265" v="469" actId="478"/>
          <ac:spMkLst>
            <pc:docMk/>
            <pc:sldMk cId="1979299652" sldId="302"/>
            <ac:spMk id="3" creationId="{711CA032-CAC4-4C14-8972-EC55AF01CFF7}"/>
          </ac:spMkLst>
        </pc:spChg>
      </pc:sldChg>
      <pc:sldChg chg="del">
        <pc:chgData name="Anupam Guha" userId="341ae4f441e8ff92" providerId="LiveId" clId="{C3D88EE5-FFAF-4781-BEAF-0C1A85546807}" dt="2021-09-16T03:33:57.964" v="17" actId="47"/>
        <pc:sldMkLst>
          <pc:docMk/>
          <pc:sldMk cId="3426676031" sldId="302"/>
        </pc:sldMkLst>
      </pc:sldChg>
      <pc:sldChg chg="del">
        <pc:chgData name="Anupam Guha" userId="341ae4f441e8ff92" providerId="LiveId" clId="{C3D88EE5-FFAF-4781-BEAF-0C1A85546807}" dt="2021-09-16T03:33:59.902" v="22" actId="47"/>
        <pc:sldMkLst>
          <pc:docMk/>
          <pc:sldMk cId="954605767" sldId="303"/>
        </pc:sldMkLst>
      </pc:sldChg>
      <pc:sldChg chg="delSp modSp new mod ord">
        <pc:chgData name="Anupam Guha" userId="341ae4f441e8ff92" providerId="LiveId" clId="{C3D88EE5-FFAF-4781-BEAF-0C1A85546807}" dt="2021-09-16T04:06:16.996" v="864"/>
        <pc:sldMkLst>
          <pc:docMk/>
          <pc:sldMk cId="3463983475" sldId="303"/>
        </pc:sldMkLst>
        <pc:spChg chg="mod">
          <ac:chgData name="Anupam Guha" userId="341ae4f441e8ff92" providerId="LiveId" clId="{C3D88EE5-FFAF-4781-BEAF-0C1A85546807}" dt="2021-09-16T03:59:08.491" v="499" actId="1076"/>
          <ac:spMkLst>
            <pc:docMk/>
            <pc:sldMk cId="3463983475" sldId="303"/>
            <ac:spMk id="2" creationId="{31CBD6FF-F4C8-4579-B49C-E5EBFCA90D2B}"/>
          </ac:spMkLst>
        </pc:spChg>
        <pc:spChg chg="del">
          <ac:chgData name="Anupam Guha" userId="341ae4f441e8ff92" providerId="LiveId" clId="{C3D88EE5-FFAF-4781-BEAF-0C1A85546807}" dt="2021-09-16T03:58:54.643" v="481" actId="478"/>
          <ac:spMkLst>
            <pc:docMk/>
            <pc:sldMk cId="3463983475" sldId="303"/>
            <ac:spMk id="3" creationId="{8A918F70-5F00-4118-9664-8F8B694A0D11}"/>
          </ac:spMkLst>
        </pc:spChg>
      </pc:sldChg>
      <pc:sldChg chg="del">
        <pc:chgData name="Anupam Guha" userId="341ae4f441e8ff92" providerId="LiveId" clId="{C3D88EE5-FFAF-4781-BEAF-0C1A85546807}" dt="2021-09-16T03:33:58.228" v="18" actId="47"/>
        <pc:sldMkLst>
          <pc:docMk/>
          <pc:sldMk cId="414685037" sldId="304"/>
        </pc:sldMkLst>
      </pc:sldChg>
      <pc:sldChg chg="delSp modSp new mod">
        <pc:chgData name="Anupam Guha" userId="341ae4f441e8ff92" providerId="LiveId" clId="{C3D88EE5-FFAF-4781-BEAF-0C1A85546807}" dt="2021-09-16T03:34:43.792" v="60" actId="1076"/>
        <pc:sldMkLst>
          <pc:docMk/>
          <pc:sldMk cId="1566733631" sldId="304"/>
        </pc:sldMkLst>
        <pc:spChg chg="mod">
          <ac:chgData name="Anupam Guha" userId="341ae4f441e8ff92" providerId="LiveId" clId="{C3D88EE5-FFAF-4781-BEAF-0C1A85546807}" dt="2021-09-16T03:34:43.792" v="60" actId="1076"/>
          <ac:spMkLst>
            <pc:docMk/>
            <pc:sldMk cId="1566733631" sldId="304"/>
            <ac:spMk id="2" creationId="{CA922BAF-FE0E-42B3-99BC-E81ADD8F67FD}"/>
          </ac:spMkLst>
        </pc:spChg>
        <pc:spChg chg="del">
          <ac:chgData name="Anupam Guha" userId="341ae4f441e8ff92" providerId="LiveId" clId="{C3D88EE5-FFAF-4781-BEAF-0C1A85546807}" dt="2021-09-16T03:34:29.766" v="53" actId="478"/>
          <ac:spMkLst>
            <pc:docMk/>
            <pc:sldMk cId="1566733631" sldId="304"/>
            <ac:spMk id="3" creationId="{4BD9C5D8-021B-42C0-8011-7BFF6A803948}"/>
          </ac:spMkLst>
        </pc:spChg>
      </pc:sldChg>
      <pc:sldChg chg="del">
        <pc:chgData name="Anupam Guha" userId="341ae4f441e8ff92" providerId="LiveId" clId="{C3D88EE5-FFAF-4781-BEAF-0C1A85546807}" dt="2021-09-16T03:33:58.427" v="19" actId="47"/>
        <pc:sldMkLst>
          <pc:docMk/>
          <pc:sldMk cId="1393945832" sldId="305"/>
        </pc:sldMkLst>
      </pc:sldChg>
      <pc:sldChg chg="delSp modSp new mod">
        <pc:chgData name="Anupam Guha" userId="341ae4f441e8ff92" providerId="LiveId" clId="{C3D88EE5-FFAF-4781-BEAF-0C1A85546807}" dt="2021-09-16T03:59:33.580" v="503" actId="1076"/>
        <pc:sldMkLst>
          <pc:docMk/>
          <pc:sldMk cId="3188006027" sldId="305"/>
        </pc:sldMkLst>
        <pc:spChg chg="mod">
          <ac:chgData name="Anupam Guha" userId="341ae4f441e8ff92" providerId="LiveId" clId="{C3D88EE5-FFAF-4781-BEAF-0C1A85546807}" dt="2021-09-16T03:59:33.580" v="503" actId="1076"/>
          <ac:spMkLst>
            <pc:docMk/>
            <pc:sldMk cId="3188006027" sldId="305"/>
            <ac:spMk id="2" creationId="{85CCC694-1BB1-415B-A48A-621DD177D0C6}"/>
          </ac:spMkLst>
        </pc:spChg>
        <pc:spChg chg="del">
          <ac:chgData name="Anupam Guha" userId="341ae4f441e8ff92" providerId="LiveId" clId="{C3D88EE5-FFAF-4781-BEAF-0C1A85546807}" dt="2021-09-16T03:59:25.001" v="501" actId="478"/>
          <ac:spMkLst>
            <pc:docMk/>
            <pc:sldMk cId="3188006027" sldId="305"/>
            <ac:spMk id="3" creationId="{FE46ED61-B54D-49BE-89E1-94C8D6FC1923}"/>
          </ac:spMkLst>
        </pc:spChg>
      </pc:sldChg>
      <pc:sldChg chg="delSp modSp new mod">
        <pc:chgData name="Anupam Guha" userId="341ae4f441e8ff92" providerId="LiveId" clId="{C3D88EE5-FFAF-4781-BEAF-0C1A85546807}" dt="2021-09-16T04:00:34.164" v="563" actId="1076"/>
        <pc:sldMkLst>
          <pc:docMk/>
          <pc:sldMk cId="3292425059" sldId="306"/>
        </pc:sldMkLst>
        <pc:spChg chg="mod">
          <ac:chgData name="Anupam Guha" userId="341ae4f441e8ff92" providerId="LiveId" clId="{C3D88EE5-FFAF-4781-BEAF-0C1A85546807}" dt="2021-09-16T04:00:34.164" v="563" actId="1076"/>
          <ac:spMkLst>
            <pc:docMk/>
            <pc:sldMk cId="3292425059" sldId="306"/>
            <ac:spMk id="2" creationId="{484CD5CB-F07D-4416-8D59-8D70519E0AA0}"/>
          </ac:spMkLst>
        </pc:spChg>
        <pc:spChg chg="del">
          <ac:chgData name="Anupam Guha" userId="341ae4f441e8ff92" providerId="LiveId" clId="{C3D88EE5-FFAF-4781-BEAF-0C1A85546807}" dt="2021-09-16T04:00:27.703" v="561" actId="478"/>
          <ac:spMkLst>
            <pc:docMk/>
            <pc:sldMk cId="3292425059" sldId="306"/>
            <ac:spMk id="3" creationId="{ACC4AB37-9E33-4C35-AC87-10D9C9C41ADC}"/>
          </ac:spMkLst>
        </pc:spChg>
      </pc:sldChg>
      <pc:sldChg chg="del">
        <pc:chgData name="Anupam Guha" userId="341ae4f441e8ff92" providerId="LiveId" clId="{C3D88EE5-FFAF-4781-BEAF-0C1A85546807}" dt="2021-09-16T03:33:58.683" v="20" actId="47"/>
        <pc:sldMkLst>
          <pc:docMk/>
          <pc:sldMk cId="4045679192" sldId="306"/>
        </pc:sldMkLst>
      </pc:sldChg>
      <pc:sldChg chg="delSp modSp new mod">
        <pc:chgData name="Anupam Guha" userId="341ae4f441e8ff92" providerId="LiveId" clId="{C3D88EE5-FFAF-4781-BEAF-0C1A85546807}" dt="2021-09-16T07:55:47.599" v="1071"/>
        <pc:sldMkLst>
          <pc:docMk/>
          <pc:sldMk cId="1370748717" sldId="307"/>
        </pc:sldMkLst>
        <pc:spChg chg="mod">
          <ac:chgData name="Anupam Guha" userId="341ae4f441e8ff92" providerId="LiveId" clId="{C3D88EE5-FFAF-4781-BEAF-0C1A85546807}" dt="2021-09-16T07:55:47.599" v="1071"/>
          <ac:spMkLst>
            <pc:docMk/>
            <pc:sldMk cId="1370748717" sldId="307"/>
            <ac:spMk id="2" creationId="{443EB8E0-55F8-447F-9D40-04AE9B02721B}"/>
          </ac:spMkLst>
        </pc:spChg>
        <pc:spChg chg="del">
          <ac:chgData name="Anupam Guha" userId="341ae4f441e8ff92" providerId="LiveId" clId="{C3D88EE5-FFAF-4781-BEAF-0C1A85546807}" dt="2021-09-16T04:00:53.287" v="580" actId="478"/>
          <ac:spMkLst>
            <pc:docMk/>
            <pc:sldMk cId="1370748717" sldId="307"/>
            <ac:spMk id="3" creationId="{00C53EAA-FBA4-4FAA-B078-D65B631C9F53}"/>
          </ac:spMkLst>
        </pc:spChg>
      </pc:sldChg>
      <pc:sldChg chg="del">
        <pc:chgData name="Anupam Guha" userId="341ae4f441e8ff92" providerId="LiveId" clId="{C3D88EE5-FFAF-4781-BEAF-0C1A85546807}" dt="2021-09-16T03:33:58.979" v="21" actId="47"/>
        <pc:sldMkLst>
          <pc:docMk/>
          <pc:sldMk cId="2920374111" sldId="307"/>
        </pc:sldMkLst>
      </pc:sldChg>
      <pc:sldChg chg="delSp modSp new del mod">
        <pc:chgData name="Anupam Guha" userId="341ae4f441e8ff92" providerId="LiveId" clId="{C3D88EE5-FFAF-4781-BEAF-0C1A85546807}" dt="2021-09-16T07:54:31.953" v="1064" actId="47"/>
        <pc:sldMkLst>
          <pc:docMk/>
          <pc:sldMk cId="307221046" sldId="308"/>
        </pc:sldMkLst>
        <pc:spChg chg="mod">
          <ac:chgData name="Anupam Guha" userId="341ae4f441e8ff92" providerId="LiveId" clId="{C3D88EE5-FFAF-4781-BEAF-0C1A85546807}" dt="2021-09-16T04:01:40.091" v="668" actId="1076"/>
          <ac:spMkLst>
            <pc:docMk/>
            <pc:sldMk cId="307221046" sldId="308"/>
            <ac:spMk id="2" creationId="{FEC594EF-C066-404B-8B04-545E6136ADE4}"/>
          </ac:spMkLst>
        </pc:spChg>
        <pc:spChg chg="del">
          <ac:chgData name="Anupam Guha" userId="341ae4f441e8ff92" providerId="LiveId" clId="{C3D88EE5-FFAF-4781-BEAF-0C1A85546807}" dt="2021-09-16T04:01:33.631" v="667" actId="478"/>
          <ac:spMkLst>
            <pc:docMk/>
            <pc:sldMk cId="307221046" sldId="308"/>
            <ac:spMk id="3" creationId="{8B382B5E-84FC-43DE-A609-B3E5ACF3AD96}"/>
          </ac:spMkLst>
        </pc:spChg>
      </pc:sldChg>
      <pc:sldChg chg="new del">
        <pc:chgData name="Anupam Guha" userId="341ae4f441e8ff92" providerId="LiveId" clId="{C3D88EE5-FFAF-4781-BEAF-0C1A85546807}" dt="2021-09-16T04:02:40.437" v="746" actId="47"/>
        <pc:sldMkLst>
          <pc:docMk/>
          <pc:sldMk cId="3816525185" sldId="309"/>
        </pc:sldMkLst>
      </pc:sldChg>
      <pc:sldChg chg="delSp modSp new mod ord">
        <pc:chgData name="Anupam Guha" userId="341ae4f441e8ff92" providerId="LiveId" clId="{C3D88EE5-FFAF-4781-BEAF-0C1A85546807}" dt="2021-09-16T04:11:18.678" v="1038"/>
        <pc:sldMkLst>
          <pc:docMk/>
          <pc:sldMk cId="1663673121" sldId="310"/>
        </pc:sldMkLst>
        <pc:spChg chg="mod">
          <ac:chgData name="Anupam Guha" userId="341ae4f441e8ff92" providerId="LiveId" clId="{C3D88EE5-FFAF-4781-BEAF-0C1A85546807}" dt="2021-09-16T04:03:25.026" v="790" actId="1076"/>
          <ac:spMkLst>
            <pc:docMk/>
            <pc:sldMk cId="1663673121" sldId="310"/>
            <ac:spMk id="2" creationId="{9BFB4E51-725A-440B-8777-92EB99039D2D}"/>
          </ac:spMkLst>
        </pc:spChg>
        <pc:spChg chg="del">
          <ac:chgData name="Anupam Guha" userId="341ae4f441e8ff92" providerId="LiveId" clId="{C3D88EE5-FFAF-4781-BEAF-0C1A85546807}" dt="2021-09-16T04:03:19.810" v="789" actId="478"/>
          <ac:spMkLst>
            <pc:docMk/>
            <pc:sldMk cId="1663673121" sldId="310"/>
            <ac:spMk id="3" creationId="{FF058913-33BE-465A-9AA7-FBA9D70397C3}"/>
          </ac:spMkLst>
        </pc:spChg>
      </pc:sldChg>
      <pc:sldChg chg="delSp modSp new mod ord">
        <pc:chgData name="Anupam Guha" userId="341ae4f441e8ff92" providerId="LiveId" clId="{C3D88EE5-FFAF-4781-BEAF-0C1A85546807}" dt="2021-09-16T04:08:29.165" v="910"/>
        <pc:sldMkLst>
          <pc:docMk/>
          <pc:sldMk cId="1847721230" sldId="311"/>
        </pc:sldMkLst>
        <pc:spChg chg="mod">
          <ac:chgData name="Anupam Guha" userId="341ae4f441e8ff92" providerId="LiveId" clId="{C3D88EE5-FFAF-4781-BEAF-0C1A85546807}" dt="2021-09-16T04:04:25.758" v="842" actId="20577"/>
          <ac:spMkLst>
            <pc:docMk/>
            <pc:sldMk cId="1847721230" sldId="311"/>
            <ac:spMk id="2" creationId="{84A1B789-1684-4A4C-9BB0-B3B87DE0545C}"/>
          </ac:spMkLst>
        </pc:spChg>
        <pc:spChg chg="del">
          <ac:chgData name="Anupam Guha" userId="341ae4f441e8ff92" providerId="LiveId" clId="{C3D88EE5-FFAF-4781-BEAF-0C1A85546807}" dt="2021-09-16T04:03:40.676" v="811" actId="478"/>
          <ac:spMkLst>
            <pc:docMk/>
            <pc:sldMk cId="1847721230" sldId="311"/>
            <ac:spMk id="3" creationId="{41A6D841-A306-47C6-9D36-294333519261}"/>
          </ac:spMkLst>
        </pc:spChg>
      </pc:sldChg>
      <pc:sldChg chg="delSp modSp new mod">
        <pc:chgData name="Anupam Guha" userId="341ae4f441e8ff92" providerId="LiveId" clId="{C3D88EE5-FFAF-4781-BEAF-0C1A85546807}" dt="2021-09-16T04:00:06.403" v="517" actId="1076"/>
        <pc:sldMkLst>
          <pc:docMk/>
          <pc:sldMk cId="2653153852" sldId="312"/>
        </pc:sldMkLst>
        <pc:spChg chg="mod">
          <ac:chgData name="Anupam Guha" userId="341ae4f441e8ff92" providerId="LiveId" clId="{C3D88EE5-FFAF-4781-BEAF-0C1A85546807}" dt="2021-09-16T04:00:06.403" v="517" actId="1076"/>
          <ac:spMkLst>
            <pc:docMk/>
            <pc:sldMk cId="2653153852" sldId="312"/>
            <ac:spMk id="2" creationId="{5C506084-9C07-4CEE-9181-4BD7FCE515F8}"/>
          </ac:spMkLst>
        </pc:spChg>
        <pc:spChg chg="del">
          <ac:chgData name="Anupam Guha" userId="341ae4f441e8ff92" providerId="LiveId" clId="{C3D88EE5-FFAF-4781-BEAF-0C1A85546807}" dt="2021-09-16T03:59:58.374" v="515" actId="478"/>
          <ac:spMkLst>
            <pc:docMk/>
            <pc:sldMk cId="2653153852" sldId="312"/>
            <ac:spMk id="3" creationId="{AB2DB18A-A702-4D7B-881E-FD49E8DF57F4}"/>
          </ac:spMkLst>
        </pc:spChg>
      </pc:sldChg>
      <pc:sldChg chg="delSp modSp new mod">
        <pc:chgData name="Anupam Guha" userId="341ae4f441e8ff92" providerId="LiveId" clId="{C3D88EE5-FFAF-4781-BEAF-0C1A85546807}" dt="2021-09-16T04:04:08.460" v="826" actId="1076"/>
        <pc:sldMkLst>
          <pc:docMk/>
          <pc:sldMk cId="203603054" sldId="313"/>
        </pc:sldMkLst>
        <pc:spChg chg="mod">
          <ac:chgData name="Anupam Guha" userId="341ae4f441e8ff92" providerId="LiveId" clId="{C3D88EE5-FFAF-4781-BEAF-0C1A85546807}" dt="2021-09-16T04:04:08.460" v="826" actId="1076"/>
          <ac:spMkLst>
            <pc:docMk/>
            <pc:sldMk cId="203603054" sldId="313"/>
            <ac:spMk id="2" creationId="{9C62FAA0-9555-4C95-AE7B-490D0F81B44F}"/>
          </ac:spMkLst>
        </pc:spChg>
        <pc:spChg chg="del">
          <ac:chgData name="Anupam Guha" userId="341ae4f441e8ff92" providerId="LiveId" clId="{C3D88EE5-FFAF-4781-BEAF-0C1A85546807}" dt="2021-09-16T04:04:01.545" v="824" actId="478"/>
          <ac:spMkLst>
            <pc:docMk/>
            <pc:sldMk cId="203603054" sldId="313"/>
            <ac:spMk id="3" creationId="{73765B55-B1C7-44FB-8BE9-F366CC91611D}"/>
          </ac:spMkLst>
        </pc:spChg>
      </pc:sldChg>
      <pc:sldChg chg="delSp modSp new mod">
        <pc:chgData name="Anupam Guha" userId="341ae4f441e8ff92" providerId="LiveId" clId="{C3D88EE5-FFAF-4781-BEAF-0C1A85546807}" dt="2021-09-16T04:09:27.252" v="963" actId="1076"/>
        <pc:sldMkLst>
          <pc:docMk/>
          <pc:sldMk cId="790762384" sldId="314"/>
        </pc:sldMkLst>
        <pc:spChg chg="mod">
          <ac:chgData name="Anupam Guha" userId="341ae4f441e8ff92" providerId="LiveId" clId="{C3D88EE5-FFAF-4781-BEAF-0C1A85546807}" dt="2021-09-16T04:09:27.252" v="963" actId="1076"/>
          <ac:spMkLst>
            <pc:docMk/>
            <pc:sldMk cId="790762384" sldId="314"/>
            <ac:spMk id="2" creationId="{4E10868D-AEE8-43D5-89ED-C04E50374061}"/>
          </ac:spMkLst>
        </pc:spChg>
        <pc:spChg chg="del">
          <ac:chgData name="Anupam Guha" userId="341ae4f441e8ff92" providerId="LiveId" clId="{C3D88EE5-FFAF-4781-BEAF-0C1A85546807}" dt="2021-09-16T04:09:14.972" v="961" actId="478"/>
          <ac:spMkLst>
            <pc:docMk/>
            <pc:sldMk cId="790762384" sldId="314"/>
            <ac:spMk id="3" creationId="{F7F2CE1F-5737-4878-9B13-575A4CABF6B5}"/>
          </ac:spMkLst>
        </pc:spChg>
      </pc:sldChg>
      <pc:sldChg chg="delSp modSp new add del mod">
        <pc:chgData name="Anupam Guha" userId="341ae4f441e8ff92" providerId="LiveId" clId="{C3D88EE5-FFAF-4781-BEAF-0C1A85546807}" dt="2021-09-16T07:55:41.038" v="1070" actId="47"/>
        <pc:sldMkLst>
          <pc:docMk/>
          <pc:sldMk cId="1659633357" sldId="315"/>
        </pc:sldMkLst>
        <pc:spChg chg="mod">
          <ac:chgData name="Anupam Guha" userId="341ae4f441e8ff92" providerId="LiveId" clId="{C3D88EE5-FFAF-4781-BEAF-0C1A85546807}" dt="2021-09-16T07:55:30.817" v="1069" actId="21"/>
          <ac:spMkLst>
            <pc:docMk/>
            <pc:sldMk cId="1659633357" sldId="315"/>
            <ac:spMk id="2" creationId="{C4D81E1C-54E1-4DB1-82D4-B3D465945119}"/>
          </ac:spMkLst>
        </pc:spChg>
        <pc:spChg chg="del">
          <ac:chgData name="Anupam Guha" userId="341ae4f441e8ff92" providerId="LiveId" clId="{C3D88EE5-FFAF-4781-BEAF-0C1A85546807}" dt="2021-09-16T04:09:42.181" v="986" actId="478"/>
          <ac:spMkLst>
            <pc:docMk/>
            <pc:sldMk cId="1659633357" sldId="315"/>
            <ac:spMk id="3" creationId="{02CFA735-FD08-4FAB-B546-BDFFFAC40357}"/>
          </ac:spMkLst>
        </pc:spChg>
      </pc:sldChg>
      <pc:sldChg chg="new del">
        <pc:chgData name="Anupam Guha" userId="341ae4f441e8ff92" providerId="LiveId" clId="{C3D88EE5-FFAF-4781-BEAF-0C1A85546807}" dt="2021-09-16T04:11:24.463" v="1039" actId="47"/>
        <pc:sldMkLst>
          <pc:docMk/>
          <pc:sldMk cId="2061581911" sldId="316"/>
        </pc:sldMkLst>
      </pc:sldChg>
      <pc:sldChg chg="delSp modSp new mod">
        <pc:chgData name="Anupam Guha" userId="341ae4f441e8ff92" providerId="LiveId" clId="{C3D88EE5-FFAF-4781-BEAF-0C1A85546807}" dt="2021-09-16T07:54:11.417" v="1063" actId="20577"/>
        <pc:sldMkLst>
          <pc:docMk/>
          <pc:sldMk cId="3411825465" sldId="317"/>
        </pc:sldMkLst>
        <pc:spChg chg="mod">
          <ac:chgData name="Anupam Guha" userId="341ae4f441e8ff92" providerId="LiveId" clId="{C3D88EE5-FFAF-4781-BEAF-0C1A85546807}" dt="2021-09-16T07:54:11.417" v="1063" actId="20577"/>
          <ac:spMkLst>
            <pc:docMk/>
            <pc:sldMk cId="3411825465" sldId="317"/>
            <ac:spMk id="2" creationId="{90B4155E-66AA-4D81-B7FD-23489DF7F786}"/>
          </ac:spMkLst>
        </pc:spChg>
        <pc:spChg chg="del">
          <ac:chgData name="Anupam Guha" userId="341ae4f441e8ff92" providerId="LiveId" clId="{C3D88EE5-FFAF-4781-BEAF-0C1A85546807}" dt="2021-09-16T04:09:58.220" v="1011" actId="478"/>
          <ac:spMkLst>
            <pc:docMk/>
            <pc:sldMk cId="3411825465" sldId="317"/>
            <ac:spMk id="3" creationId="{34634957-21D6-4362-8603-24FC0A577BA1}"/>
          </ac:spMkLst>
        </pc:spChg>
      </pc:sldChg>
      <pc:sldChg chg="new del">
        <pc:chgData name="Anupam Guha" userId="341ae4f441e8ff92" providerId="LiveId" clId="{C3D88EE5-FFAF-4781-BEAF-0C1A85546807}" dt="2021-09-16T04:08:36.672" v="911" actId="47"/>
        <pc:sldMkLst>
          <pc:docMk/>
          <pc:sldMk cId="322263291" sldId="318"/>
        </pc:sldMkLst>
      </pc:sldChg>
      <pc:sldChg chg="new del">
        <pc:chgData name="Anupam Guha" userId="341ae4f441e8ff92" providerId="LiveId" clId="{C3D88EE5-FFAF-4781-BEAF-0C1A85546807}" dt="2021-09-16T03:37:53.883" v="94" actId="47"/>
        <pc:sldMkLst>
          <pc:docMk/>
          <pc:sldMk cId="4178426522" sldId="319"/>
        </pc:sldMkLst>
      </pc:sldChg>
      <pc:sldChg chg="new del">
        <pc:chgData name="Anupam Guha" userId="341ae4f441e8ff92" providerId="LiveId" clId="{C3D88EE5-FFAF-4781-BEAF-0C1A85546807}" dt="2021-09-16T03:37:54.380" v="95" actId="47"/>
        <pc:sldMkLst>
          <pc:docMk/>
          <pc:sldMk cId="1169780730" sldId="320"/>
        </pc:sldMkLst>
      </pc:sldChg>
      <pc:sldChg chg="new del">
        <pc:chgData name="Anupam Guha" userId="341ae4f441e8ff92" providerId="LiveId" clId="{C3D88EE5-FFAF-4781-BEAF-0C1A85546807}" dt="2021-09-16T03:59:17.478" v="500" actId="47"/>
        <pc:sldMkLst>
          <pc:docMk/>
          <pc:sldMk cId="1782516349" sldId="321"/>
        </pc:sldMkLst>
      </pc:sldChg>
      <pc:sldChg chg="new del">
        <pc:chgData name="Anupam Guha" userId="341ae4f441e8ff92" providerId="LiveId" clId="{C3D88EE5-FFAF-4781-BEAF-0C1A85546807}" dt="2021-09-16T03:58:22.463" v="480" actId="47"/>
        <pc:sldMkLst>
          <pc:docMk/>
          <pc:sldMk cId="3394417392" sldId="322"/>
        </pc:sldMkLst>
      </pc:sldChg>
      <pc:sldChg chg="delSp modSp new mod">
        <pc:chgData name="Anupam Guha" userId="341ae4f441e8ff92" providerId="LiveId" clId="{C3D88EE5-FFAF-4781-BEAF-0C1A85546807}" dt="2021-09-16T04:06:28.474" v="866" actId="20577"/>
        <pc:sldMkLst>
          <pc:docMk/>
          <pc:sldMk cId="4169845597" sldId="323"/>
        </pc:sldMkLst>
        <pc:spChg chg="mod">
          <ac:chgData name="Anupam Guha" userId="341ae4f441e8ff92" providerId="LiveId" clId="{C3D88EE5-FFAF-4781-BEAF-0C1A85546807}" dt="2021-09-16T04:06:28.474" v="866" actId="20577"/>
          <ac:spMkLst>
            <pc:docMk/>
            <pc:sldMk cId="4169845597" sldId="323"/>
            <ac:spMk id="2" creationId="{24E10B6F-5506-4CB2-88E0-005A6A5EDB54}"/>
          </ac:spMkLst>
        </pc:spChg>
        <pc:spChg chg="del">
          <ac:chgData name="Anupam Guha" userId="341ae4f441e8ff92" providerId="LiveId" clId="{C3D88EE5-FFAF-4781-BEAF-0C1A85546807}" dt="2021-09-16T03:55:33.120" v="464" actId="478"/>
          <ac:spMkLst>
            <pc:docMk/>
            <pc:sldMk cId="4169845597" sldId="323"/>
            <ac:spMk id="3" creationId="{3640471E-6CDE-40C7-A556-128CA10AB553}"/>
          </ac:spMkLst>
        </pc:spChg>
      </pc:sldChg>
      <pc:sldChg chg="delSp modSp new mod">
        <pc:chgData name="Anupam Guha" userId="341ae4f441e8ff92" providerId="LiveId" clId="{C3D88EE5-FFAF-4781-BEAF-0C1A85546807}" dt="2021-09-16T04:02:28.920" v="745" actId="20577"/>
        <pc:sldMkLst>
          <pc:docMk/>
          <pc:sldMk cId="767837888" sldId="324"/>
        </pc:sldMkLst>
        <pc:spChg chg="mod">
          <ac:chgData name="Anupam Guha" userId="341ae4f441e8ff92" providerId="LiveId" clId="{C3D88EE5-FFAF-4781-BEAF-0C1A85546807}" dt="2021-09-16T04:02:28.920" v="745" actId="20577"/>
          <ac:spMkLst>
            <pc:docMk/>
            <pc:sldMk cId="767837888" sldId="324"/>
            <ac:spMk id="2" creationId="{55230045-74C5-4069-8B9D-B9407A906F1E}"/>
          </ac:spMkLst>
        </pc:spChg>
        <pc:spChg chg="del">
          <ac:chgData name="Anupam Guha" userId="341ae4f441e8ff92" providerId="LiveId" clId="{C3D88EE5-FFAF-4781-BEAF-0C1A85546807}" dt="2021-09-16T04:02:01.722" v="686" actId="478"/>
          <ac:spMkLst>
            <pc:docMk/>
            <pc:sldMk cId="767837888" sldId="324"/>
            <ac:spMk id="3" creationId="{E6ACD997-6CB5-456E-94F6-935B4A2FF679}"/>
          </ac:spMkLst>
        </pc:spChg>
      </pc:sldChg>
      <pc:sldChg chg="delSp modSp new mod">
        <pc:chgData name="Anupam Guha" userId="341ae4f441e8ff92" providerId="LiveId" clId="{C3D88EE5-FFAF-4781-BEAF-0C1A85546807}" dt="2021-09-16T04:08:11.588" v="908" actId="1076"/>
        <pc:sldMkLst>
          <pc:docMk/>
          <pc:sldMk cId="569152084" sldId="325"/>
        </pc:sldMkLst>
        <pc:spChg chg="mod">
          <ac:chgData name="Anupam Guha" userId="341ae4f441e8ff92" providerId="LiveId" clId="{C3D88EE5-FFAF-4781-BEAF-0C1A85546807}" dt="2021-09-16T04:08:11.588" v="908" actId="1076"/>
          <ac:spMkLst>
            <pc:docMk/>
            <pc:sldMk cId="569152084" sldId="325"/>
            <ac:spMk id="2" creationId="{AA26C1FA-969F-4628-B7B4-EB7684EA04AE}"/>
          </ac:spMkLst>
        </pc:spChg>
        <pc:spChg chg="del">
          <ac:chgData name="Anupam Guha" userId="341ae4f441e8ff92" providerId="LiveId" clId="{C3D88EE5-FFAF-4781-BEAF-0C1A85546807}" dt="2021-09-16T04:07:55.030" v="868" actId="478"/>
          <ac:spMkLst>
            <pc:docMk/>
            <pc:sldMk cId="569152084" sldId="325"/>
            <ac:spMk id="3" creationId="{1C0EA2A9-F276-4236-8191-34E27737792E}"/>
          </ac:spMkLst>
        </pc:spChg>
      </pc:sldChg>
      <pc:sldChg chg="delSp modSp new mod">
        <pc:chgData name="Anupam Guha" userId="341ae4f441e8ff92" providerId="LiveId" clId="{C3D88EE5-FFAF-4781-BEAF-0C1A85546807}" dt="2021-09-16T04:10:59.309" v="1036" actId="1076"/>
        <pc:sldMkLst>
          <pc:docMk/>
          <pc:sldMk cId="2850751481" sldId="326"/>
        </pc:sldMkLst>
        <pc:spChg chg="mod">
          <ac:chgData name="Anupam Guha" userId="341ae4f441e8ff92" providerId="LiveId" clId="{C3D88EE5-FFAF-4781-BEAF-0C1A85546807}" dt="2021-09-16T04:10:59.309" v="1036" actId="1076"/>
          <ac:spMkLst>
            <pc:docMk/>
            <pc:sldMk cId="2850751481" sldId="326"/>
            <ac:spMk id="2" creationId="{4DB4065D-8C83-425D-9C4B-E4FD5BDB3DE3}"/>
          </ac:spMkLst>
        </pc:spChg>
        <pc:spChg chg="del">
          <ac:chgData name="Anupam Guha" userId="341ae4f441e8ff92" providerId="LiveId" clId="{C3D88EE5-FFAF-4781-BEAF-0C1A85546807}" dt="2021-09-16T04:10:45.341" v="1015" actId="478"/>
          <ac:spMkLst>
            <pc:docMk/>
            <pc:sldMk cId="2850751481" sldId="326"/>
            <ac:spMk id="3" creationId="{D4E3FB1E-D857-4F88-8AF4-22373D68211D}"/>
          </ac:spMkLst>
        </pc:spChg>
      </pc:sldChg>
    </pc:docChg>
  </pc:docChgLst>
  <pc:docChgLst>
    <pc:chgData name="Anupam Guha" userId="341ae4f441e8ff92" providerId="LiveId" clId="{0B75DB7C-5157-47F7-AD43-DA30517D10CC}"/>
    <pc:docChg chg="custSel addSld modSld sldOrd">
      <pc:chgData name="Anupam Guha" userId="341ae4f441e8ff92" providerId="LiveId" clId="{0B75DB7C-5157-47F7-AD43-DA30517D10CC}" dt="2021-08-19T04:26:59.823" v="10" actId="1076"/>
      <pc:docMkLst>
        <pc:docMk/>
      </pc:docMkLst>
      <pc:sldChg chg="delSp modSp mod">
        <pc:chgData name="Anupam Guha" userId="341ae4f441e8ff92" providerId="LiveId" clId="{0B75DB7C-5157-47F7-AD43-DA30517D10CC}" dt="2021-08-19T04:26:11.081" v="7" actId="1076"/>
        <pc:sldMkLst>
          <pc:docMk/>
          <pc:sldMk cId="2724177559" sldId="313"/>
        </pc:sldMkLst>
        <pc:spChg chg="del mod">
          <ac:chgData name="Anupam Guha" userId="341ae4f441e8ff92" providerId="LiveId" clId="{0B75DB7C-5157-47F7-AD43-DA30517D10CC}" dt="2021-08-19T04:25:58.852" v="4" actId="478"/>
          <ac:spMkLst>
            <pc:docMk/>
            <pc:sldMk cId="2724177559" sldId="313"/>
            <ac:spMk id="2" creationId="{6F91FF38-D1E7-4A0E-9406-0EEB8D367207}"/>
          </ac:spMkLst>
        </pc:spChg>
        <pc:picChg chg="mod">
          <ac:chgData name="Anupam Guha" userId="341ae4f441e8ff92" providerId="LiveId" clId="{0B75DB7C-5157-47F7-AD43-DA30517D10CC}" dt="2021-08-19T04:26:11.081" v="7" actId="1076"/>
          <ac:picMkLst>
            <pc:docMk/>
            <pc:sldMk cId="2724177559" sldId="313"/>
            <ac:picMk id="5" creationId="{6C9EE6AE-F063-4906-99CA-7D09A68A9853}"/>
          </ac:picMkLst>
        </pc:picChg>
      </pc:sldChg>
      <pc:sldChg chg="addSp delSp modSp new mod ord">
        <pc:chgData name="Anupam Guha" userId="341ae4f441e8ff92" providerId="LiveId" clId="{0B75DB7C-5157-47F7-AD43-DA30517D10CC}" dt="2021-08-19T04:26:59.823" v="10" actId="1076"/>
        <pc:sldMkLst>
          <pc:docMk/>
          <pc:sldMk cId="2162738699" sldId="318"/>
        </pc:sldMkLst>
        <pc:spChg chg="mod">
          <ac:chgData name="Anupam Guha" userId="341ae4f441e8ff92" providerId="LiveId" clId="{0B75DB7C-5157-47F7-AD43-DA30517D10CC}" dt="2021-08-19T04:26:00.946" v="5"/>
          <ac:spMkLst>
            <pc:docMk/>
            <pc:sldMk cId="2162738699" sldId="318"/>
            <ac:spMk id="2" creationId="{B8B6D3C3-1518-4138-9093-EFE3E1887CD4}"/>
          </ac:spMkLst>
        </pc:spChg>
        <pc:spChg chg="del">
          <ac:chgData name="Anupam Guha" userId="341ae4f441e8ff92" providerId="LiveId" clId="{0B75DB7C-5157-47F7-AD43-DA30517D10CC}" dt="2021-08-19T04:26:05.411" v="6" actId="478"/>
          <ac:spMkLst>
            <pc:docMk/>
            <pc:sldMk cId="2162738699" sldId="318"/>
            <ac:spMk id="3" creationId="{2AF68EDD-ECF3-4B14-BB79-847711297876}"/>
          </ac:spMkLst>
        </pc:spChg>
        <pc:picChg chg="add mod">
          <ac:chgData name="Anupam Guha" userId="341ae4f441e8ff92" providerId="LiveId" clId="{0B75DB7C-5157-47F7-AD43-DA30517D10CC}" dt="2021-08-19T04:26:59.823" v="10" actId="1076"/>
          <ac:picMkLst>
            <pc:docMk/>
            <pc:sldMk cId="2162738699" sldId="318"/>
            <ac:picMk id="5" creationId="{BD9A545B-7A71-4687-9E6F-27459B78CA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404390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392571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54379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29325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AAA9C-A102-4B88-8C43-F65B04695B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8882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AAA9C-A102-4B88-8C43-F65B04695B58}"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317827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AAA9C-A102-4B88-8C43-F65B04695B58}"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07302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AAA9C-A102-4B88-8C43-F65B04695B58}" type="datetimeFigureOut">
              <a:rPr lang="en-IN" smtClean="0"/>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216359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AAA9C-A102-4B88-8C43-F65B04695B58}" type="datetimeFigureOut">
              <a:rPr lang="en-IN" smtClean="0"/>
              <a:t>06-08-2024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296586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AAA9C-A102-4B88-8C43-F65B04695B58}"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72290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AAA9C-A102-4B88-8C43-F65B04695B58}"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6672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AAA9C-A102-4B88-8C43-F65B04695B58}" type="datetimeFigureOut">
              <a:rPr lang="en-IN" smtClean="0"/>
              <a:t>06-08-2024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C6BD5-3261-4220-A83F-4929537E814E}" type="slidenum">
              <a:rPr lang="en-IN" smtClean="0"/>
              <a:t>‹#›</a:t>
            </a:fld>
            <a:endParaRPr lang="en-IN"/>
          </a:p>
        </p:txBody>
      </p:sp>
    </p:spTree>
    <p:extLst>
      <p:ext uri="{BB962C8B-B14F-4D97-AF65-F5344CB8AC3E}">
        <p14:creationId xmlns:p14="http://schemas.microsoft.com/office/powerpoint/2010/main" val="3467033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B66-62A1-4C71-99B0-DF4127C82A1D}"/>
              </a:ext>
            </a:extLst>
          </p:cNvPr>
          <p:cNvSpPr>
            <a:spLocks noGrp="1"/>
          </p:cNvSpPr>
          <p:nvPr>
            <p:ph type="ctrTitle"/>
          </p:nvPr>
        </p:nvSpPr>
        <p:spPr>
          <a:xfrm>
            <a:off x="266699" y="1122363"/>
            <a:ext cx="11591925" cy="2387600"/>
          </a:xfrm>
        </p:spPr>
        <p:txBody>
          <a:bodyPr>
            <a:normAutofit/>
          </a:bodyPr>
          <a:lstStyle/>
          <a:p>
            <a:r>
              <a:rPr lang="en-US" sz="4400" dirty="0"/>
              <a:t>What is AI policy?</a:t>
            </a:r>
            <a:endParaRPr lang="en-IN" sz="4400" dirty="0"/>
          </a:p>
        </p:txBody>
      </p:sp>
      <p:sp>
        <p:nvSpPr>
          <p:cNvPr id="3" name="Subtitle 2">
            <a:extLst>
              <a:ext uri="{FF2B5EF4-FFF2-40B4-BE49-F238E27FC236}">
                <a16:creationId xmlns:a16="http://schemas.microsoft.com/office/drawing/2014/main" id="{B11B5412-1322-45D2-A7E3-E05182580A07}"/>
              </a:ext>
            </a:extLst>
          </p:cNvPr>
          <p:cNvSpPr>
            <a:spLocks noGrp="1"/>
          </p:cNvSpPr>
          <p:nvPr>
            <p:ph type="subTitle" idx="1"/>
          </p:nvPr>
        </p:nvSpPr>
        <p:spPr/>
        <p:txBody>
          <a:bodyPr/>
          <a:lstStyle/>
          <a:p>
            <a:r>
              <a:rPr lang="en-US" dirty="0">
                <a:latin typeface="+mj-lt"/>
              </a:rPr>
              <a:t>Anupam Guha</a:t>
            </a:r>
            <a:endParaRPr lang="en-IN" dirty="0">
              <a:latin typeface="+mj-lt"/>
            </a:endParaRPr>
          </a:p>
        </p:txBody>
      </p:sp>
    </p:spTree>
    <p:extLst>
      <p:ext uri="{BB962C8B-B14F-4D97-AF65-F5344CB8AC3E}">
        <p14:creationId xmlns:p14="http://schemas.microsoft.com/office/powerpoint/2010/main" val="252033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D5CB-F07D-4416-8D59-8D70519E0AA0}"/>
              </a:ext>
            </a:extLst>
          </p:cNvPr>
          <p:cNvSpPr>
            <a:spLocks noGrp="1"/>
          </p:cNvSpPr>
          <p:nvPr>
            <p:ph type="title"/>
          </p:nvPr>
        </p:nvSpPr>
        <p:spPr>
          <a:xfrm>
            <a:off x="838200" y="2766218"/>
            <a:ext cx="10515600" cy="1325563"/>
          </a:xfrm>
        </p:spPr>
        <p:txBody>
          <a:bodyPr/>
          <a:lstStyle/>
          <a:p>
            <a:pPr algn="ctr"/>
            <a:r>
              <a:rPr lang="en-IN" dirty="0"/>
              <a:t>The curious case of Google ethics council</a:t>
            </a:r>
          </a:p>
        </p:txBody>
      </p:sp>
    </p:spTree>
    <p:extLst>
      <p:ext uri="{BB962C8B-B14F-4D97-AF65-F5344CB8AC3E}">
        <p14:creationId xmlns:p14="http://schemas.microsoft.com/office/powerpoint/2010/main" val="329242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B8E0-55F8-447F-9D40-04AE9B02721B}"/>
              </a:ext>
            </a:extLst>
          </p:cNvPr>
          <p:cNvSpPr>
            <a:spLocks noGrp="1"/>
          </p:cNvSpPr>
          <p:nvPr>
            <p:ph type="title"/>
          </p:nvPr>
        </p:nvSpPr>
        <p:spPr>
          <a:xfrm>
            <a:off x="838200" y="2038429"/>
            <a:ext cx="10515600" cy="2781142"/>
          </a:xfrm>
        </p:spPr>
        <p:txBody>
          <a:bodyPr>
            <a:normAutofit/>
          </a:bodyPr>
          <a:lstStyle/>
          <a:p>
            <a:pPr algn="ctr"/>
            <a:r>
              <a:rPr lang="en-IN" dirty="0"/>
              <a:t>Is AI magically creating value? </a:t>
            </a:r>
            <a:br>
              <a:rPr lang="en-IN" dirty="0"/>
            </a:br>
            <a:r>
              <a:rPr lang="en-IN" dirty="0"/>
              <a:t>Is there a ghost in the machine?</a:t>
            </a:r>
            <a:br>
              <a:rPr lang="en-IN" dirty="0"/>
            </a:br>
            <a:br>
              <a:rPr lang="en-IN" dirty="0"/>
            </a:br>
            <a:r>
              <a:rPr lang="en-IN" sz="3200" dirty="0"/>
              <a:t>(we will do this in PS 644!)</a:t>
            </a:r>
          </a:p>
        </p:txBody>
      </p:sp>
    </p:spTree>
    <p:extLst>
      <p:ext uri="{BB962C8B-B14F-4D97-AF65-F5344CB8AC3E}">
        <p14:creationId xmlns:p14="http://schemas.microsoft.com/office/powerpoint/2010/main" val="137074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4E51-725A-440B-8777-92EB99039D2D}"/>
              </a:ext>
            </a:extLst>
          </p:cNvPr>
          <p:cNvSpPr>
            <a:spLocks noGrp="1"/>
          </p:cNvSpPr>
          <p:nvPr>
            <p:ph type="title"/>
          </p:nvPr>
        </p:nvSpPr>
        <p:spPr>
          <a:xfrm>
            <a:off x="838200" y="2766218"/>
            <a:ext cx="10515600" cy="1325563"/>
          </a:xfrm>
        </p:spPr>
        <p:txBody>
          <a:bodyPr/>
          <a:lstStyle/>
          <a:p>
            <a:pPr algn="ctr"/>
            <a:r>
              <a:rPr lang="en-IN" dirty="0"/>
              <a:t>Techno solutionism and reification</a:t>
            </a:r>
          </a:p>
        </p:txBody>
      </p:sp>
    </p:spTree>
    <p:extLst>
      <p:ext uri="{BB962C8B-B14F-4D97-AF65-F5344CB8AC3E}">
        <p14:creationId xmlns:p14="http://schemas.microsoft.com/office/powerpoint/2010/main" val="166367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B789-1684-4A4C-9BB0-B3B87DE0545C}"/>
              </a:ext>
            </a:extLst>
          </p:cNvPr>
          <p:cNvSpPr>
            <a:spLocks noGrp="1"/>
          </p:cNvSpPr>
          <p:nvPr>
            <p:ph type="title"/>
          </p:nvPr>
        </p:nvSpPr>
        <p:spPr>
          <a:xfrm>
            <a:off x="838200" y="2766218"/>
            <a:ext cx="10515600" cy="1325563"/>
          </a:xfrm>
        </p:spPr>
        <p:txBody>
          <a:bodyPr/>
          <a:lstStyle/>
          <a:p>
            <a:pPr algn="ctr"/>
            <a:r>
              <a:rPr lang="en-IN" dirty="0"/>
              <a:t>AI as the scapegoat, or the machine never “understands” or “does” policy</a:t>
            </a:r>
          </a:p>
        </p:txBody>
      </p:sp>
    </p:spTree>
    <p:extLst>
      <p:ext uri="{BB962C8B-B14F-4D97-AF65-F5344CB8AC3E}">
        <p14:creationId xmlns:p14="http://schemas.microsoft.com/office/powerpoint/2010/main" val="184772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4D2A-465D-4F3B-9017-FC3303281FC0}"/>
              </a:ext>
            </a:extLst>
          </p:cNvPr>
          <p:cNvSpPr>
            <a:spLocks noGrp="1"/>
          </p:cNvSpPr>
          <p:nvPr>
            <p:ph type="title"/>
          </p:nvPr>
        </p:nvSpPr>
        <p:spPr>
          <a:xfrm>
            <a:off x="838200" y="2766218"/>
            <a:ext cx="10515600" cy="1325563"/>
          </a:xfrm>
        </p:spPr>
        <p:txBody>
          <a:bodyPr/>
          <a:lstStyle/>
          <a:p>
            <a:pPr algn="ctr"/>
            <a:r>
              <a:rPr lang="en-US" dirty="0"/>
              <a:t>Discussion</a:t>
            </a:r>
            <a:endParaRPr lang="en-IN" dirty="0"/>
          </a:p>
        </p:txBody>
      </p:sp>
    </p:spTree>
    <p:extLst>
      <p:ext uri="{BB962C8B-B14F-4D97-AF65-F5344CB8AC3E}">
        <p14:creationId xmlns:p14="http://schemas.microsoft.com/office/powerpoint/2010/main" val="211527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A42A-1D4B-47C8-AC75-D9255D16C47F}"/>
              </a:ext>
            </a:extLst>
          </p:cNvPr>
          <p:cNvSpPr>
            <a:spLocks noGrp="1"/>
          </p:cNvSpPr>
          <p:nvPr>
            <p:ph type="title"/>
          </p:nvPr>
        </p:nvSpPr>
        <p:spPr>
          <a:xfrm>
            <a:off x="838200" y="1140431"/>
            <a:ext cx="10515600" cy="4232953"/>
          </a:xfrm>
        </p:spPr>
        <p:txBody>
          <a:bodyPr>
            <a:normAutofit/>
          </a:bodyPr>
          <a:lstStyle/>
          <a:p>
            <a:pPr algn="ctr"/>
            <a:r>
              <a:rPr lang="en-IN" dirty="0"/>
              <a:t>What is a State? What is policy? Why should you care?</a:t>
            </a:r>
            <a:br>
              <a:rPr lang="en-IN" dirty="0"/>
            </a:br>
            <a:br>
              <a:rPr lang="en-IN" dirty="0"/>
            </a:br>
            <a:r>
              <a:rPr lang="en-IN" sz="3200" dirty="0"/>
              <a:t>How does the state do what it does? Laws, rules, regulations, standards, funding, access, framing, discourse, unsaid policy</a:t>
            </a:r>
            <a:br>
              <a:rPr lang="en-IN" sz="3200" dirty="0"/>
            </a:br>
            <a:br>
              <a:rPr lang="en-IN" sz="3200" dirty="0"/>
            </a:br>
            <a:r>
              <a:rPr lang="en-IN" sz="3200" dirty="0"/>
              <a:t>ambiguity is policy, silence is policy, status quo is policy</a:t>
            </a:r>
          </a:p>
        </p:txBody>
      </p:sp>
    </p:spTree>
    <p:extLst>
      <p:ext uri="{BB962C8B-B14F-4D97-AF65-F5344CB8AC3E}">
        <p14:creationId xmlns:p14="http://schemas.microsoft.com/office/powerpoint/2010/main" val="39824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C694-1BB1-415B-A48A-621DD177D0C6}"/>
              </a:ext>
            </a:extLst>
          </p:cNvPr>
          <p:cNvSpPr>
            <a:spLocks noGrp="1"/>
          </p:cNvSpPr>
          <p:nvPr>
            <p:ph type="title"/>
          </p:nvPr>
        </p:nvSpPr>
        <p:spPr>
          <a:xfrm>
            <a:off x="838200" y="2495629"/>
            <a:ext cx="10515600" cy="1866742"/>
          </a:xfrm>
        </p:spPr>
        <p:txBody>
          <a:bodyPr>
            <a:normAutofit/>
          </a:bodyPr>
          <a:lstStyle/>
          <a:p>
            <a:pPr algn="ctr">
              <a:lnSpc>
                <a:spcPct val="150000"/>
              </a:lnSpc>
            </a:pPr>
            <a:r>
              <a:rPr lang="en-IN" dirty="0"/>
              <a:t>Political economy: What is that?</a:t>
            </a:r>
            <a:br>
              <a:rPr lang="en-IN" dirty="0"/>
            </a:br>
            <a:r>
              <a:rPr lang="en-IN" sz="2800" dirty="0"/>
              <a:t>Value and commodity</a:t>
            </a:r>
          </a:p>
        </p:txBody>
      </p:sp>
    </p:spTree>
    <p:extLst>
      <p:ext uri="{BB962C8B-B14F-4D97-AF65-F5344CB8AC3E}">
        <p14:creationId xmlns:p14="http://schemas.microsoft.com/office/powerpoint/2010/main" val="318800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14C4-F22F-462E-9B7A-E79AD757C6A2}"/>
              </a:ext>
            </a:extLst>
          </p:cNvPr>
          <p:cNvSpPr>
            <a:spLocks noGrp="1"/>
          </p:cNvSpPr>
          <p:nvPr>
            <p:ph type="title"/>
          </p:nvPr>
        </p:nvSpPr>
        <p:spPr>
          <a:xfrm>
            <a:off x="838200" y="1596469"/>
            <a:ext cx="10515600" cy="3665062"/>
          </a:xfrm>
        </p:spPr>
        <p:txBody>
          <a:bodyPr>
            <a:normAutofit/>
          </a:bodyPr>
          <a:lstStyle/>
          <a:p>
            <a:pPr>
              <a:lnSpc>
                <a:spcPct val="150000"/>
              </a:lnSpc>
            </a:pPr>
            <a:r>
              <a:rPr lang="en-IN" dirty="0"/>
              <a:t>Basic AI governance: need and concepts</a:t>
            </a:r>
            <a:br>
              <a:rPr lang="en-IN" dirty="0"/>
            </a:br>
            <a:r>
              <a:rPr lang="en-IN" sz="2700" dirty="0"/>
              <a:t>A socio technical system</a:t>
            </a:r>
            <a:br>
              <a:rPr lang="en-IN" sz="2700" dirty="0"/>
            </a:br>
            <a:r>
              <a:rPr lang="en-IN" sz="2700" dirty="0"/>
              <a:t>A system with a political economy impacting THE political economy</a:t>
            </a:r>
            <a:br>
              <a:rPr lang="en-IN" sz="2700" dirty="0"/>
            </a:br>
            <a:r>
              <a:rPr lang="en-IN" sz="2700" dirty="0"/>
              <a:t>Transcendent vs Immanent Critiques</a:t>
            </a:r>
            <a:br>
              <a:rPr lang="en-IN" sz="2700" dirty="0"/>
            </a:br>
            <a:r>
              <a:rPr lang="en-IN" sz="2700" dirty="0"/>
              <a:t>Instrumental vs normative frameworks</a:t>
            </a:r>
          </a:p>
        </p:txBody>
      </p:sp>
    </p:spTree>
    <p:extLst>
      <p:ext uri="{BB962C8B-B14F-4D97-AF65-F5344CB8AC3E}">
        <p14:creationId xmlns:p14="http://schemas.microsoft.com/office/powerpoint/2010/main" val="228954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8D2-53C1-4399-811E-1D0CD57CA565}"/>
              </a:ext>
            </a:extLst>
          </p:cNvPr>
          <p:cNvSpPr>
            <a:spLocks noGrp="1"/>
          </p:cNvSpPr>
          <p:nvPr>
            <p:ph type="title"/>
          </p:nvPr>
        </p:nvSpPr>
        <p:spPr>
          <a:xfrm>
            <a:off x="838200" y="1804749"/>
            <a:ext cx="10515600" cy="3248502"/>
          </a:xfrm>
        </p:spPr>
        <p:txBody>
          <a:bodyPr>
            <a:normAutofit/>
          </a:bodyPr>
          <a:lstStyle/>
          <a:p>
            <a:pPr algn="ctr">
              <a:lnSpc>
                <a:spcPct val="150000"/>
              </a:lnSpc>
            </a:pPr>
            <a:r>
              <a:rPr lang="en-IN" dirty="0"/>
              <a:t>FATEH</a:t>
            </a:r>
            <a:br>
              <a:rPr lang="en-IN" dirty="0"/>
            </a:br>
            <a:r>
              <a:rPr lang="en-IN" sz="3200" dirty="0"/>
              <a:t>Fairness. Accountability. Transparency. Ethics. Human Rights</a:t>
            </a:r>
            <a:br>
              <a:rPr lang="en-IN" sz="3200" dirty="0"/>
            </a:br>
            <a:r>
              <a:rPr lang="en-IN" sz="3200" dirty="0"/>
              <a:t>(we will spend a future class on this!)</a:t>
            </a:r>
          </a:p>
        </p:txBody>
      </p:sp>
    </p:spTree>
    <p:extLst>
      <p:ext uri="{BB962C8B-B14F-4D97-AF65-F5344CB8AC3E}">
        <p14:creationId xmlns:p14="http://schemas.microsoft.com/office/powerpoint/2010/main" val="338892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B9D7-BB46-4154-B3B6-A5714A597C08}"/>
              </a:ext>
            </a:extLst>
          </p:cNvPr>
          <p:cNvSpPr>
            <a:spLocks noGrp="1"/>
          </p:cNvSpPr>
          <p:nvPr>
            <p:ph type="title"/>
          </p:nvPr>
        </p:nvSpPr>
        <p:spPr>
          <a:xfrm>
            <a:off x="838200" y="1230034"/>
            <a:ext cx="10515600" cy="4397931"/>
          </a:xfrm>
        </p:spPr>
        <p:txBody>
          <a:bodyPr>
            <a:normAutofit fontScale="90000"/>
          </a:bodyPr>
          <a:lstStyle/>
          <a:p>
            <a:pPr>
              <a:lnSpc>
                <a:spcPct val="150000"/>
              </a:lnSpc>
            </a:pPr>
            <a:r>
              <a:rPr lang="en-IN" dirty="0"/>
              <a:t>Data governance, should it exist?</a:t>
            </a:r>
            <a:br>
              <a:rPr lang="en-IN" dirty="0"/>
            </a:br>
            <a:r>
              <a:rPr lang="en-IN" sz="3100" dirty="0"/>
              <a:t>Is data a commodity?</a:t>
            </a:r>
            <a:br>
              <a:rPr lang="en-IN" sz="3100" dirty="0"/>
            </a:br>
            <a:r>
              <a:rPr lang="en-IN" sz="3100" dirty="0"/>
              <a:t>Should trade in data be regulated?</a:t>
            </a:r>
            <a:br>
              <a:rPr lang="en-IN" sz="3100" dirty="0"/>
            </a:br>
            <a:r>
              <a:rPr lang="en-IN" sz="3100" dirty="0"/>
              <a:t>Localisation?</a:t>
            </a:r>
            <a:br>
              <a:rPr lang="en-IN" sz="3100" dirty="0"/>
            </a:br>
            <a:r>
              <a:rPr lang="en-IN" sz="3100" dirty="0"/>
              <a:t>Rights, individual, community, social</a:t>
            </a:r>
            <a:br>
              <a:rPr lang="en-IN" sz="3100" dirty="0"/>
            </a:br>
            <a:r>
              <a:rPr lang="en-IN" sz="2800" dirty="0"/>
              <a:t>(we will spend a future class on this!)</a:t>
            </a:r>
            <a:endParaRPr lang="en-IN" dirty="0"/>
          </a:p>
        </p:txBody>
      </p:sp>
    </p:spTree>
    <p:extLst>
      <p:ext uri="{BB962C8B-B14F-4D97-AF65-F5344CB8AC3E}">
        <p14:creationId xmlns:p14="http://schemas.microsoft.com/office/powerpoint/2010/main" val="308240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D6FF-F4C8-4579-B49C-E5EBFCA90D2B}"/>
              </a:ext>
            </a:extLst>
          </p:cNvPr>
          <p:cNvSpPr>
            <a:spLocks noGrp="1"/>
          </p:cNvSpPr>
          <p:nvPr>
            <p:ph type="title"/>
          </p:nvPr>
        </p:nvSpPr>
        <p:spPr>
          <a:xfrm>
            <a:off x="838200" y="1732954"/>
            <a:ext cx="10515600" cy="3392091"/>
          </a:xfrm>
        </p:spPr>
        <p:txBody>
          <a:bodyPr>
            <a:normAutofit/>
          </a:bodyPr>
          <a:lstStyle/>
          <a:p>
            <a:pPr>
              <a:lnSpc>
                <a:spcPct val="150000"/>
              </a:lnSpc>
            </a:pPr>
            <a:r>
              <a:rPr lang="en-IN" dirty="0"/>
              <a:t>Does in India have an Indian AI policy?</a:t>
            </a:r>
            <a:br>
              <a:rPr lang="en-IN" dirty="0"/>
            </a:br>
            <a:r>
              <a:rPr lang="en-IN" sz="2800" dirty="0"/>
              <a:t>What exactly is the NITI Aayog? What is responsible AI?</a:t>
            </a:r>
            <a:br>
              <a:rPr lang="en-IN" sz="2800" dirty="0"/>
            </a:br>
            <a:br>
              <a:rPr lang="en-IN" sz="2800" dirty="0"/>
            </a:br>
            <a:r>
              <a:rPr lang="en-IN" sz="2800" dirty="0"/>
              <a:t>(we will spend a whole week on this!)</a:t>
            </a:r>
          </a:p>
        </p:txBody>
      </p:sp>
    </p:spTree>
    <p:extLst>
      <p:ext uri="{BB962C8B-B14F-4D97-AF65-F5344CB8AC3E}">
        <p14:creationId xmlns:p14="http://schemas.microsoft.com/office/powerpoint/2010/main" val="346398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7108-0CA2-4884-896D-8E33E7B8C6A4}"/>
              </a:ext>
            </a:extLst>
          </p:cNvPr>
          <p:cNvSpPr>
            <a:spLocks noGrp="1"/>
          </p:cNvSpPr>
          <p:nvPr>
            <p:ph type="title"/>
          </p:nvPr>
        </p:nvSpPr>
        <p:spPr>
          <a:xfrm>
            <a:off x="838200" y="2221309"/>
            <a:ext cx="10515600" cy="2415382"/>
          </a:xfrm>
        </p:spPr>
        <p:txBody>
          <a:bodyPr>
            <a:normAutofit/>
          </a:bodyPr>
          <a:lstStyle/>
          <a:p>
            <a:pPr algn="ctr"/>
            <a:r>
              <a:rPr lang="en-IN" dirty="0"/>
              <a:t>Let us talk about FRT, Police, and Judiciary</a:t>
            </a:r>
            <a:br>
              <a:rPr lang="en-IN" dirty="0"/>
            </a:br>
            <a:br>
              <a:rPr lang="en-IN" dirty="0"/>
            </a:br>
            <a:r>
              <a:rPr lang="en-IN" sz="3200" dirty="0"/>
              <a:t>(we will spend a whole week on this!)</a:t>
            </a:r>
          </a:p>
        </p:txBody>
      </p:sp>
    </p:spTree>
    <p:extLst>
      <p:ext uri="{BB962C8B-B14F-4D97-AF65-F5344CB8AC3E}">
        <p14:creationId xmlns:p14="http://schemas.microsoft.com/office/powerpoint/2010/main" val="229781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C1FA-969F-4628-B7B4-EB7684EA04AE}"/>
              </a:ext>
            </a:extLst>
          </p:cNvPr>
          <p:cNvSpPr>
            <a:spLocks noGrp="1"/>
          </p:cNvSpPr>
          <p:nvPr>
            <p:ph type="title"/>
          </p:nvPr>
        </p:nvSpPr>
        <p:spPr>
          <a:xfrm>
            <a:off x="314960" y="1456094"/>
            <a:ext cx="11562080" cy="3945811"/>
          </a:xfrm>
        </p:spPr>
        <p:txBody>
          <a:bodyPr>
            <a:normAutofit/>
          </a:bodyPr>
          <a:lstStyle/>
          <a:p>
            <a:pPr algn="ctr"/>
            <a:r>
              <a:rPr lang="en-IN" sz="3600" dirty="0"/>
              <a:t>Regulations? What about innovation and freedom?</a:t>
            </a:r>
            <a:br>
              <a:rPr lang="en-IN" sz="3600" dirty="0"/>
            </a:br>
            <a:r>
              <a:rPr lang="en-IN" sz="3600" dirty="0"/>
              <a:t>Are we Luddites?</a:t>
            </a:r>
            <a:br>
              <a:rPr lang="en-IN" sz="3600" dirty="0"/>
            </a:br>
            <a:br>
              <a:rPr lang="en-IN" sz="3600" dirty="0"/>
            </a:br>
            <a:endParaRPr lang="en-IN" sz="3600" dirty="0"/>
          </a:p>
        </p:txBody>
      </p:sp>
    </p:spTree>
    <p:extLst>
      <p:ext uri="{BB962C8B-B14F-4D97-AF65-F5344CB8AC3E}">
        <p14:creationId xmlns:p14="http://schemas.microsoft.com/office/powerpoint/2010/main" val="569152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1386</TotalTime>
  <Words>300</Words>
  <Application>Microsoft Office PowerPoint</Application>
  <PresentationFormat>Widescreen</PresentationFormat>
  <Paragraphs>15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What is AI policy?</vt:lpstr>
      <vt:lpstr>What is a State? What is policy? Why should you care?  How does the state do what it does? Laws, rules, regulations, standards, funding, access, framing, discourse, unsaid policy  ambiguity is policy, silence is policy, status quo is policy</vt:lpstr>
      <vt:lpstr>Political economy: What is that? Value and commodity</vt:lpstr>
      <vt:lpstr>Basic AI governance: need and concepts A socio technical system A system with a political economy impacting THE political economy Transcendent vs Immanent Critiques Instrumental vs normative frameworks</vt:lpstr>
      <vt:lpstr>FATEH Fairness. Accountability. Transparency. Ethics. Human Rights (we will spend a future class on this!)</vt:lpstr>
      <vt:lpstr>Data governance, should it exist? Is data a commodity? Should trade in data be regulated? Localisation? Rights, individual, community, social (we will spend a future class on this!)</vt:lpstr>
      <vt:lpstr>Does in India have an Indian AI policy? What exactly is the NITI Aayog? What is responsible AI?  (we will spend a whole week on this!)</vt:lpstr>
      <vt:lpstr>Let us talk about FRT, Police, and Judiciary  (we will spend a whole week on this!)</vt:lpstr>
      <vt:lpstr>Regulations? What about innovation and freedom? Are we Luddites?  </vt:lpstr>
      <vt:lpstr>The curious case of Google ethics council</vt:lpstr>
      <vt:lpstr>Is AI magically creating value?  Is there a ghost in the machine?  (we will do this in PS 644!)</vt:lpstr>
      <vt:lpstr>Techno solutionism and reification</vt:lpstr>
      <vt:lpstr>AI as the scapegoat, or the machine never “understands” or “does” policy</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ML: An Introduction</dc:title>
  <dc:creator>Anupam Guha</dc:creator>
  <cp:lastModifiedBy>Anupam Guha</cp:lastModifiedBy>
  <cp:revision>14</cp:revision>
  <dcterms:created xsi:type="dcterms:W3CDTF">2021-08-11T14:20:11Z</dcterms:created>
  <dcterms:modified xsi:type="dcterms:W3CDTF">2024-08-06T06:30:21Z</dcterms:modified>
</cp:coreProperties>
</file>