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9" r:id="rId4"/>
    <p:sldId id="272" r:id="rId5"/>
    <p:sldId id="273" r:id="rId6"/>
    <p:sldId id="275" r:id="rId7"/>
    <p:sldId id="292" r:id="rId8"/>
    <p:sldId id="293" r:id="rId9"/>
    <p:sldId id="261" r:id="rId10"/>
    <p:sldId id="277" r:id="rId11"/>
    <p:sldId id="280" r:id="rId12"/>
    <p:sldId id="260" r:id="rId13"/>
    <p:sldId id="295" r:id="rId14"/>
    <p:sldId id="288" r:id="rId15"/>
    <p:sldId id="297" r:id="rId16"/>
    <p:sldId id="326" r:id="rId17"/>
    <p:sldId id="327" r:id="rId18"/>
    <p:sldId id="328" r:id="rId19"/>
    <p:sldId id="329" r:id="rId20"/>
    <p:sldId id="33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0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1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9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9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AA9C-A102-4B88-8C43-F65B04695B58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B66-62A1-4C71-99B0-DF4127C8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0" y="1041400"/>
            <a:ext cx="10576560" cy="2387600"/>
          </a:xfrm>
        </p:spPr>
        <p:txBody>
          <a:bodyPr/>
          <a:lstStyle/>
          <a:p>
            <a:r>
              <a:rPr lang="en-US" dirty="0"/>
              <a:t>Introduction to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B5412-1322-45D2-A7E3-E0518258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Anupam Guha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3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0291-6814-4F6F-AD10-282AF0AF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AB13-8B5A-4600-9CD0-6A2DDEDB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Decision Trees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Bayesian Classifiers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Neural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K-Nearest </a:t>
            </a:r>
            <a:r>
              <a:rPr lang="en-US" dirty="0" err="1">
                <a:latin typeface="+mj-lt"/>
              </a:rPr>
              <a:t>Neighbour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Support Vector Machines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Deep neural networks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427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15CD-67DF-4129-9C06-CD78FD3C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8148-F077-48FE-BCF5-22AB804D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Linear regression</a:t>
            </a:r>
          </a:p>
          <a:p>
            <a:r>
              <a:rPr lang="en-IN" dirty="0">
                <a:latin typeface="+mj-lt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6975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3B94-1E48-4A75-A927-AA9E76C2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2D70-DA60-4E93-BAB3-9EF20EBF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Clustering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Anomaly Detection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Expectation Maximization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Topic Models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Chinese restaurants and Indian buffets</a:t>
            </a:r>
          </a:p>
        </p:txBody>
      </p:sp>
    </p:spTree>
    <p:extLst>
      <p:ext uri="{BB962C8B-B14F-4D97-AF65-F5344CB8AC3E}">
        <p14:creationId xmlns:p14="http://schemas.microsoft.com/office/powerpoint/2010/main" val="29495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32A4-A11D-43F8-9491-FE69EA86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 in 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CF54-957E-46A3-9C63-172640D9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Autoencoders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Generative Adversarial Networks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Deep belief network</a:t>
            </a:r>
          </a:p>
        </p:txBody>
      </p:sp>
    </p:spTree>
    <p:extLst>
      <p:ext uri="{BB962C8B-B14F-4D97-AF65-F5344CB8AC3E}">
        <p14:creationId xmlns:p14="http://schemas.microsoft.com/office/powerpoint/2010/main" val="145991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D2A-465D-4F3B-9017-FC33032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  <a:br>
              <a:rPr lang="en-US"/>
            </a:br>
            <a:r>
              <a:rPr lang="en-US" sz="2000"/>
              <a:t>www.anupamguha.com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7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B66-62A1-4C71-99B0-DF4127C8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59192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An introduction to Python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B5412-1322-45D2-A7E3-E0518258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Anupam Guha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083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F815-1636-6A02-3024-C2D1D8DF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0AA-C4BE-5209-1EC9-38D27B05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What is a language? What is an algorithm?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Various kinds of languages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Compilers and interpreters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Why use Python? Which Python?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Everyone installs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IDLE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Using the command line in your OS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68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34C-212F-EC1B-1108-D9A1D61F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Python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8172-B16A-D1F4-6DC8-13D3B7B2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Comments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Keywords, identifiers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print() and input()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+ - * 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** %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Data types and type conversion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Strings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Overloading of operators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String as a list,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(), indexing </a:t>
            </a: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split() and join()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81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22A-D9A0-378D-124D-DA9E1D77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9E63-3D7C-3108-3C92-62B5C37D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Comparison operators &gt; &lt; &gt;= &lt;= == !=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Assignment vs comparison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+= -= </a:t>
            </a: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if, else, </a:t>
            </a:r>
            <a:r>
              <a:rPr lang="en-US" dirty="0" err="1">
                <a:latin typeface="+mj-lt"/>
              </a:rPr>
              <a:t>elif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Boolean variables TRUE FALSE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Boolean operators and or not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Identity (is) and membership (in)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0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8679-A295-22F9-C07E-EA113E2A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loops and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E6E-1AAA-E42F-89C4-946060B1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More on lists, set, tuple, </a:t>
            </a:r>
            <a:r>
              <a:rPr lang="en-US" dirty="0" err="1">
                <a:latin typeface="+mj-lt"/>
              </a:rPr>
              <a:t>dict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for, with list, range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, loop in a list itself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while, types of while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break and continue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 basic function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iteration and recursion</a:t>
            </a:r>
          </a:p>
        </p:txBody>
      </p:sp>
    </p:spTree>
    <p:extLst>
      <p:ext uri="{BB962C8B-B14F-4D97-AF65-F5344CB8AC3E}">
        <p14:creationId xmlns:p14="http://schemas.microsoft.com/office/powerpoint/2010/main" val="92464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F924-64F8-4021-A85F-604A7597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0DC0-3EFC-4D83-A158-0A1EB5DC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1951 Ferranti Mark 1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1954 AI Boom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1956 Dartmouth Workshop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ELIZA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1974 First AI Winter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1980 Expert Systems Boom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1987 Bust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1993 – 2011 Victory of the </a:t>
            </a:r>
            <a:r>
              <a:rPr lang="en-IN" dirty="0" err="1">
                <a:latin typeface="+mj-lt"/>
              </a:rPr>
              <a:t>Neats</a:t>
            </a:r>
            <a:endParaRPr lang="en-IN" dirty="0">
              <a:latin typeface="+mj-lt"/>
            </a:endParaRP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Since 2011Deep Learning and Big Data</a:t>
            </a:r>
          </a:p>
        </p:txBody>
      </p:sp>
    </p:spTree>
    <p:extLst>
      <p:ext uri="{BB962C8B-B14F-4D97-AF65-F5344CB8AC3E}">
        <p14:creationId xmlns:p14="http://schemas.microsoft.com/office/powerpoint/2010/main" val="343727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D2A-465D-4F3B-9017-FC33032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073C-53FD-4775-B142-5B35BDB6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6C4A-C092-4A38-A249-9EA7B299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Algorithms that improve automatically through experience by using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Data is unprocessed information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Information is data after 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Training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Testing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0818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8128-F46E-408A-8595-70328634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E3F8-0C71-47F0-893A-C51AB35A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What are features?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Choosing good features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Curse of Dimensionality and Dimensionality reduction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Metrics: Correlation, mutual information, class separability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Can we use raw data as features?</a:t>
            </a:r>
          </a:p>
        </p:txBody>
      </p:sp>
    </p:spTree>
    <p:extLst>
      <p:ext uri="{BB962C8B-B14F-4D97-AF65-F5344CB8AC3E}">
        <p14:creationId xmlns:p14="http://schemas.microsoft.com/office/powerpoint/2010/main" val="91391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6DAB-AEC2-4633-B57D-2907B48C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8AB6-088E-4308-A5C2-CC151AF2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Cross Validation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Active Learning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Ensemble Learning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Overfitting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+mj-lt"/>
              </a:rPr>
              <a:t>Explainability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Bias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BB42-6CF3-49CD-A985-A638E667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260CB-18B2-4AA7-BF2A-2136E0F1C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690688"/>
            <a:ext cx="8620125" cy="48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C42E0-A332-4513-A9F4-3204CE3D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429836"/>
            <a:ext cx="5476875" cy="39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4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F155BF-A166-4DCA-AA69-2BBBA458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409700"/>
            <a:ext cx="11953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3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45D3-BEAC-404D-8E9E-5962D21D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BC96-06C4-4911-881B-04B965E9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Where do we get annotations from?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Determining the best algorithm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Bias-variance trade-off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Complexity of algorithm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0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354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Machine Learning</vt:lpstr>
      <vt:lpstr>Modern History</vt:lpstr>
      <vt:lpstr>What is Machine Learning?</vt:lpstr>
      <vt:lpstr>Features</vt:lpstr>
      <vt:lpstr>Jargon</vt:lpstr>
      <vt:lpstr>Deep Learning</vt:lpstr>
      <vt:lpstr>PowerPoint Presentation</vt:lpstr>
      <vt:lpstr>PowerPoint Presentation</vt:lpstr>
      <vt:lpstr>Supervised ML</vt:lpstr>
      <vt:lpstr>Classification</vt:lpstr>
      <vt:lpstr>Regression</vt:lpstr>
      <vt:lpstr>Unsupervised ML</vt:lpstr>
      <vt:lpstr>Neural Networks in Unsupervised</vt:lpstr>
      <vt:lpstr>Discussion www.anupamguha.com</vt:lpstr>
      <vt:lpstr>An introduction to Python</vt:lpstr>
      <vt:lpstr>What is coding?</vt:lpstr>
      <vt:lpstr>Basic Python commands</vt:lpstr>
      <vt:lpstr>Comparisons</vt:lpstr>
      <vt:lpstr>Data, loops and functions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ML: An Introduction</dc:title>
  <dc:creator>Anupam Guha</dc:creator>
  <cp:lastModifiedBy>Anupam Guha</cp:lastModifiedBy>
  <cp:revision>5</cp:revision>
  <dcterms:created xsi:type="dcterms:W3CDTF">2021-08-11T14:20:11Z</dcterms:created>
  <dcterms:modified xsi:type="dcterms:W3CDTF">2023-08-18T14:44:44Z</dcterms:modified>
</cp:coreProperties>
</file>