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332" r:id="rId3"/>
    <p:sldId id="329" r:id="rId4"/>
    <p:sldId id="289" r:id="rId5"/>
    <p:sldId id="290" r:id="rId6"/>
    <p:sldId id="299" r:id="rId7"/>
    <p:sldId id="316" r:id="rId8"/>
    <p:sldId id="333" r:id="rId9"/>
    <p:sldId id="300" r:id="rId10"/>
    <p:sldId id="317" r:id="rId11"/>
    <p:sldId id="301" r:id="rId12"/>
    <p:sldId id="306" r:id="rId13"/>
    <p:sldId id="291" r:id="rId14"/>
    <p:sldId id="292" r:id="rId15"/>
    <p:sldId id="293" r:id="rId16"/>
    <p:sldId id="295" r:id="rId17"/>
    <p:sldId id="335" r:id="rId18"/>
    <p:sldId id="302" r:id="rId19"/>
    <p:sldId id="331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pam Guha" userId="341ae4f441e8ff92" providerId="LiveId" clId="{9BB5C1ED-E62C-4E72-ADBF-76B9C8F18DCE}"/>
    <pc:docChg chg="undo custSel addSld delSld modSld">
      <pc:chgData name="Anupam Guha" userId="341ae4f441e8ff92" providerId="LiveId" clId="{9BB5C1ED-E62C-4E72-ADBF-76B9C8F18DCE}" dt="2021-08-12T04:31:41.178" v="136" actId="2711"/>
      <pc:docMkLst>
        <pc:docMk/>
      </pc:docMkLst>
      <pc:sldChg chg="modSp mod">
        <pc:chgData name="Anupam Guha" userId="341ae4f441e8ff92" providerId="LiveId" clId="{9BB5C1ED-E62C-4E72-ADBF-76B9C8F18DCE}" dt="2021-08-12T04:29:00.708" v="5" actId="313"/>
        <pc:sldMkLst>
          <pc:docMk/>
          <pc:sldMk cId="3933503542" sldId="261"/>
        </pc:sldMkLst>
        <pc:spChg chg="mod">
          <ac:chgData name="Anupam Guha" userId="341ae4f441e8ff92" providerId="LiveId" clId="{9BB5C1ED-E62C-4E72-ADBF-76B9C8F18DCE}" dt="2021-08-12T04:29:00.708" v="5" actId="313"/>
          <ac:spMkLst>
            <pc:docMk/>
            <pc:sldMk cId="3933503542" sldId="261"/>
            <ac:spMk id="3" creationId="{6260BC96-06C4-4911-881B-04B965E9837F}"/>
          </ac:spMkLst>
        </pc:spChg>
      </pc:sldChg>
      <pc:sldChg chg="modSp mod">
        <pc:chgData name="Anupam Guha" userId="341ae4f441e8ff92" providerId="LiveId" clId="{9BB5C1ED-E62C-4E72-ADBF-76B9C8F18DCE}" dt="2021-08-12T04:29:29.817" v="41" actId="20577"/>
        <pc:sldMkLst>
          <pc:docMk/>
          <pc:sldMk cId="2254275349" sldId="277"/>
        </pc:sldMkLst>
        <pc:spChg chg="mod">
          <ac:chgData name="Anupam Guha" userId="341ae4f441e8ff92" providerId="LiveId" clId="{9BB5C1ED-E62C-4E72-ADBF-76B9C8F18DCE}" dt="2021-08-12T04:29:29.817" v="41" actId="20577"/>
          <ac:spMkLst>
            <pc:docMk/>
            <pc:sldMk cId="2254275349" sldId="277"/>
            <ac:spMk id="3" creationId="{DE0AAB13-8B5A-4600-9CD0-6A2DDEDB9EDC}"/>
          </ac:spMkLst>
        </pc:spChg>
      </pc:sldChg>
      <pc:sldChg chg="modSp mod">
        <pc:chgData name="Anupam Guha" userId="341ae4f441e8ff92" providerId="LiveId" clId="{9BB5C1ED-E62C-4E72-ADBF-76B9C8F18DCE}" dt="2021-08-12T04:31:41.178" v="136" actId="2711"/>
        <pc:sldMkLst>
          <pc:docMk/>
          <pc:sldMk cId="3869755037" sldId="280"/>
        </pc:sldMkLst>
        <pc:spChg chg="mod">
          <ac:chgData name="Anupam Guha" userId="341ae4f441e8ff92" providerId="LiveId" clId="{9BB5C1ED-E62C-4E72-ADBF-76B9C8F18DCE}" dt="2021-08-12T04:31:41.178" v="136" actId="2711"/>
          <ac:spMkLst>
            <pc:docMk/>
            <pc:sldMk cId="3869755037" sldId="280"/>
            <ac:spMk id="3" creationId="{D7AC8148-F077-48FE-BCF5-22AB804DD044}"/>
          </ac:spMkLst>
        </pc:spChg>
      </pc:sldChg>
      <pc:sldChg chg="del">
        <pc:chgData name="Anupam Guha" userId="341ae4f441e8ff92" providerId="LiveId" clId="{9BB5C1ED-E62C-4E72-ADBF-76B9C8F18DCE}" dt="2021-08-12T04:27:16.112" v="3" actId="47"/>
        <pc:sldMkLst>
          <pc:docMk/>
          <pc:sldMk cId="3581330185" sldId="283"/>
        </pc:sldMkLst>
      </pc:sldChg>
      <pc:sldChg chg="del">
        <pc:chgData name="Anupam Guha" userId="341ae4f441e8ff92" providerId="LiveId" clId="{9BB5C1ED-E62C-4E72-ADBF-76B9C8F18DCE}" dt="2021-08-12T04:27:10.130" v="0" actId="47"/>
        <pc:sldMkLst>
          <pc:docMk/>
          <pc:sldMk cId="3982254529" sldId="284"/>
        </pc:sldMkLst>
      </pc:sldChg>
      <pc:sldChg chg="del">
        <pc:chgData name="Anupam Guha" userId="341ae4f441e8ff92" providerId="LiveId" clId="{9BB5C1ED-E62C-4E72-ADBF-76B9C8F18DCE}" dt="2021-08-12T04:27:10.643" v="1" actId="47"/>
        <pc:sldMkLst>
          <pc:docMk/>
          <pc:sldMk cId="1453223467" sldId="285"/>
        </pc:sldMkLst>
      </pc:sldChg>
      <pc:sldChg chg="del">
        <pc:chgData name="Anupam Guha" userId="341ae4f441e8ff92" providerId="LiveId" clId="{9BB5C1ED-E62C-4E72-ADBF-76B9C8F18DCE}" dt="2021-08-12T04:27:16.737" v="4" actId="47"/>
        <pc:sldMkLst>
          <pc:docMk/>
          <pc:sldMk cId="1312669406" sldId="286"/>
        </pc:sldMkLst>
      </pc:sldChg>
      <pc:sldChg chg="del">
        <pc:chgData name="Anupam Guha" userId="341ae4f441e8ff92" providerId="LiveId" clId="{9BB5C1ED-E62C-4E72-ADBF-76B9C8F18DCE}" dt="2021-08-12T04:27:12.358" v="2" actId="47"/>
        <pc:sldMkLst>
          <pc:docMk/>
          <pc:sldMk cId="2408205252" sldId="287"/>
        </pc:sldMkLst>
      </pc:sldChg>
      <pc:sldChg chg="modSp new mod">
        <pc:chgData name="Anupam Guha" userId="341ae4f441e8ff92" providerId="LiveId" clId="{9BB5C1ED-E62C-4E72-ADBF-76B9C8F18DCE}" dt="2021-08-12T04:31:07.059" v="135" actId="2711"/>
        <pc:sldMkLst>
          <pc:docMk/>
          <pc:sldMk cId="1459916996" sldId="294"/>
        </pc:sldMkLst>
        <pc:spChg chg="mod">
          <ac:chgData name="Anupam Guha" userId="341ae4f441e8ff92" providerId="LiveId" clId="{9BB5C1ED-E62C-4E72-ADBF-76B9C8F18DCE}" dt="2021-08-12T04:30:18.352" v="73" actId="20577"/>
          <ac:spMkLst>
            <pc:docMk/>
            <pc:sldMk cId="1459916996" sldId="294"/>
            <ac:spMk id="2" creationId="{1FBF32A4-A11D-43F8-9491-FE69EA8635CB}"/>
          </ac:spMkLst>
        </pc:spChg>
        <pc:spChg chg="mod">
          <ac:chgData name="Anupam Guha" userId="341ae4f441e8ff92" providerId="LiveId" clId="{9BB5C1ED-E62C-4E72-ADBF-76B9C8F18DCE}" dt="2021-08-12T04:31:07.059" v="135" actId="2711"/>
          <ac:spMkLst>
            <pc:docMk/>
            <pc:sldMk cId="1459916996" sldId="294"/>
            <ac:spMk id="3" creationId="{099DCF54-957E-46A3-9C63-172640D9CDA9}"/>
          </ac:spMkLst>
        </pc:spChg>
      </pc:sldChg>
    </pc:docChg>
  </pc:docChgLst>
  <pc:docChgLst>
    <pc:chgData name="Anupam Guha" userId="341ae4f441e8ff92" providerId="LiveId" clId="{C3D88EE5-FFAF-4781-BEAF-0C1A85546807}"/>
    <pc:docChg chg="undo custSel addSld delSld modSld sldOrd">
      <pc:chgData name="Anupam Guha" userId="341ae4f441e8ff92" providerId="LiveId" clId="{C3D88EE5-FFAF-4781-BEAF-0C1A85546807}" dt="2021-09-16T07:55:47.599" v="1071"/>
      <pc:docMkLst>
        <pc:docMk/>
      </pc:docMkLst>
      <pc:sldChg chg="modSp mod">
        <pc:chgData name="Anupam Guha" userId="341ae4f441e8ff92" providerId="LiveId" clId="{C3D88EE5-FFAF-4781-BEAF-0C1A85546807}" dt="2021-09-16T03:33:50.030" v="4" actId="20577"/>
        <pc:sldMkLst>
          <pc:docMk/>
          <pc:sldMk cId="2520333096" sldId="256"/>
        </pc:sldMkLst>
        <pc:spChg chg="mod">
          <ac:chgData name="Anupam Guha" userId="341ae4f441e8ff92" providerId="LiveId" clId="{C3D88EE5-FFAF-4781-BEAF-0C1A85546807}" dt="2021-09-16T03:33:50.030" v="4" actId="20577"/>
          <ac:spMkLst>
            <pc:docMk/>
            <pc:sldMk cId="2520333096" sldId="256"/>
            <ac:spMk id="2" creationId="{F8A7AB66-62A1-4C71-99B0-DF4127C82A1D}"/>
          </ac:spMkLst>
        </pc:spChg>
      </pc:sldChg>
      <pc:sldChg chg="del">
        <pc:chgData name="Anupam Guha" userId="341ae4f441e8ff92" providerId="LiveId" clId="{C3D88EE5-FFAF-4781-BEAF-0C1A85546807}" dt="2021-09-16T03:33:55.557" v="9" actId="47"/>
        <pc:sldMkLst>
          <pc:docMk/>
          <pc:sldMk cId="1625459120" sldId="289"/>
        </pc:sldMkLst>
      </pc:sldChg>
      <pc:sldChg chg="delSp modSp mod">
        <pc:chgData name="Anupam Guha" userId="341ae4f441e8ff92" providerId="LiveId" clId="{C3D88EE5-FFAF-4781-BEAF-0C1A85546807}" dt="2021-09-16T03:53:22.652" v="411" actId="122"/>
        <pc:sldMkLst>
          <pc:docMk/>
          <pc:sldMk cId="398245089" sldId="290"/>
        </pc:sldMkLst>
        <pc:spChg chg="mod">
          <ac:chgData name="Anupam Guha" userId="341ae4f441e8ff92" providerId="LiveId" clId="{C3D88EE5-FFAF-4781-BEAF-0C1A85546807}" dt="2021-09-16T03:53:22.652" v="411" actId="122"/>
          <ac:spMkLst>
            <pc:docMk/>
            <pc:sldMk cId="398245089" sldId="290"/>
            <ac:spMk id="2" creationId="{A189A42A-1D4B-47C8-AC75-D9255D16C47F}"/>
          </ac:spMkLst>
        </pc:spChg>
        <pc:spChg chg="del mod">
          <ac:chgData name="Anupam Guha" userId="341ae4f441e8ff92" providerId="LiveId" clId="{C3D88EE5-FFAF-4781-BEAF-0C1A85546807}" dt="2021-09-16T03:51:50.586" v="353" actId="478"/>
          <ac:spMkLst>
            <pc:docMk/>
            <pc:sldMk cId="398245089" sldId="290"/>
            <ac:spMk id="3" creationId="{80AA77B2-D3E3-4A49-B49B-EB04A7C9DB8B}"/>
          </ac:spMkLst>
        </pc:spChg>
      </pc:sldChg>
      <pc:sldChg chg="del">
        <pc:chgData name="Anupam Guha" userId="341ae4f441e8ff92" providerId="LiveId" clId="{C3D88EE5-FFAF-4781-BEAF-0C1A85546807}" dt="2021-09-16T03:33:54.820" v="5" actId="47"/>
        <pc:sldMkLst>
          <pc:docMk/>
          <pc:sldMk cId="857826634" sldId="291"/>
        </pc:sldMkLst>
      </pc:sldChg>
      <pc:sldChg chg="delSp modSp new mod">
        <pc:chgData name="Anupam Guha" userId="341ae4f441e8ff92" providerId="LiveId" clId="{C3D88EE5-FFAF-4781-BEAF-0C1A85546807}" dt="2021-09-16T03:53:26.922" v="412" actId="122"/>
        <pc:sldMkLst>
          <pc:docMk/>
          <pc:sldMk cId="2289549110" sldId="291"/>
        </pc:sldMkLst>
        <pc:spChg chg="mod">
          <ac:chgData name="Anupam Guha" userId="341ae4f441e8ff92" providerId="LiveId" clId="{C3D88EE5-FFAF-4781-BEAF-0C1A85546807}" dt="2021-09-16T03:53:26.922" v="412" actId="122"/>
          <ac:spMkLst>
            <pc:docMk/>
            <pc:sldMk cId="2289549110" sldId="291"/>
            <ac:spMk id="2" creationId="{0C2C14C4-F22F-462E-9B7A-E79AD757C6A2}"/>
          </ac:spMkLst>
        </pc:spChg>
        <pc:spChg chg="del">
          <ac:chgData name="Anupam Guha" userId="341ae4f441e8ff92" providerId="LiveId" clId="{C3D88EE5-FFAF-4781-BEAF-0C1A85546807}" dt="2021-09-16T03:52:01.550" v="355" actId="478"/>
          <ac:spMkLst>
            <pc:docMk/>
            <pc:sldMk cId="2289549110" sldId="291"/>
            <ac:spMk id="3" creationId="{1F52E7F6-601B-4573-B65C-265C252C8008}"/>
          </ac:spMkLst>
        </pc:spChg>
      </pc:sldChg>
      <pc:sldChg chg="del">
        <pc:chgData name="Anupam Guha" userId="341ae4f441e8ff92" providerId="LiveId" clId="{C3D88EE5-FFAF-4781-BEAF-0C1A85546807}" dt="2021-09-16T03:33:55.014" v="6" actId="47"/>
        <pc:sldMkLst>
          <pc:docMk/>
          <pc:sldMk cId="1564216012" sldId="292"/>
        </pc:sldMkLst>
      </pc:sldChg>
      <pc:sldChg chg="delSp modSp new mod">
        <pc:chgData name="Anupam Guha" userId="341ae4f441e8ff92" providerId="LiveId" clId="{C3D88EE5-FFAF-4781-BEAF-0C1A85546807}" dt="2021-09-16T03:53:32.109" v="413" actId="122"/>
        <pc:sldMkLst>
          <pc:docMk/>
          <pc:sldMk cId="3388924249" sldId="292"/>
        </pc:sldMkLst>
        <pc:spChg chg="mod">
          <ac:chgData name="Anupam Guha" userId="341ae4f441e8ff92" providerId="LiveId" clId="{C3D88EE5-FFAF-4781-BEAF-0C1A85546807}" dt="2021-09-16T03:53:32.109" v="413" actId="122"/>
          <ac:spMkLst>
            <pc:docMk/>
            <pc:sldMk cId="3388924249" sldId="292"/>
            <ac:spMk id="2" creationId="{20B5B8D2-53C1-4399-811E-1D0CD57CA565}"/>
          </ac:spMkLst>
        </pc:spChg>
        <pc:spChg chg="del">
          <ac:chgData name="Anupam Guha" userId="341ae4f441e8ff92" providerId="LiveId" clId="{C3D88EE5-FFAF-4781-BEAF-0C1A85546807}" dt="2021-09-16T03:52:48.602" v="384" actId="478"/>
          <ac:spMkLst>
            <pc:docMk/>
            <pc:sldMk cId="3388924249" sldId="292"/>
            <ac:spMk id="3" creationId="{03654B7D-2FD9-4256-BDB7-8FF2FAFE18EA}"/>
          </ac:spMkLst>
        </pc:spChg>
      </pc:sldChg>
      <pc:sldChg chg="del">
        <pc:chgData name="Anupam Guha" userId="341ae4f441e8ff92" providerId="LiveId" clId="{C3D88EE5-FFAF-4781-BEAF-0C1A85546807}" dt="2021-09-16T03:33:55.221" v="7" actId="47"/>
        <pc:sldMkLst>
          <pc:docMk/>
          <pc:sldMk cId="1512426943" sldId="293"/>
        </pc:sldMkLst>
      </pc:sldChg>
      <pc:sldChg chg="delSp modSp new mod">
        <pc:chgData name="Anupam Guha" userId="341ae4f441e8ff92" providerId="LiveId" clId="{C3D88EE5-FFAF-4781-BEAF-0C1A85546807}" dt="2021-09-16T03:53:47.671" v="416" actId="122"/>
        <pc:sldMkLst>
          <pc:docMk/>
          <pc:sldMk cId="3537351348" sldId="293"/>
        </pc:sldMkLst>
        <pc:spChg chg="mod">
          <ac:chgData name="Anupam Guha" userId="341ae4f441e8ff92" providerId="LiveId" clId="{C3D88EE5-FFAF-4781-BEAF-0C1A85546807}" dt="2021-09-16T03:53:47.671" v="416" actId="122"/>
          <ac:spMkLst>
            <pc:docMk/>
            <pc:sldMk cId="3537351348" sldId="293"/>
            <ac:spMk id="2" creationId="{9763FA41-BF6A-4C09-B77A-EC4E107580F2}"/>
          </ac:spMkLst>
        </pc:spChg>
        <pc:spChg chg="del">
          <ac:chgData name="Anupam Guha" userId="341ae4f441e8ff92" providerId="LiveId" clId="{C3D88EE5-FFAF-4781-BEAF-0C1A85546807}" dt="2021-09-16T03:53:37.038" v="414" actId="478"/>
          <ac:spMkLst>
            <pc:docMk/>
            <pc:sldMk cId="3537351348" sldId="293"/>
            <ac:spMk id="3" creationId="{C1CF2B41-C2C5-4D50-BFB9-AFB14F0C3194}"/>
          </ac:spMkLst>
        </pc:spChg>
      </pc:sldChg>
      <pc:sldChg chg="delSp modSp new mod">
        <pc:chgData name="Anupam Guha" userId="341ae4f441e8ff92" providerId="LiveId" clId="{C3D88EE5-FFAF-4781-BEAF-0C1A85546807}" dt="2021-09-16T03:54:00.462" v="419" actId="122"/>
        <pc:sldMkLst>
          <pc:docMk/>
          <pc:sldMk cId="904607286" sldId="294"/>
        </pc:sldMkLst>
        <pc:spChg chg="mod">
          <ac:chgData name="Anupam Guha" userId="341ae4f441e8ff92" providerId="LiveId" clId="{C3D88EE5-FFAF-4781-BEAF-0C1A85546807}" dt="2021-09-16T03:54:00.462" v="419" actId="122"/>
          <ac:spMkLst>
            <pc:docMk/>
            <pc:sldMk cId="904607286" sldId="294"/>
            <ac:spMk id="2" creationId="{FB925E5F-03F0-4A51-8C0A-04C47AB5067D}"/>
          </ac:spMkLst>
        </pc:spChg>
        <pc:spChg chg="del">
          <ac:chgData name="Anupam Guha" userId="341ae4f441e8ff92" providerId="LiveId" clId="{C3D88EE5-FFAF-4781-BEAF-0C1A85546807}" dt="2021-09-16T03:53:52.429" v="417" actId="478"/>
          <ac:spMkLst>
            <pc:docMk/>
            <pc:sldMk cId="904607286" sldId="294"/>
            <ac:spMk id="3" creationId="{DBD334E0-58D4-433D-A5C1-6124303BA5A6}"/>
          </ac:spMkLst>
        </pc:spChg>
      </pc:sldChg>
      <pc:sldChg chg="del">
        <pc:chgData name="Anupam Guha" userId="341ae4f441e8ff92" providerId="LiveId" clId="{C3D88EE5-FFAF-4781-BEAF-0C1A85546807}" dt="2021-09-16T03:33:55.402" v="8" actId="47"/>
        <pc:sldMkLst>
          <pc:docMk/>
          <pc:sldMk cId="1711948028" sldId="294"/>
        </pc:sldMkLst>
      </pc:sldChg>
      <pc:sldChg chg="del">
        <pc:chgData name="Anupam Guha" userId="341ae4f441e8ff92" providerId="LiveId" clId="{C3D88EE5-FFAF-4781-BEAF-0C1A85546807}" dt="2021-09-16T03:33:55.737" v="10" actId="47"/>
        <pc:sldMkLst>
          <pc:docMk/>
          <pc:sldMk cId="2974749144" sldId="295"/>
        </pc:sldMkLst>
      </pc:sldChg>
      <pc:sldChg chg="modSp new del mod">
        <pc:chgData name="Anupam Guha" userId="341ae4f441e8ff92" providerId="LiveId" clId="{C3D88EE5-FFAF-4781-BEAF-0C1A85546807}" dt="2021-09-16T03:50:30.908" v="352" actId="47"/>
        <pc:sldMkLst>
          <pc:docMk/>
          <pc:sldMk cId="4035049309" sldId="295"/>
        </pc:sldMkLst>
        <pc:spChg chg="mod">
          <ac:chgData name="Anupam Guha" userId="341ae4f441e8ff92" providerId="LiveId" clId="{C3D88EE5-FFAF-4781-BEAF-0C1A85546807}" dt="2021-09-16T03:39:58.522" v="194" actId="20577"/>
          <ac:spMkLst>
            <pc:docMk/>
            <pc:sldMk cId="4035049309" sldId="295"/>
            <ac:spMk id="2" creationId="{D41499CA-5EBA-4619-9866-FAB1CDCFD52F}"/>
          </ac:spMkLst>
        </pc:spChg>
      </pc:sldChg>
      <pc:sldChg chg="delSp modSp new mod">
        <pc:chgData name="Anupam Guha" userId="341ae4f441e8ff92" providerId="LiveId" clId="{C3D88EE5-FFAF-4781-BEAF-0C1A85546807}" dt="2021-09-16T03:54:15.756" v="422" actId="1076"/>
        <pc:sldMkLst>
          <pc:docMk/>
          <pc:sldMk cId="3082404556" sldId="296"/>
        </pc:sldMkLst>
        <pc:spChg chg="mod">
          <ac:chgData name="Anupam Guha" userId="341ae4f441e8ff92" providerId="LiveId" clId="{C3D88EE5-FFAF-4781-BEAF-0C1A85546807}" dt="2021-09-16T03:54:15.756" v="422" actId="1076"/>
          <ac:spMkLst>
            <pc:docMk/>
            <pc:sldMk cId="3082404556" sldId="296"/>
            <ac:spMk id="2" creationId="{E3ACB9D7-BB46-4154-B3B6-A5714A597C08}"/>
          </ac:spMkLst>
        </pc:spChg>
        <pc:spChg chg="del">
          <ac:chgData name="Anupam Guha" userId="341ae4f441e8ff92" providerId="LiveId" clId="{C3D88EE5-FFAF-4781-BEAF-0C1A85546807}" dt="2021-09-16T03:54:05.519" v="420" actId="478"/>
          <ac:spMkLst>
            <pc:docMk/>
            <pc:sldMk cId="3082404556" sldId="296"/>
            <ac:spMk id="3" creationId="{1B2147A6-BFEC-4C6B-B96B-135AC8DE128D}"/>
          </ac:spMkLst>
        </pc:spChg>
      </pc:sldChg>
      <pc:sldChg chg="del">
        <pc:chgData name="Anupam Guha" userId="341ae4f441e8ff92" providerId="LiveId" clId="{C3D88EE5-FFAF-4781-BEAF-0C1A85546807}" dt="2021-09-16T03:33:55.908" v="11" actId="47"/>
        <pc:sldMkLst>
          <pc:docMk/>
          <pc:sldMk cId="3120481448" sldId="296"/>
        </pc:sldMkLst>
      </pc:sldChg>
      <pc:sldChg chg="del">
        <pc:chgData name="Anupam Guha" userId="341ae4f441e8ff92" providerId="LiveId" clId="{C3D88EE5-FFAF-4781-BEAF-0C1A85546807}" dt="2021-09-16T03:33:56.074" v="12" actId="47"/>
        <pc:sldMkLst>
          <pc:docMk/>
          <pc:sldMk cId="439174835" sldId="297"/>
        </pc:sldMkLst>
      </pc:sldChg>
      <pc:sldChg chg="delSp modSp new mod">
        <pc:chgData name="Anupam Guha" userId="341ae4f441e8ff92" providerId="LiveId" clId="{C3D88EE5-FFAF-4781-BEAF-0C1A85546807}" dt="2021-09-16T03:54:33.766" v="425" actId="122"/>
        <pc:sldMkLst>
          <pc:docMk/>
          <pc:sldMk cId="1226734086" sldId="297"/>
        </pc:sldMkLst>
        <pc:spChg chg="mod">
          <ac:chgData name="Anupam Guha" userId="341ae4f441e8ff92" providerId="LiveId" clId="{C3D88EE5-FFAF-4781-BEAF-0C1A85546807}" dt="2021-09-16T03:54:33.766" v="425" actId="122"/>
          <ac:spMkLst>
            <pc:docMk/>
            <pc:sldMk cId="1226734086" sldId="297"/>
            <ac:spMk id="2" creationId="{141D7828-A58A-4156-A1B6-82B7E81B00AC}"/>
          </ac:spMkLst>
        </pc:spChg>
        <pc:spChg chg="del">
          <ac:chgData name="Anupam Guha" userId="341ae4f441e8ff92" providerId="LiveId" clId="{C3D88EE5-FFAF-4781-BEAF-0C1A85546807}" dt="2021-09-16T03:54:21.784" v="423" actId="478"/>
          <ac:spMkLst>
            <pc:docMk/>
            <pc:sldMk cId="1226734086" sldId="297"/>
            <ac:spMk id="3" creationId="{6F545137-BE38-4BAC-80F8-D2E153495D0D}"/>
          </ac:spMkLst>
        </pc:spChg>
      </pc:sldChg>
      <pc:sldChg chg="delSp modSp new mod">
        <pc:chgData name="Anupam Guha" userId="341ae4f441e8ff92" providerId="LiveId" clId="{C3D88EE5-FFAF-4781-BEAF-0C1A85546807}" dt="2021-09-16T03:54:54.188" v="428" actId="1076"/>
        <pc:sldMkLst>
          <pc:docMk/>
          <pc:sldMk cId="1886139450" sldId="298"/>
        </pc:sldMkLst>
        <pc:spChg chg="mod">
          <ac:chgData name="Anupam Guha" userId="341ae4f441e8ff92" providerId="LiveId" clId="{C3D88EE5-FFAF-4781-BEAF-0C1A85546807}" dt="2021-09-16T03:54:54.188" v="428" actId="1076"/>
          <ac:spMkLst>
            <pc:docMk/>
            <pc:sldMk cId="1886139450" sldId="298"/>
            <ac:spMk id="2" creationId="{11FE88AD-E29C-44D2-A30A-402942952A2E}"/>
          </ac:spMkLst>
        </pc:spChg>
        <pc:spChg chg="del">
          <ac:chgData name="Anupam Guha" userId="341ae4f441e8ff92" providerId="LiveId" clId="{C3D88EE5-FFAF-4781-BEAF-0C1A85546807}" dt="2021-09-16T03:54:38.551" v="426" actId="478"/>
          <ac:spMkLst>
            <pc:docMk/>
            <pc:sldMk cId="1886139450" sldId="298"/>
            <ac:spMk id="3" creationId="{4EF004C4-C250-4707-9BDE-BA03713DEE94}"/>
          </ac:spMkLst>
        </pc:spChg>
      </pc:sldChg>
      <pc:sldChg chg="del">
        <pc:chgData name="Anupam Guha" userId="341ae4f441e8ff92" providerId="LiveId" clId="{C3D88EE5-FFAF-4781-BEAF-0C1A85546807}" dt="2021-09-16T03:33:56.903" v="13" actId="47"/>
        <pc:sldMkLst>
          <pc:docMk/>
          <pc:sldMk cId="3576753745" sldId="298"/>
        </pc:sldMkLst>
      </pc:sldChg>
      <pc:sldChg chg="del">
        <pc:chgData name="Anupam Guha" userId="341ae4f441e8ff92" providerId="LiveId" clId="{C3D88EE5-FFAF-4781-BEAF-0C1A85546807}" dt="2021-09-16T03:33:57.111" v="14" actId="47"/>
        <pc:sldMkLst>
          <pc:docMk/>
          <pc:sldMk cId="973785331" sldId="299"/>
        </pc:sldMkLst>
      </pc:sldChg>
      <pc:sldChg chg="delSp modSp new mod">
        <pc:chgData name="Anupam Guha" userId="341ae4f441e8ff92" providerId="LiveId" clId="{C3D88EE5-FFAF-4781-BEAF-0C1A85546807}" dt="2021-09-16T03:43:55.453" v="253" actId="1076"/>
        <pc:sldMkLst>
          <pc:docMk/>
          <pc:sldMk cId="1659086971" sldId="299"/>
        </pc:sldMkLst>
        <pc:spChg chg="mod">
          <ac:chgData name="Anupam Guha" userId="341ae4f441e8ff92" providerId="LiveId" clId="{C3D88EE5-FFAF-4781-BEAF-0C1A85546807}" dt="2021-09-16T03:43:55.453" v="253" actId="1076"/>
          <ac:spMkLst>
            <pc:docMk/>
            <pc:sldMk cId="1659086971" sldId="299"/>
            <ac:spMk id="2" creationId="{E2B54D50-79EE-47AD-98AF-F80B861450F5}"/>
          </ac:spMkLst>
        </pc:spChg>
        <pc:spChg chg="del">
          <ac:chgData name="Anupam Guha" userId="341ae4f441e8ff92" providerId="LiveId" clId="{C3D88EE5-FFAF-4781-BEAF-0C1A85546807}" dt="2021-09-16T03:43:45.235" v="251" actId="478"/>
          <ac:spMkLst>
            <pc:docMk/>
            <pc:sldMk cId="1659086971" sldId="299"/>
            <ac:spMk id="3" creationId="{C44D58F4-C041-412A-8AD6-4EB9EEB23C7E}"/>
          </ac:spMkLst>
        </pc:spChg>
      </pc:sldChg>
      <pc:sldChg chg="delSp modSp new mod">
        <pc:chgData name="Anupam Guha" userId="341ae4f441e8ff92" providerId="LiveId" clId="{C3D88EE5-FFAF-4781-BEAF-0C1A85546807}" dt="2021-09-16T03:55:16.780" v="431" actId="1076"/>
        <pc:sldMkLst>
          <pc:docMk/>
          <pc:sldMk cId="2297815781" sldId="300"/>
        </pc:sldMkLst>
        <pc:spChg chg="mod">
          <ac:chgData name="Anupam Guha" userId="341ae4f441e8ff92" providerId="LiveId" clId="{C3D88EE5-FFAF-4781-BEAF-0C1A85546807}" dt="2021-09-16T03:55:16.780" v="431" actId="1076"/>
          <ac:spMkLst>
            <pc:docMk/>
            <pc:sldMk cId="2297815781" sldId="300"/>
            <ac:spMk id="2" creationId="{709D7108-0CA2-4884-896D-8E33E7B8C6A4}"/>
          </ac:spMkLst>
        </pc:spChg>
        <pc:spChg chg="del">
          <ac:chgData name="Anupam Guha" userId="341ae4f441e8ff92" providerId="LiveId" clId="{C3D88EE5-FFAF-4781-BEAF-0C1A85546807}" dt="2021-09-16T03:55:10.353" v="429" actId="478"/>
          <ac:spMkLst>
            <pc:docMk/>
            <pc:sldMk cId="2297815781" sldId="300"/>
            <ac:spMk id="3" creationId="{72BE5FD1-78D2-4CD8-AC81-9038CB3797E2}"/>
          </ac:spMkLst>
        </pc:spChg>
      </pc:sldChg>
      <pc:sldChg chg="del">
        <pc:chgData name="Anupam Guha" userId="341ae4f441e8ff92" providerId="LiveId" clId="{C3D88EE5-FFAF-4781-BEAF-0C1A85546807}" dt="2021-09-16T03:33:57.273" v="15" actId="47"/>
        <pc:sldMkLst>
          <pc:docMk/>
          <pc:sldMk cId="4294380289" sldId="300"/>
        </pc:sldMkLst>
      </pc:sldChg>
      <pc:sldChg chg="delSp modSp new mod">
        <pc:chgData name="Anupam Guha" userId="341ae4f441e8ff92" providerId="LiveId" clId="{C3D88EE5-FFAF-4781-BEAF-0C1A85546807}" dt="2021-09-16T03:58:06.370" v="479" actId="20577"/>
        <pc:sldMkLst>
          <pc:docMk/>
          <pc:sldMk cId="1963165991" sldId="301"/>
        </pc:sldMkLst>
        <pc:spChg chg="mod">
          <ac:chgData name="Anupam Guha" userId="341ae4f441e8ff92" providerId="LiveId" clId="{C3D88EE5-FFAF-4781-BEAF-0C1A85546807}" dt="2021-09-16T03:58:06.370" v="479" actId="20577"/>
          <ac:spMkLst>
            <pc:docMk/>
            <pc:sldMk cId="1963165991" sldId="301"/>
            <ac:spMk id="2" creationId="{87C9F23D-F772-485D-AD51-7DCEA8F05263}"/>
          </ac:spMkLst>
        </pc:spChg>
        <pc:spChg chg="del">
          <ac:chgData name="Anupam Guha" userId="341ae4f441e8ff92" providerId="LiveId" clId="{C3D88EE5-FFAF-4781-BEAF-0C1A85546807}" dt="2021-09-16T03:56:57.579" v="466" actId="478"/>
          <ac:spMkLst>
            <pc:docMk/>
            <pc:sldMk cId="1963165991" sldId="301"/>
            <ac:spMk id="3" creationId="{2ABFCD02-7E64-4759-A8B9-7814E2F51B31}"/>
          </ac:spMkLst>
        </pc:spChg>
      </pc:sldChg>
      <pc:sldChg chg="del">
        <pc:chgData name="Anupam Guha" userId="341ae4f441e8ff92" providerId="LiveId" clId="{C3D88EE5-FFAF-4781-BEAF-0C1A85546807}" dt="2021-09-16T03:33:57.654" v="16" actId="47"/>
        <pc:sldMkLst>
          <pc:docMk/>
          <pc:sldMk cId="2528029774" sldId="301"/>
        </pc:sldMkLst>
      </pc:sldChg>
      <pc:sldChg chg="delSp modSp new mod ord">
        <pc:chgData name="Anupam Guha" userId="341ae4f441e8ff92" providerId="LiveId" clId="{C3D88EE5-FFAF-4781-BEAF-0C1A85546807}" dt="2021-09-16T04:06:14.709" v="862"/>
        <pc:sldMkLst>
          <pc:docMk/>
          <pc:sldMk cId="1979299652" sldId="302"/>
        </pc:sldMkLst>
        <pc:spChg chg="mod">
          <ac:chgData name="Anupam Guha" userId="341ae4f441e8ff92" providerId="LiveId" clId="{C3D88EE5-FFAF-4781-BEAF-0C1A85546807}" dt="2021-09-16T04:05:54.926" v="860" actId="20577"/>
          <ac:spMkLst>
            <pc:docMk/>
            <pc:sldMk cId="1979299652" sldId="302"/>
            <ac:spMk id="2" creationId="{20217FF2-395B-496F-AD4A-2AB52BED39FD}"/>
          </ac:spMkLst>
        </pc:spChg>
        <pc:spChg chg="del">
          <ac:chgData name="Anupam Guha" userId="341ae4f441e8ff92" providerId="LiveId" clId="{C3D88EE5-FFAF-4781-BEAF-0C1A85546807}" dt="2021-09-16T03:57:11.265" v="469" actId="478"/>
          <ac:spMkLst>
            <pc:docMk/>
            <pc:sldMk cId="1979299652" sldId="302"/>
            <ac:spMk id="3" creationId="{711CA032-CAC4-4C14-8972-EC55AF01CFF7}"/>
          </ac:spMkLst>
        </pc:spChg>
      </pc:sldChg>
      <pc:sldChg chg="del">
        <pc:chgData name="Anupam Guha" userId="341ae4f441e8ff92" providerId="LiveId" clId="{C3D88EE5-FFAF-4781-BEAF-0C1A85546807}" dt="2021-09-16T03:33:57.964" v="17" actId="47"/>
        <pc:sldMkLst>
          <pc:docMk/>
          <pc:sldMk cId="3426676031" sldId="302"/>
        </pc:sldMkLst>
      </pc:sldChg>
      <pc:sldChg chg="del">
        <pc:chgData name="Anupam Guha" userId="341ae4f441e8ff92" providerId="LiveId" clId="{C3D88EE5-FFAF-4781-BEAF-0C1A85546807}" dt="2021-09-16T03:33:59.902" v="22" actId="47"/>
        <pc:sldMkLst>
          <pc:docMk/>
          <pc:sldMk cId="954605767" sldId="303"/>
        </pc:sldMkLst>
      </pc:sldChg>
      <pc:sldChg chg="delSp modSp new mod ord">
        <pc:chgData name="Anupam Guha" userId="341ae4f441e8ff92" providerId="LiveId" clId="{C3D88EE5-FFAF-4781-BEAF-0C1A85546807}" dt="2021-09-16T04:06:16.996" v="864"/>
        <pc:sldMkLst>
          <pc:docMk/>
          <pc:sldMk cId="3463983475" sldId="303"/>
        </pc:sldMkLst>
        <pc:spChg chg="mod">
          <ac:chgData name="Anupam Guha" userId="341ae4f441e8ff92" providerId="LiveId" clId="{C3D88EE5-FFAF-4781-BEAF-0C1A85546807}" dt="2021-09-16T03:59:08.491" v="499" actId="1076"/>
          <ac:spMkLst>
            <pc:docMk/>
            <pc:sldMk cId="3463983475" sldId="303"/>
            <ac:spMk id="2" creationId="{31CBD6FF-F4C8-4579-B49C-E5EBFCA90D2B}"/>
          </ac:spMkLst>
        </pc:spChg>
        <pc:spChg chg="del">
          <ac:chgData name="Anupam Guha" userId="341ae4f441e8ff92" providerId="LiveId" clId="{C3D88EE5-FFAF-4781-BEAF-0C1A85546807}" dt="2021-09-16T03:58:54.643" v="481" actId="478"/>
          <ac:spMkLst>
            <pc:docMk/>
            <pc:sldMk cId="3463983475" sldId="303"/>
            <ac:spMk id="3" creationId="{8A918F70-5F00-4118-9664-8F8B694A0D11}"/>
          </ac:spMkLst>
        </pc:spChg>
      </pc:sldChg>
      <pc:sldChg chg="del">
        <pc:chgData name="Anupam Guha" userId="341ae4f441e8ff92" providerId="LiveId" clId="{C3D88EE5-FFAF-4781-BEAF-0C1A85546807}" dt="2021-09-16T03:33:58.228" v="18" actId="47"/>
        <pc:sldMkLst>
          <pc:docMk/>
          <pc:sldMk cId="414685037" sldId="304"/>
        </pc:sldMkLst>
      </pc:sldChg>
      <pc:sldChg chg="delSp modSp new mod">
        <pc:chgData name="Anupam Guha" userId="341ae4f441e8ff92" providerId="LiveId" clId="{C3D88EE5-FFAF-4781-BEAF-0C1A85546807}" dt="2021-09-16T03:34:43.792" v="60" actId="1076"/>
        <pc:sldMkLst>
          <pc:docMk/>
          <pc:sldMk cId="1566733631" sldId="304"/>
        </pc:sldMkLst>
        <pc:spChg chg="mod">
          <ac:chgData name="Anupam Guha" userId="341ae4f441e8ff92" providerId="LiveId" clId="{C3D88EE5-FFAF-4781-BEAF-0C1A85546807}" dt="2021-09-16T03:34:43.792" v="60" actId="1076"/>
          <ac:spMkLst>
            <pc:docMk/>
            <pc:sldMk cId="1566733631" sldId="304"/>
            <ac:spMk id="2" creationId="{CA922BAF-FE0E-42B3-99BC-E81ADD8F67FD}"/>
          </ac:spMkLst>
        </pc:spChg>
        <pc:spChg chg="del">
          <ac:chgData name="Anupam Guha" userId="341ae4f441e8ff92" providerId="LiveId" clId="{C3D88EE5-FFAF-4781-BEAF-0C1A85546807}" dt="2021-09-16T03:34:29.766" v="53" actId="478"/>
          <ac:spMkLst>
            <pc:docMk/>
            <pc:sldMk cId="1566733631" sldId="304"/>
            <ac:spMk id="3" creationId="{4BD9C5D8-021B-42C0-8011-7BFF6A803948}"/>
          </ac:spMkLst>
        </pc:spChg>
      </pc:sldChg>
      <pc:sldChg chg="del">
        <pc:chgData name="Anupam Guha" userId="341ae4f441e8ff92" providerId="LiveId" clId="{C3D88EE5-FFAF-4781-BEAF-0C1A85546807}" dt="2021-09-16T03:33:58.427" v="19" actId="47"/>
        <pc:sldMkLst>
          <pc:docMk/>
          <pc:sldMk cId="1393945832" sldId="305"/>
        </pc:sldMkLst>
      </pc:sldChg>
      <pc:sldChg chg="delSp modSp new mod">
        <pc:chgData name="Anupam Guha" userId="341ae4f441e8ff92" providerId="LiveId" clId="{C3D88EE5-FFAF-4781-BEAF-0C1A85546807}" dt="2021-09-16T03:59:33.580" v="503" actId="1076"/>
        <pc:sldMkLst>
          <pc:docMk/>
          <pc:sldMk cId="3188006027" sldId="305"/>
        </pc:sldMkLst>
        <pc:spChg chg="mod">
          <ac:chgData name="Anupam Guha" userId="341ae4f441e8ff92" providerId="LiveId" clId="{C3D88EE5-FFAF-4781-BEAF-0C1A85546807}" dt="2021-09-16T03:59:33.580" v="503" actId="1076"/>
          <ac:spMkLst>
            <pc:docMk/>
            <pc:sldMk cId="3188006027" sldId="305"/>
            <ac:spMk id="2" creationId="{85CCC694-1BB1-415B-A48A-621DD177D0C6}"/>
          </ac:spMkLst>
        </pc:spChg>
        <pc:spChg chg="del">
          <ac:chgData name="Anupam Guha" userId="341ae4f441e8ff92" providerId="LiveId" clId="{C3D88EE5-FFAF-4781-BEAF-0C1A85546807}" dt="2021-09-16T03:59:25.001" v="501" actId="478"/>
          <ac:spMkLst>
            <pc:docMk/>
            <pc:sldMk cId="3188006027" sldId="305"/>
            <ac:spMk id="3" creationId="{FE46ED61-B54D-49BE-89E1-94C8D6FC1923}"/>
          </ac:spMkLst>
        </pc:spChg>
      </pc:sldChg>
      <pc:sldChg chg="delSp modSp new mod">
        <pc:chgData name="Anupam Guha" userId="341ae4f441e8ff92" providerId="LiveId" clId="{C3D88EE5-FFAF-4781-BEAF-0C1A85546807}" dt="2021-09-16T04:00:34.164" v="563" actId="1076"/>
        <pc:sldMkLst>
          <pc:docMk/>
          <pc:sldMk cId="3292425059" sldId="306"/>
        </pc:sldMkLst>
        <pc:spChg chg="mod">
          <ac:chgData name="Anupam Guha" userId="341ae4f441e8ff92" providerId="LiveId" clId="{C3D88EE5-FFAF-4781-BEAF-0C1A85546807}" dt="2021-09-16T04:00:34.164" v="563" actId="1076"/>
          <ac:spMkLst>
            <pc:docMk/>
            <pc:sldMk cId="3292425059" sldId="306"/>
            <ac:spMk id="2" creationId="{484CD5CB-F07D-4416-8D59-8D70519E0AA0}"/>
          </ac:spMkLst>
        </pc:spChg>
        <pc:spChg chg="del">
          <ac:chgData name="Anupam Guha" userId="341ae4f441e8ff92" providerId="LiveId" clId="{C3D88EE5-FFAF-4781-BEAF-0C1A85546807}" dt="2021-09-16T04:00:27.703" v="561" actId="478"/>
          <ac:spMkLst>
            <pc:docMk/>
            <pc:sldMk cId="3292425059" sldId="306"/>
            <ac:spMk id="3" creationId="{ACC4AB37-9E33-4C35-AC87-10D9C9C41ADC}"/>
          </ac:spMkLst>
        </pc:spChg>
      </pc:sldChg>
      <pc:sldChg chg="del">
        <pc:chgData name="Anupam Guha" userId="341ae4f441e8ff92" providerId="LiveId" clId="{C3D88EE5-FFAF-4781-BEAF-0C1A85546807}" dt="2021-09-16T03:33:58.683" v="20" actId="47"/>
        <pc:sldMkLst>
          <pc:docMk/>
          <pc:sldMk cId="4045679192" sldId="306"/>
        </pc:sldMkLst>
      </pc:sldChg>
      <pc:sldChg chg="delSp modSp new mod">
        <pc:chgData name="Anupam Guha" userId="341ae4f441e8ff92" providerId="LiveId" clId="{C3D88EE5-FFAF-4781-BEAF-0C1A85546807}" dt="2021-09-16T07:55:47.599" v="1071"/>
        <pc:sldMkLst>
          <pc:docMk/>
          <pc:sldMk cId="1370748717" sldId="307"/>
        </pc:sldMkLst>
        <pc:spChg chg="mod">
          <ac:chgData name="Anupam Guha" userId="341ae4f441e8ff92" providerId="LiveId" clId="{C3D88EE5-FFAF-4781-BEAF-0C1A85546807}" dt="2021-09-16T07:55:47.599" v="1071"/>
          <ac:spMkLst>
            <pc:docMk/>
            <pc:sldMk cId="1370748717" sldId="307"/>
            <ac:spMk id="2" creationId="{443EB8E0-55F8-447F-9D40-04AE9B02721B}"/>
          </ac:spMkLst>
        </pc:spChg>
        <pc:spChg chg="del">
          <ac:chgData name="Anupam Guha" userId="341ae4f441e8ff92" providerId="LiveId" clId="{C3D88EE5-FFAF-4781-BEAF-0C1A85546807}" dt="2021-09-16T04:00:53.287" v="580" actId="478"/>
          <ac:spMkLst>
            <pc:docMk/>
            <pc:sldMk cId="1370748717" sldId="307"/>
            <ac:spMk id="3" creationId="{00C53EAA-FBA4-4FAA-B078-D65B631C9F53}"/>
          </ac:spMkLst>
        </pc:spChg>
      </pc:sldChg>
      <pc:sldChg chg="del">
        <pc:chgData name="Anupam Guha" userId="341ae4f441e8ff92" providerId="LiveId" clId="{C3D88EE5-FFAF-4781-BEAF-0C1A85546807}" dt="2021-09-16T03:33:58.979" v="21" actId="47"/>
        <pc:sldMkLst>
          <pc:docMk/>
          <pc:sldMk cId="2920374111" sldId="307"/>
        </pc:sldMkLst>
      </pc:sldChg>
      <pc:sldChg chg="delSp modSp new del mod">
        <pc:chgData name="Anupam Guha" userId="341ae4f441e8ff92" providerId="LiveId" clId="{C3D88EE5-FFAF-4781-BEAF-0C1A85546807}" dt="2021-09-16T07:54:31.953" v="1064" actId="47"/>
        <pc:sldMkLst>
          <pc:docMk/>
          <pc:sldMk cId="307221046" sldId="308"/>
        </pc:sldMkLst>
        <pc:spChg chg="mod">
          <ac:chgData name="Anupam Guha" userId="341ae4f441e8ff92" providerId="LiveId" clId="{C3D88EE5-FFAF-4781-BEAF-0C1A85546807}" dt="2021-09-16T04:01:40.091" v="668" actId="1076"/>
          <ac:spMkLst>
            <pc:docMk/>
            <pc:sldMk cId="307221046" sldId="308"/>
            <ac:spMk id="2" creationId="{FEC594EF-C066-404B-8B04-545E6136ADE4}"/>
          </ac:spMkLst>
        </pc:spChg>
        <pc:spChg chg="del">
          <ac:chgData name="Anupam Guha" userId="341ae4f441e8ff92" providerId="LiveId" clId="{C3D88EE5-FFAF-4781-BEAF-0C1A85546807}" dt="2021-09-16T04:01:33.631" v="667" actId="478"/>
          <ac:spMkLst>
            <pc:docMk/>
            <pc:sldMk cId="307221046" sldId="308"/>
            <ac:spMk id="3" creationId="{8B382B5E-84FC-43DE-A609-B3E5ACF3AD96}"/>
          </ac:spMkLst>
        </pc:spChg>
      </pc:sldChg>
      <pc:sldChg chg="new del">
        <pc:chgData name="Anupam Guha" userId="341ae4f441e8ff92" providerId="LiveId" clId="{C3D88EE5-FFAF-4781-BEAF-0C1A85546807}" dt="2021-09-16T04:02:40.437" v="746" actId="47"/>
        <pc:sldMkLst>
          <pc:docMk/>
          <pc:sldMk cId="3816525185" sldId="309"/>
        </pc:sldMkLst>
      </pc:sldChg>
      <pc:sldChg chg="delSp modSp new mod ord">
        <pc:chgData name="Anupam Guha" userId="341ae4f441e8ff92" providerId="LiveId" clId="{C3D88EE5-FFAF-4781-BEAF-0C1A85546807}" dt="2021-09-16T04:11:18.678" v="1038"/>
        <pc:sldMkLst>
          <pc:docMk/>
          <pc:sldMk cId="1663673121" sldId="310"/>
        </pc:sldMkLst>
        <pc:spChg chg="mod">
          <ac:chgData name="Anupam Guha" userId="341ae4f441e8ff92" providerId="LiveId" clId="{C3D88EE5-FFAF-4781-BEAF-0C1A85546807}" dt="2021-09-16T04:03:25.026" v="790" actId="1076"/>
          <ac:spMkLst>
            <pc:docMk/>
            <pc:sldMk cId="1663673121" sldId="310"/>
            <ac:spMk id="2" creationId="{9BFB4E51-725A-440B-8777-92EB99039D2D}"/>
          </ac:spMkLst>
        </pc:spChg>
        <pc:spChg chg="del">
          <ac:chgData name="Anupam Guha" userId="341ae4f441e8ff92" providerId="LiveId" clId="{C3D88EE5-FFAF-4781-BEAF-0C1A85546807}" dt="2021-09-16T04:03:19.810" v="789" actId="478"/>
          <ac:spMkLst>
            <pc:docMk/>
            <pc:sldMk cId="1663673121" sldId="310"/>
            <ac:spMk id="3" creationId="{FF058913-33BE-465A-9AA7-FBA9D70397C3}"/>
          </ac:spMkLst>
        </pc:spChg>
      </pc:sldChg>
      <pc:sldChg chg="delSp modSp new mod ord">
        <pc:chgData name="Anupam Guha" userId="341ae4f441e8ff92" providerId="LiveId" clId="{C3D88EE5-FFAF-4781-BEAF-0C1A85546807}" dt="2021-09-16T04:08:29.165" v="910"/>
        <pc:sldMkLst>
          <pc:docMk/>
          <pc:sldMk cId="1847721230" sldId="311"/>
        </pc:sldMkLst>
        <pc:spChg chg="mod">
          <ac:chgData name="Anupam Guha" userId="341ae4f441e8ff92" providerId="LiveId" clId="{C3D88EE5-FFAF-4781-BEAF-0C1A85546807}" dt="2021-09-16T04:04:25.758" v="842" actId="20577"/>
          <ac:spMkLst>
            <pc:docMk/>
            <pc:sldMk cId="1847721230" sldId="311"/>
            <ac:spMk id="2" creationId="{84A1B789-1684-4A4C-9BB0-B3B87DE0545C}"/>
          </ac:spMkLst>
        </pc:spChg>
        <pc:spChg chg="del">
          <ac:chgData name="Anupam Guha" userId="341ae4f441e8ff92" providerId="LiveId" clId="{C3D88EE5-FFAF-4781-BEAF-0C1A85546807}" dt="2021-09-16T04:03:40.676" v="811" actId="478"/>
          <ac:spMkLst>
            <pc:docMk/>
            <pc:sldMk cId="1847721230" sldId="311"/>
            <ac:spMk id="3" creationId="{41A6D841-A306-47C6-9D36-294333519261}"/>
          </ac:spMkLst>
        </pc:spChg>
      </pc:sldChg>
      <pc:sldChg chg="delSp modSp new mod">
        <pc:chgData name="Anupam Guha" userId="341ae4f441e8ff92" providerId="LiveId" clId="{C3D88EE5-FFAF-4781-BEAF-0C1A85546807}" dt="2021-09-16T04:00:06.403" v="517" actId="1076"/>
        <pc:sldMkLst>
          <pc:docMk/>
          <pc:sldMk cId="2653153852" sldId="312"/>
        </pc:sldMkLst>
        <pc:spChg chg="mod">
          <ac:chgData name="Anupam Guha" userId="341ae4f441e8ff92" providerId="LiveId" clId="{C3D88EE5-FFAF-4781-BEAF-0C1A85546807}" dt="2021-09-16T04:00:06.403" v="517" actId="1076"/>
          <ac:spMkLst>
            <pc:docMk/>
            <pc:sldMk cId="2653153852" sldId="312"/>
            <ac:spMk id="2" creationId="{5C506084-9C07-4CEE-9181-4BD7FCE515F8}"/>
          </ac:spMkLst>
        </pc:spChg>
        <pc:spChg chg="del">
          <ac:chgData name="Anupam Guha" userId="341ae4f441e8ff92" providerId="LiveId" clId="{C3D88EE5-FFAF-4781-BEAF-0C1A85546807}" dt="2021-09-16T03:59:58.374" v="515" actId="478"/>
          <ac:spMkLst>
            <pc:docMk/>
            <pc:sldMk cId="2653153852" sldId="312"/>
            <ac:spMk id="3" creationId="{AB2DB18A-A702-4D7B-881E-FD49E8DF57F4}"/>
          </ac:spMkLst>
        </pc:spChg>
      </pc:sldChg>
      <pc:sldChg chg="delSp modSp new mod">
        <pc:chgData name="Anupam Guha" userId="341ae4f441e8ff92" providerId="LiveId" clId="{C3D88EE5-FFAF-4781-BEAF-0C1A85546807}" dt="2021-09-16T04:04:08.460" v="826" actId="1076"/>
        <pc:sldMkLst>
          <pc:docMk/>
          <pc:sldMk cId="203603054" sldId="313"/>
        </pc:sldMkLst>
        <pc:spChg chg="mod">
          <ac:chgData name="Anupam Guha" userId="341ae4f441e8ff92" providerId="LiveId" clId="{C3D88EE5-FFAF-4781-BEAF-0C1A85546807}" dt="2021-09-16T04:04:08.460" v="826" actId="1076"/>
          <ac:spMkLst>
            <pc:docMk/>
            <pc:sldMk cId="203603054" sldId="313"/>
            <ac:spMk id="2" creationId="{9C62FAA0-9555-4C95-AE7B-490D0F81B44F}"/>
          </ac:spMkLst>
        </pc:spChg>
        <pc:spChg chg="del">
          <ac:chgData name="Anupam Guha" userId="341ae4f441e8ff92" providerId="LiveId" clId="{C3D88EE5-FFAF-4781-BEAF-0C1A85546807}" dt="2021-09-16T04:04:01.545" v="824" actId="478"/>
          <ac:spMkLst>
            <pc:docMk/>
            <pc:sldMk cId="203603054" sldId="313"/>
            <ac:spMk id="3" creationId="{73765B55-B1C7-44FB-8BE9-F366CC91611D}"/>
          </ac:spMkLst>
        </pc:spChg>
      </pc:sldChg>
      <pc:sldChg chg="delSp modSp new mod">
        <pc:chgData name="Anupam Guha" userId="341ae4f441e8ff92" providerId="LiveId" clId="{C3D88EE5-FFAF-4781-BEAF-0C1A85546807}" dt="2021-09-16T04:09:27.252" v="963" actId="1076"/>
        <pc:sldMkLst>
          <pc:docMk/>
          <pc:sldMk cId="790762384" sldId="314"/>
        </pc:sldMkLst>
        <pc:spChg chg="mod">
          <ac:chgData name="Anupam Guha" userId="341ae4f441e8ff92" providerId="LiveId" clId="{C3D88EE5-FFAF-4781-BEAF-0C1A85546807}" dt="2021-09-16T04:09:27.252" v="963" actId="1076"/>
          <ac:spMkLst>
            <pc:docMk/>
            <pc:sldMk cId="790762384" sldId="314"/>
            <ac:spMk id="2" creationId="{4E10868D-AEE8-43D5-89ED-C04E50374061}"/>
          </ac:spMkLst>
        </pc:spChg>
        <pc:spChg chg="del">
          <ac:chgData name="Anupam Guha" userId="341ae4f441e8ff92" providerId="LiveId" clId="{C3D88EE5-FFAF-4781-BEAF-0C1A85546807}" dt="2021-09-16T04:09:14.972" v="961" actId="478"/>
          <ac:spMkLst>
            <pc:docMk/>
            <pc:sldMk cId="790762384" sldId="314"/>
            <ac:spMk id="3" creationId="{F7F2CE1F-5737-4878-9B13-575A4CABF6B5}"/>
          </ac:spMkLst>
        </pc:spChg>
      </pc:sldChg>
      <pc:sldChg chg="delSp modSp new add del mod">
        <pc:chgData name="Anupam Guha" userId="341ae4f441e8ff92" providerId="LiveId" clId="{C3D88EE5-FFAF-4781-BEAF-0C1A85546807}" dt="2021-09-16T07:55:41.038" v="1070" actId="47"/>
        <pc:sldMkLst>
          <pc:docMk/>
          <pc:sldMk cId="1659633357" sldId="315"/>
        </pc:sldMkLst>
        <pc:spChg chg="mod">
          <ac:chgData name="Anupam Guha" userId="341ae4f441e8ff92" providerId="LiveId" clId="{C3D88EE5-FFAF-4781-BEAF-0C1A85546807}" dt="2021-09-16T07:55:30.817" v="1069" actId="21"/>
          <ac:spMkLst>
            <pc:docMk/>
            <pc:sldMk cId="1659633357" sldId="315"/>
            <ac:spMk id="2" creationId="{C4D81E1C-54E1-4DB1-82D4-B3D465945119}"/>
          </ac:spMkLst>
        </pc:spChg>
        <pc:spChg chg="del">
          <ac:chgData name="Anupam Guha" userId="341ae4f441e8ff92" providerId="LiveId" clId="{C3D88EE5-FFAF-4781-BEAF-0C1A85546807}" dt="2021-09-16T04:09:42.181" v="986" actId="478"/>
          <ac:spMkLst>
            <pc:docMk/>
            <pc:sldMk cId="1659633357" sldId="315"/>
            <ac:spMk id="3" creationId="{02CFA735-FD08-4FAB-B546-BDFFFAC40357}"/>
          </ac:spMkLst>
        </pc:spChg>
      </pc:sldChg>
      <pc:sldChg chg="new del">
        <pc:chgData name="Anupam Guha" userId="341ae4f441e8ff92" providerId="LiveId" clId="{C3D88EE5-FFAF-4781-BEAF-0C1A85546807}" dt="2021-09-16T04:11:24.463" v="1039" actId="47"/>
        <pc:sldMkLst>
          <pc:docMk/>
          <pc:sldMk cId="2061581911" sldId="316"/>
        </pc:sldMkLst>
      </pc:sldChg>
      <pc:sldChg chg="delSp modSp new mod">
        <pc:chgData name="Anupam Guha" userId="341ae4f441e8ff92" providerId="LiveId" clId="{C3D88EE5-FFAF-4781-BEAF-0C1A85546807}" dt="2021-09-16T07:54:11.417" v="1063" actId="20577"/>
        <pc:sldMkLst>
          <pc:docMk/>
          <pc:sldMk cId="3411825465" sldId="317"/>
        </pc:sldMkLst>
        <pc:spChg chg="mod">
          <ac:chgData name="Anupam Guha" userId="341ae4f441e8ff92" providerId="LiveId" clId="{C3D88EE5-FFAF-4781-BEAF-0C1A85546807}" dt="2021-09-16T07:54:11.417" v="1063" actId="20577"/>
          <ac:spMkLst>
            <pc:docMk/>
            <pc:sldMk cId="3411825465" sldId="317"/>
            <ac:spMk id="2" creationId="{90B4155E-66AA-4D81-B7FD-23489DF7F786}"/>
          </ac:spMkLst>
        </pc:spChg>
        <pc:spChg chg="del">
          <ac:chgData name="Anupam Guha" userId="341ae4f441e8ff92" providerId="LiveId" clId="{C3D88EE5-FFAF-4781-BEAF-0C1A85546807}" dt="2021-09-16T04:09:58.220" v="1011" actId="478"/>
          <ac:spMkLst>
            <pc:docMk/>
            <pc:sldMk cId="3411825465" sldId="317"/>
            <ac:spMk id="3" creationId="{34634957-21D6-4362-8603-24FC0A577BA1}"/>
          </ac:spMkLst>
        </pc:spChg>
      </pc:sldChg>
      <pc:sldChg chg="new del">
        <pc:chgData name="Anupam Guha" userId="341ae4f441e8ff92" providerId="LiveId" clId="{C3D88EE5-FFAF-4781-BEAF-0C1A85546807}" dt="2021-09-16T04:08:36.672" v="911" actId="47"/>
        <pc:sldMkLst>
          <pc:docMk/>
          <pc:sldMk cId="322263291" sldId="318"/>
        </pc:sldMkLst>
      </pc:sldChg>
      <pc:sldChg chg="new del">
        <pc:chgData name="Anupam Guha" userId="341ae4f441e8ff92" providerId="LiveId" clId="{C3D88EE5-FFAF-4781-BEAF-0C1A85546807}" dt="2021-09-16T03:37:53.883" v="94" actId="47"/>
        <pc:sldMkLst>
          <pc:docMk/>
          <pc:sldMk cId="4178426522" sldId="319"/>
        </pc:sldMkLst>
      </pc:sldChg>
      <pc:sldChg chg="new del">
        <pc:chgData name="Anupam Guha" userId="341ae4f441e8ff92" providerId="LiveId" clId="{C3D88EE5-FFAF-4781-BEAF-0C1A85546807}" dt="2021-09-16T03:37:54.380" v="95" actId="47"/>
        <pc:sldMkLst>
          <pc:docMk/>
          <pc:sldMk cId="1169780730" sldId="320"/>
        </pc:sldMkLst>
      </pc:sldChg>
      <pc:sldChg chg="new del">
        <pc:chgData name="Anupam Guha" userId="341ae4f441e8ff92" providerId="LiveId" clId="{C3D88EE5-FFAF-4781-BEAF-0C1A85546807}" dt="2021-09-16T03:59:17.478" v="500" actId="47"/>
        <pc:sldMkLst>
          <pc:docMk/>
          <pc:sldMk cId="1782516349" sldId="321"/>
        </pc:sldMkLst>
      </pc:sldChg>
      <pc:sldChg chg="new del">
        <pc:chgData name="Anupam Guha" userId="341ae4f441e8ff92" providerId="LiveId" clId="{C3D88EE5-FFAF-4781-BEAF-0C1A85546807}" dt="2021-09-16T03:58:22.463" v="480" actId="47"/>
        <pc:sldMkLst>
          <pc:docMk/>
          <pc:sldMk cId="3394417392" sldId="322"/>
        </pc:sldMkLst>
      </pc:sldChg>
      <pc:sldChg chg="delSp modSp new mod">
        <pc:chgData name="Anupam Guha" userId="341ae4f441e8ff92" providerId="LiveId" clId="{C3D88EE5-FFAF-4781-BEAF-0C1A85546807}" dt="2021-09-16T04:06:28.474" v="866" actId="20577"/>
        <pc:sldMkLst>
          <pc:docMk/>
          <pc:sldMk cId="4169845597" sldId="323"/>
        </pc:sldMkLst>
        <pc:spChg chg="mod">
          <ac:chgData name="Anupam Guha" userId="341ae4f441e8ff92" providerId="LiveId" clId="{C3D88EE5-FFAF-4781-BEAF-0C1A85546807}" dt="2021-09-16T04:06:28.474" v="866" actId="20577"/>
          <ac:spMkLst>
            <pc:docMk/>
            <pc:sldMk cId="4169845597" sldId="323"/>
            <ac:spMk id="2" creationId="{24E10B6F-5506-4CB2-88E0-005A6A5EDB54}"/>
          </ac:spMkLst>
        </pc:spChg>
        <pc:spChg chg="del">
          <ac:chgData name="Anupam Guha" userId="341ae4f441e8ff92" providerId="LiveId" clId="{C3D88EE5-FFAF-4781-BEAF-0C1A85546807}" dt="2021-09-16T03:55:33.120" v="464" actId="478"/>
          <ac:spMkLst>
            <pc:docMk/>
            <pc:sldMk cId="4169845597" sldId="323"/>
            <ac:spMk id="3" creationId="{3640471E-6CDE-40C7-A556-128CA10AB553}"/>
          </ac:spMkLst>
        </pc:spChg>
      </pc:sldChg>
      <pc:sldChg chg="delSp modSp new mod">
        <pc:chgData name="Anupam Guha" userId="341ae4f441e8ff92" providerId="LiveId" clId="{C3D88EE5-FFAF-4781-BEAF-0C1A85546807}" dt="2021-09-16T04:02:28.920" v="745" actId="20577"/>
        <pc:sldMkLst>
          <pc:docMk/>
          <pc:sldMk cId="767837888" sldId="324"/>
        </pc:sldMkLst>
        <pc:spChg chg="mod">
          <ac:chgData name="Anupam Guha" userId="341ae4f441e8ff92" providerId="LiveId" clId="{C3D88EE5-FFAF-4781-BEAF-0C1A85546807}" dt="2021-09-16T04:02:28.920" v="745" actId="20577"/>
          <ac:spMkLst>
            <pc:docMk/>
            <pc:sldMk cId="767837888" sldId="324"/>
            <ac:spMk id="2" creationId="{55230045-74C5-4069-8B9D-B9407A906F1E}"/>
          </ac:spMkLst>
        </pc:spChg>
        <pc:spChg chg="del">
          <ac:chgData name="Anupam Guha" userId="341ae4f441e8ff92" providerId="LiveId" clId="{C3D88EE5-FFAF-4781-BEAF-0C1A85546807}" dt="2021-09-16T04:02:01.722" v="686" actId="478"/>
          <ac:spMkLst>
            <pc:docMk/>
            <pc:sldMk cId="767837888" sldId="324"/>
            <ac:spMk id="3" creationId="{E6ACD997-6CB5-456E-94F6-935B4A2FF679}"/>
          </ac:spMkLst>
        </pc:spChg>
      </pc:sldChg>
      <pc:sldChg chg="delSp modSp new mod">
        <pc:chgData name="Anupam Guha" userId="341ae4f441e8ff92" providerId="LiveId" clId="{C3D88EE5-FFAF-4781-BEAF-0C1A85546807}" dt="2021-09-16T04:08:11.588" v="908" actId="1076"/>
        <pc:sldMkLst>
          <pc:docMk/>
          <pc:sldMk cId="569152084" sldId="325"/>
        </pc:sldMkLst>
        <pc:spChg chg="mod">
          <ac:chgData name="Anupam Guha" userId="341ae4f441e8ff92" providerId="LiveId" clId="{C3D88EE5-FFAF-4781-BEAF-0C1A85546807}" dt="2021-09-16T04:08:11.588" v="908" actId="1076"/>
          <ac:spMkLst>
            <pc:docMk/>
            <pc:sldMk cId="569152084" sldId="325"/>
            <ac:spMk id="2" creationId="{AA26C1FA-969F-4628-B7B4-EB7684EA04AE}"/>
          </ac:spMkLst>
        </pc:spChg>
        <pc:spChg chg="del">
          <ac:chgData name="Anupam Guha" userId="341ae4f441e8ff92" providerId="LiveId" clId="{C3D88EE5-FFAF-4781-BEAF-0C1A85546807}" dt="2021-09-16T04:07:55.030" v="868" actId="478"/>
          <ac:spMkLst>
            <pc:docMk/>
            <pc:sldMk cId="569152084" sldId="325"/>
            <ac:spMk id="3" creationId="{1C0EA2A9-F276-4236-8191-34E27737792E}"/>
          </ac:spMkLst>
        </pc:spChg>
      </pc:sldChg>
      <pc:sldChg chg="delSp modSp new mod">
        <pc:chgData name="Anupam Guha" userId="341ae4f441e8ff92" providerId="LiveId" clId="{C3D88EE5-FFAF-4781-BEAF-0C1A85546807}" dt="2021-09-16T04:10:59.309" v="1036" actId="1076"/>
        <pc:sldMkLst>
          <pc:docMk/>
          <pc:sldMk cId="2850751481" sldId="326"/>
        </pc:sldMkLst>
        <pc:spChg chg="mod">
          <ac:chgData name="Anupam Guha" userId="341ae4f441e8ff92" providerId="LiveId" clId="{C3D88EE5-FFAF-4781-BEAF-0C1A85546807}" dt="2021-09-16T04:10:59.309" v="1036" actId="1076"/>
          <ac:spMkLst>
            <pc:docMk/>
            <pc:sldMk cId="2850751481" sldId="326"/>
            <ac:spMk id="2" creationId="{4DB4065D-8C83-425D-9C4B-E4FD5BDB3DE3}"/>
          </ac:spMkLst>
        </pc:spChg>
        <pc:spChg chg="del">
          <ac:chgData name="Anupam Guha" userId="341ae4f441e8ff92" providerId="LiveId" clId="{C3D88EE5-FFAF-4781-BEAF-0C1A85546807}" dt="2021-09-16T04:10:45.341" v="1015" actId="478"/>
          <ac:spMkLst>
            <pc:docMk/>
            <pc:sldMk cId="2850751481" sldId="326"/>
            <ac:spMk id="3" creationId="{D4E3FB1E-D857-4F88-8AF4-22373D68211D}"/>
          </ac:spMkLst>
        </pc:spChg>
      </pc:sldChg>
    </pc:docChg>
  </pc:docChgLst>
  <pc:docChgLst>
    <pc:chgData name="Anupam Guha" userId="341ae4f441e8ff92" providerId="LiveId" clId="{0B75DB7C-5157-47F7-AD43-DA30517D10CC}"/>
    <pc:docChg chg="custSel addSld modSld sldOrd">
      <pc:chgData name="Anupam Guha" userId="341ae4f441e8ff92" providerId="LiveId" clId="{0B75DB7C-5157-47F7-AD43-DA30517D10CC}" dt="2021-08-19T04:26:59.823" v="10" actId="1076"/>
      <pc:docMkLst>
        <pc:docMk/>
      </pc:docMkLst>
      <pc:sldChg chg="delSp modSp mod">
        <pc:chgData name="Anupam Guha" userId="341ae4f441e8ff92" providerId="LiveId" clId="{0B75DB7C-5157-47F7-AD43-DA30517D10CC}" dt="2021-08-19T04:26:11.081" v="7" actId="1076"/>
        <pc:sldMkLst>
          <pc:docMk/>
          <pc:sldMk cId="2724177559" sldId="313"/>
        </pc:sldMkLst>
        <pc:spChg chg="del mod">
          <ac:chgData name="Anupam Guha" userId="341ae4f441e8ff92" providerId="LiveId" clId="{0B75DB7C-5157-47F7-AD43-DA30517D10CC}" dt="2021-08-19T04:25:58.852" v="4" actId="478"/>
          <ac:spMkLst>
            <pc:docMk/>
            <pc:sldMk cId="2724177559" sldId="313"/>
            <ac:spMk id="2" creationId="{6F91FF38-D1E7-4A0E-9406-0EEB8D367207}"/>
          </ac:spMkLst>
        </pc:spChg>
        <pc:picChg chg="mod">
          <ac:chgData name="Anupam Guha" userId="341ae4f441e8ff92" providerId="LiveId" clId="{0B75DB7C-5157-47F7-AD43-DA30517D10CC}" dt="2021-08-19T04:26:11.081" v="7" actId="1076"/>
          <ac:picMkLst>
            <pc:docMk/>
            <pc:sldMk cId="2724177559" sldId="313"/>
            <ac:picMk id="5" creationId="{6C9EE6AE-F063-4906-99CA-7D09A68A9853}"/>
          </ac:picMkLst>
        </pc:picChg>
      </pc:sldChg>
      <pc:sldChg chg="addSp delSp modSp new mod ord">
        <pc:chgData name="Anupam Guha" userId="341ae4f441e8ff92" providerId="LiveId" clId="{0B75DB7C-5157-47F7-AD43-DA30517D10CC}" dt="2021-08-19T04:26:59.823" v="10" actId="1076"/>
        <pc:sldMkLst>
          <pc:docMk/>
          <pc:sldMk cId="2162738699" sldId="318"/>
        </pc:sldMkLst>
        <pc:spChg chg="mod">
          <ac:chgData name="Anupam Guha" userId="341ae4f441e8ff92" providerId="LiveId" clId="{0B75DB7C-5157-47F7-AD43-DA30517D10CC}" dt="2021-08-19T04:26:00.946" v="5"/>
          <ac:spMkLst>
            <pc:docMk/>
            <pc:sldMk cId="2162738699" sldId="318"/>
            <ac:spMk id="2" creationId="{B8B6D3C3-1518-4138-9093-EFE3E1887CD4}"/>
          </ac:spMkLst>
        </pc:spChg>
        <pc:spChg chg="del">
          <ac:chgData name="Anupam Guha" userId="341ae4f441e8ff92" providerId="LiveId" clId="{0B75DB7C-5157-47F7-AD43-DA30517D10CC}" dt="2021-08-19T04:26:05.411" v="6" actId="478"/>
          <ac:spMkLst>
            <pc:docMk/>
            <pc:sldMk cId="2162738699" sldId="318"/>
            <ac:spMk id="3" creationId="{2AF68EDD-ECF3-4B14-BB79-847711297876}"/>
          </ac:spMkLst>
        </pc:spChg>
        <pc:picChg chg="add mod">
          <ac:chgData name="Anupam Guha" userId="341ae4f441e8ff92" providerId="LiveId" clId="{0B75DB7C-5157-47F7-AD43-DA30517D10CC}" dt="2021-08-19T04:26:59.823" v="10" actId="1076"/>
          <ac:picMkLst>
            <pc:docMk/>
            <pc:sldMk cId="2162738699" sldId="318"/>
            <ac:picMk id="5" creationId="{BD9A545B-7A71-4687-9E6F-27459B78CA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0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71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79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25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2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27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02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9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86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90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AA9C-A102-4B88-8C43-F65B04695B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2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AAA9C-A102-4B88-8C43-F65B04695B5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6BD5-3261-4220-A83F-4929537E8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03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7XkCwpI5KDYNlNUTTlSS21pQmM" TargetMode="External"/><Relationship Id="rId2" Type="http://schemas.openxmlformats.org/officeDocument/2006/relationships/hyperlink" Target="https://code.google.com/archive/p/word2ve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ccormickml.com/2019/05/14/BERT-word-embeddings-tutorial/#what-is-bert" TargetMode="External"/><Relationship Id="rId4" Type="http://schemas.openxmlformats.org/officeDocument/2006/relationships/hyperlink" Target="https://nlp.stanford.edu/projects/glove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how-to-install-pip-on-window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AB66-62A1-4C71-99B0-DF4127C82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591925" cy="2387600"/>
          </a:xfrm>
        </p:spPr>
        <p:txBody>
          <a:bodyPr>
            <a:normAutofit/>
          </a:bodyPr>
          <a:lstStyle/>
          <a:p>
            <a:r>
              <a:rPr lang="en-US" sz="4400" dirty="0"/>
              <a:t>What is Natural Language Processing?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B5412-1322-45D2-A7E3-E05182580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Anupam Guha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033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9FBFAF-FCE2-4043-95AC-28C7ADED5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812" y="0"/>
            <a:ext cx="8376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13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DBDAAA-979F-44D9-B3F4-7EFC48DEA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" y="249265"/>
            <a:ext cx="12055936" cy="66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36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9923-9956-4870-8192-B7F1F88F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 Modelling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10B73F-CCC8-4D83-BE42-DABBB8167B1C}"/>
              </a:ext>
            </a:extLst>
          </p:cNvPr>
          <p:cNvSpPr/>
          <p:nvPr/>
        </p:nvSpPr>
        <p:spPr>
          <a:xfrm>
            <a:off x="1085850" y="2114550"/>
            <a:ext cx="3257550" cy="34480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9BA268-2196-4439-85F1-CE100E318389}"/>
              </a:ext>
            </a:extLst>
          </p:cNvPr>
          <p:cNvSpPr/>
          <p:nvPr/>
        </p:nvSpPr>
        <p:spPr>
          <a:xfrm>
            <a:off x="1295400" y="2402681"/>
            <a:ext cx="3257550" cy="34480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DAFF66-7EF2-43D6-B0B8-93684670EB28}"/>
              </a:ext>
            </a:extLst>
          </p:cNvPr>
          <p:cNvSpPr/>
          <p:nvPr/>
        </p:nvSpPr>
        <p:spPr>
          <a:xfrm>
            <a:off x="1638300" y="2690812"/>
            <a:ext cx="3257550" cy="3448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</a:rPr>
              <a:t>Documents of a corpus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120326-6C3D-4D93-90CE-42EFD5157FB9}"/>
              </a:ext>
            </a:extLst>
          </p:cNvPr>
          <p:cNvSpPr/>
          <p:nvPr/>
        </p:nvSpPr>
        <p:spPr>
          <a:xfrm>
            <a:off x="6096000" y="3414712"/>
            <a:ext cx="1133475" cy="1114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bg1"/>
                </a:solidFill>
                <a:latin typeface="+mj-lt"/>
              </a:rPr>
              <a:t>Topic modelling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9E9ED1E-08D8-4444-8EA2-576DD2FD9680}"/>
              </a:ext>
            </a:extLst>
          </p:cNvPr>
          <p:cNvSpPr/>
          <p:nvPr/>
        </p:nvSpPr>
        <p:spPr>
          <a:xfrm>
            <a:off x="4895850" y="3819525"/>
            <a:ext cx="1200150" cy="3048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F127200-A015-4DE2-9A09-885EA642D896}"/>
              </a:ext>
            </a:extLst>
          </p:cNvPr>
          <p:cNvSpPr/>
          <p:nvPr/>
        </p:nvSpPr>
        <p:spPr>
          <a:xfrm rot="19329314">
            <a:off x="7123069" y="3042981"/>
            <a:ext cx="1774913" cy="26159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B84A1B5-99B8-4C50-AA13-96CC4859E897}"/>
              </a:ext>
            </a:extLst>
          </p:cNvPr>
          <p:cNvSpPr/>
          <p:nvPr/>
        </p:nvSpPr>
        <p:spPr>
          <a:xfrm>
            <a:off x="8715375" y="1709737"/>
            <a:ext cx="1562103" cy="12239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</a:rPr>
              <a:t>Topics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</a:rPr>
              <a:t>(word clouds)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4A0A049-61FA-4FD4-B4DF-6FE2405C9DD3}"/>
              </a:ext>
            </a:extLst>
          </p:cNvPr>
          <p:cNvSpPr/>
          <p:nvPr/>
        </p:nvSpPr>
        <p:spPr>
          <a:xfrm rot="2583545">
            <a:off x="7090196" y="4601733"/>
            <a:ext cx="1774913" cy="26159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2617C2-0D54-4EA3-93FE-1BA12F967B0D}"/>
              </a:ext>
            </a:extLst>
          </p:cNvPr>
          <p:cNvSpPr/>
          <p:nvPr/>
        </p:nvSpPr>
        <p:spPr>
          <a:xfrm>
            <a:off x="8715376" y="4857750"/>
            <a:ext cx="3019424" cy="14763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</a:rPr>
              <a:t>Words/sentences/documents by topic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885052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BF6C-DDD8-4A31-9FC1-DBCB2058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NLTK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C9A82-BCFC-4F19-9E0A-932482581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&gt;&gt;&gt;import </a:t>
            </a:r>
            <a:r>
              <a:rPr lang="en-IN" dirty="0" err="1">
                <a:latin typeface="+mj-lt"/>
              </a:rPr>
              <a:t>nltk</a:t>
            </a:r>
            <a:endParaRPr lang="en-IN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&gt;&gt;&gt;</a:t>
            </a:r>
            <a:r>
              <a:rPr lang="en-IN" dirty="0" err="1">
                <a:latin typeface="+mj-lt"/>
              </a:rPr>
              <a:t>nltk.download</a:t>
            </a:r>
            <a:r>
              <a:rPr lang="en-IN" dirty="0">
                <a:latin typeface="+mj-lt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&gt;&gt;&gt; from </a:t>
            </a:r>
            <a:r>
              <a:rPr lang="en-IN" dirty="0" err="1">
                <a:latin typeface="+mj-lt"/>
              </a:rPr>
              <a:t>nltk.book</a:t>
            </a:r>
            <a:r>
              <a:rPr lang="en-IN" dirty="0">
                <a:latin typeface="+mj-lt"/>
              </a:rPr>
              <a:t> import *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&gt;&gt;&gt; text1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&gt;&gt;&gt; text2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&gt;&gt;&gt; text1.concordance(“stories")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&gt;&gt;&gt; text1.similar(“stories")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&gt;&gt;&gt; text2.similar("monstrous")</a:t>
            </a:r>
          </a:p>
        </p:txBody>
      </p:sp>
    </p:spTree>
    <p:extLst>
      <p:ext uri="{BB962C8B-B14F-4D97-AF65-F5344CB8AC3E}">
        <p14:creationId xmlns:p14="http://schemas.microsoft.com/office/powerpoint/2010/main" val="1918684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6889-A323-4D0D-814B-0158D87A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NLTK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1504E-FB00-4340-BDAF-FF411AB7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&gt;&gt;&gt; </a:t>
            </a:r>
            <a:r>
              <a:rPr lang="en-US" dirty="0">
                <a:latin typeface="+mj-lt"/>
              </a:rPr>
              <a:t>text4.dispersion_plot(["citizens", "democracy", "freedom", "duties", "America"])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&gt;&gt;&gt; </a:t>
            </a:r>
            <a:r>
              <a:rPr lang="en-US" dirty="0" err="1">
                <a:latin typeface="+mj-lt"/>
              </a:rPr>
              <a:t>len</a:t>
            </a:r>
            <a:r>
              <a:rPr lang="en-US" dirty="0">
                <a:latin typeface="+mj-lt"/>
              </a:rPr>
              <a:t>(text4)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&gt;&gt;&gt; sorted(set(text1))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&gt;&gt;&gt; </a:t>
            </a:r>
            <a:r>
              <a:rPr lang="en-US" dirty="0" err="1">
                <a:latin typeface="+mj-lt"/>
              </a:rPr>
              <a:t>len</a:t>
            </a:r>
            <a:r>
              <a:rPr lang="en-US" dirty="0">
                <a:latin typeface="+mj-lt"/>
              </a:rPr>
              <a:t>(set(text3))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&gt;&gt;&gt; </a:t>
            </a:r>
            <a:r>
              <a:rPr lang="en-US" dirty="0" err="1">
                <a:latin typeface="+mj-lt"/>
              </a:rPr>
              <a:t>len</a:t>
            </a:r>
            <a:r>
              <a:rPr lang="en-US" dirty="0">
                <a:latin typeface="+mj-lt"/>
              </a:rPr>
              <a:t>(set(text3)) / </a:t>
            </a:r>
            <a:r>
              <a:rPr lang="en-US" dirty="0" err="1">
                <a:latin typeface="+mj-lt"/>
              </a:rPr>
              <a:t>len</a:t>
            </a:r>
            <a:r>
              <a:rPr lang="en-US" dirty="0">
                <a:latin typeface="+mj-lt"/>
              </a:rPr>
              <a:t>(text3)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&gt;&gt;&gt; def </a:t>
            </a:r>
            <a:r>
              <a:rPr lang="en-IN" dirty="0" err="1">
                <a:latin typeface="+mj-lt"/>
              </a:rPr>
              <a:t>lexical_diversity</a:t>
            </a:r>
            <a:r>
              <a:rPr lang="en-IN" dirty="0">
                <a:latin typeface="+mj-lt"/>
              </a:rPr>
              <a:t>(text):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+mj-lt"/>
              </a:rPr>
              <a:t>          …     </a:t>
            </a:r>
            <a:r>
              <a:rPr lang="en-US" dirty="0">
                <a:latin typeface="+mj-lt"/>
              </a:rPr>
              <a:t>return </a:t>
            </a:r>
            <a:r>
              <a:rPr lang="en-US" dirty="0" err="1">
                <a:latin typeface="+mj-lt"/>
              </a:rPr>
              <a:t>len</a:t>
            </a:r>
            <a:r>
              <a:rPr lang="en-US" dirty="0">
                <a:latin typeface="+mj-lt"/>
              </a:rPr>
              <a:t>(set(text)) / </a:t>
            </a:r>
            <a:r>
              <a:rPr lang="en-US" dirty="0" err="1">
                <a:latin typeface="+mj-lt"/>
              </a:rPr>
              <a:t>len</a:t>
            </a:r>
            <a:r>
              <a:rPr lang="en-US" dirty="0">
                <a:latin typeface="+mj-lt"/>
              </a:rPr>
              <a:t>(text)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1128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545A-2019-4F06-ABE9-2EF5A090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NLTK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7339-A9BB-4ED5-872B-5F311FD13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&gt;&gt;&gt; def percentage(count, total):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+mj-lt"/>
              </a:rPr>
              <a:t>           …   return 100 * count / total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&gt;&gt;&gt; sent1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&gt;&gt;&gt; </a:t>
            </a:r>
            <a:r>
              <a:rPr lang="en-IN" dirty="0" err="1">
                <a:latin typeface="+mj-lt"/>
              </a:rPr>
              <a:t>len</a:t>
            </a:r>
            <a:r>
              <a:rPr lang="en-IN" dirty="0">
                <a:latin typeface="+mj-lt"/>
              </a:rPr>
              <a:t>(sent1)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&gt;&gt;&gt; sent2 + sent3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Using append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Using index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Using ranges</a:t>
            </a:r>
          </a:p>
        </p:txBody>
      </p:sp>
    </p:spTree>
    <p:extLst>
      <p:ext uri="{BB962C8B-B14F-4D97-AF65-F5344CB8AC3E}">
        <p14:creationId xmlns:p14="http://schemas.microsoft.com/office/powerpoint/2010/main" val="3381348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A20C-BCE5-4973-955F-7BD67DB3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Colocations and Bigrams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BB34C-6F9A-496C-957B-F20DB78C7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&gt;&gt;&gt; list(bigrams(['more', 'is', 'said', 'than', 'done’]))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&gt;&gt;&gt; text4.collocations()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&gt;&gt;&gt; fdist1 = </a:t>
            </a:r>
            <a:r>
              <a:rPr lang="en-IN" dirty="0" err="1">
                <a:latin typeface="+mj-lt"/>
              </a:rPr>
              <a:t>FreqDist</a:t>
            </a:r>
            <a:r>
              <a:rPr lang="en-IN" dirty="0">
                <a:latin typeface="+mj-lt"/>
              </a:rPr>
              <a:t>(text1)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&gt;&gt;&gt; fdist1.most_common(50)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&gt;&gt;&gt; fdist1['whale’]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A small test, try to make a function which finds bigrams</a:t>
            </a:r>
          </a:p>
        </p:txBody>
      </p:sp>
    </p:spTree>
    <p:extLst>
      <p:ext uri="{BB962C8B-B14F-4D97-AF65-F5344CB8AC3E}">
        <p14:creationId xmlns:p14="http://schemas.microsoft.com/office/powerpoint/2010/main" val="3833315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0D8B-CDAF-8D7D-3859-607FD2E3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8362"/>
            <a:ext cx="10515600" cy="2581275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Chapter 1 to 6 of the NLTK book</a:t>
            </a:r>
            <a:br>
              <a:rPr lang="en-IN" dirty="0"/>
            </a:br>
            <a:br>
              <a:rPr lang="en-IN" dirty="0"/>
            </a:br>
            <a:r>
              <a:rPr lang="en-IN" dirty="0"/>
              <a:t>https://www.nltk.org/book/</a:t>
            </a:r>
          </a:p>
        </p:txBody>
      </p:sp>
    </p:spTree>
    <p:extLst>
      <p:ext uri="{BB962C8B-B14F-4D97-AF65-F5344CB8AC3E}">
        <p14:creationId xmlns:p14="http://schemas.microsoft.com/office/powerpoint/2010/main" val="2687893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4D2E-DFD0-4D0E-BDCE-2F5BBBD9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2829-A17D-4197-9022-D573EFEFE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  <a:hlinkClick r:id="rId2"/>
              </a:rPr>
              <a:t>https://code.google.com/archive/p/word2vec/</a:t>
            </a:r>
            <a:endParaRPr lang="en-IN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  <a:hlinkClick r:id="rId3"/>
              </a:rPr>
              <a:t>https://drive.google.com/file/d/0B7XkCwpI5KDYNlNUTTlSS21pQmM</a:t>
            </a:r>
            <a:endParaRPr lang="en-IN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  <a:hlinkClick r:id="rId4"/>
              </a:rPr>
              <a:t>https://nlp.stanford.edu/projects/glove/</a:t>
            </a:r>
            <a:endParaRPr lang="en-IN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  <a:hlinkClick r:id="rId5"/>
              </a:rPr>
              <a:t>https://mccormickml.com/2019/05/14/BERT-word-embeddings-tutorial/#what-is-bert</a:t>
            </a:r>
            <a:endParaRPr lang="en-IN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057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5C1F-CEF6-6F76-C931-B9B8FB07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Word embeddings demo</a:t>
            </a:r>
          </a:p>
        </p:txBody>
      </p:sp>
    </p:spTree>
    <p:extLst>
      <p:ext uri="{BB962C8B-B14F-4D97-AF65-F5344CB8AC3E}">
        <p14:creationId xmlns:p14="http://schemas.microsoft.com/office/powerpoint/2010/main" val="65177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41D6-843E-7435-0460-21095A44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709"/>
            <a:ext cx="10515600" cy="2110582"/>
          </a:xfrm>
        </p:spPr>
        <p:txBody>
          <a:bodyPr/>
          <a:lstStyle/>
          <a:p>
            <a:pPr algn="ctr"/>
            <a:r>
              <a:rPr lang="en-IN" dirty="0"/>
              <a:t>Pending topics in Python</a:t>
            </a:r>
          </a:p>
        </p:txBody>
      </p:sp>
    </p:spTree>
    <p:extLst>
      <p:ext uri="{BB962C8B-B14F-4D97-AF65-F5344CB8AC3E}">
        <p14:creationId xmlns:p14="http://schemas.microsoft.com/office/powerpoint/2010/main" val="2154080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4D2A-465D-4F3B-9017-FC330328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27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8679-A295-22F9-C07E-EA113E2A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Data, loops and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4E6E-1AAA-E42F-89C4-946060B12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More on lists, set, tuple, </a:t>
            </a:r>
            <a:r>
              <a:rPr lang="en-US" dirty="0" err="1">
                <a:latin typeface="+mj-lt"/>
              </a:rPr>
              <a:t>dict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for, with list, range </a:t>
            </a:r>
            <a:r>
              <a:rPr lang="en-US" dirty="0" err="1">
                <a:latin typeface="+mj-lt"/>
              </a:rPr>
              <a:t>etc</a:t>
            </a:r>
            <a:r>
              <a:rPr lang="en-US" dirty="0">
                <a:latin typeface="+mj-lt"/>
              </a:rPr>
              <a:t>, loop in a list itself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while, types of while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break and continue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A basic function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iteration and recursion</a:t>
            </a:r>
          </a:p>
        </p:txBody>
      </p:sp>
    </p:spTree>
    <p:extLst>
      <p:ext uri="{BB962C8B-B14F-4D97-AF65-F5344CB8AC3E}">
        <p14:creationId xmlns:p14="http://schemas.microsoft.com/office/powerpoint/2010/main" val="359878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8D6B-E9F2-40D8-A1FC-6461F239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pip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5AB2A-4B74-4E67-93E4-A8985A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Download get-pip.py from </a:t>
            </a:r>
            <a:r>
              <a:rPr lang="en-IN" dirty="0">
                <a:latin typeface="+mj-lt"/>
                <a:hlinkClick r:id="rId2"/>
              </a:rPr>
              <a:t>https://www.geeksforgeeks.org/how-to-install-pip-on-windows/</a:t>
            </a:r>
            <a:endParaRPr lang="en-IN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Go to python directory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&gt; python get-pip.py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&gt; pip –V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pip install make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67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C358-D217-40FE-BD42-FD554CFA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pip to install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A717E-A9C6-4E6C-B451-FE505F408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&gt;pip install –upgrade pip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&gt;pip install </a:t>
            </a:r>
            <a:r>
              <a:rPr lang="en-IN" dirty="0" err="1">
                <a:latin typeface="+mj-lt"/>
              </a:rPr>
              <a:t>numpy</a:t>
            </a:r>
            <a:endParaRPr lang="en-IN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&gt;pip install </a:t>
            </a:r>
            <a:r>
              <a:rPr lang="en-IN" dirty="0" err="1">
                <a:latin typeface="+mj-lt"/>
              </a:rPr>
              <a:t>scipy</a:t>
            </a:r>
            <a:endParaRPr lang="en-IN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&gt;pip install matplotlib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&gt;pip install -U scikit-learn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&gt;pip install --user -U </a:t>
            </a:r>
            <a:r>
              <a:rPr lang="en-IN" dirty="0" err="1">
                <a:latin typeface="+mj-lt"/>
              </a:rPr>
              <a:t>nltk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333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92C3-5D7A-41BF-A45E-103EE2F5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A7A1B-83E8-4398-97F7-36F2662B5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Classification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Segmentation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Tokenisation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Tagging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Entity detection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Relation detection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66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4160-ABDE-43BC-8229-A41FBE25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Coreference Resolution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D0EE8-17F9-4B94-AB58-BDA66F6FA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533525"/>
            <a:ext cx="11715750" cy="4514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3C352-651E-40CB-BE6C-60666E5AF014}"/>
              </a:ext>
            </a:extLst>
          </p:cNvPr>
          <p:cNvSpPr txBox="1"/>
          <p:nvPr/>
        </p:nvSpPr>
        <p:spPr>
          <a:xfrm>
            <a:off x="4743450" y="6200775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Guha et al 2015</a:t>
            </a:r>
          </a:p>
        </p:txBody>
      </p:sp>
    </p:spTree>
    <p:extLst>
      <p:ext uri="{BB962C8B-B14F-4D97-AF65-F5344CB8AC3E}">
        <p14:creationId xmlns:p14="http://schemas.microsoft.com/office/powerpoint/2010/main" val="419383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670E-6AEA-1CC0-90DD-5890B2D55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4829"/>
            <a:ext cx="10515600" cy="1968341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Stanford </a:t>
            </a:r>
            <a:r>
              <a:rPr lang="en-IN" dirty="0" err="1"/>
              <a:t>CoreNLP</a:t>
            </a:r>
            <a:r>
              <a:rPr lang="en-IN" dirty="0"/>
              <a:t> demo</a:t>
            </a:r>
            <a:br>
              <a:rPr lang="en-IN" dirty="0"/>
            </a:br>
            <a:br>
              <a:rPr lang="en-IN" dirty="0"/>
            </a:br>
            <a:r>
              <a:rPr lang="en-IN" dirty="0"/>
              <a:t>https://corenlp.run/</a:t>
            </a:r>
          </a:p>
        </p:txBody>
      </p:sp>
    </p:spTree>
    <p:extLst>
      <p:ext uri="{BB962C8B-B14F-4D97-AF65-F5344CB8AC3E}">
        <p14:creationId xmlns:p14="http://schemas.microsoft.com/office/powerpoint/2010/main" val="353870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7903-3611-4CD3-A89C-3D559F51A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3" y="2103437"/>
            <a:ext cx="2953732" cy="1325563"/>
          </a:xfrm>
        </p:spPr>
        <p:txBody>
          <a:bodyPr/>
          <a:lstStyle/>
          <a:p>
            <a:r>
              <a:rPr lang="en-IN" dirty="0"/>
              <a:t>Word embeddings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94E40-0958-4B22-A758-6DB90DCAC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0"/>
            <a:ext cx="9191625" cy="686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9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1476</TotalTime>
  <Words>458</Words>
  <Application>Microsoft Office PowerPoint</Application>
  <PresentationFormat>Widescreen</PresentationFormat>
  <Paragraphs>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What is Natural Language Processing?</vt:lpstr>
      <vt:lpstr>Pending topics in Python</vt:lpstr>
      <vt:lpstr>Data, loops and functions</vt:lpstr>
      <vt:lpstr>Installing pip</vt:lpstr>
      <vt:lpstr>Use pip to install the basics</vt:lpstr>
      <vt:lpstr>Simple NLP</vt:lpstr>
      <vt:lpstr>Coreference Resolution</vt:lpstr>
      <vt:lpstr>Stanford CoreNLP demo  https://corenlp.run/</vt:lpstr>
      <vt:lpstr>Word embeddings</vt:lpstr>
      <vt:lpstr>PowerPoint Presentation</vt:lpstr>
      <vt:lpstr>PowerPoint Presentation</vt:lpstr>
      <vt:lpstr>Topic Modelling</vt:lpstr>
      <vt:lpstr>NLTK basics</vt:lpstr>
      <vt:lpstr>NLTK basics</vt:lpstr>
      <vt:lpstr>NLTK basics</vt:lpstr>
      <vt:lpstr>Colocations and Bigrams</vt:lpstr>
      <vt:lpstr>Chapter 1 to 6 of the NLTK book  https://www.nltk.org/book/</vt:lpstr>
      <vt:lpstr>Resources</vt:lpstr>
      <vt:lpstr>Word embeddings demo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ML: An Introduction</dc:title>
  <dc:creator>Anupam Guha</dc:creator>
  <cp:lastModifiedBy>Anupam Guha</cp:lastModifiedBy>
  <cp:revision>21</cp:revision>
  <dcterms:created xsi:type="dcterms:W3CDTF">2021-08-11T14:20:11Z</dcterms:created>
  <dcterms:modified xsi:type="dcterms:W3CDTF">2024-08-20T05:07:17Z</dcterms:modified>
</cp:coreProperties>
</file>