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481d1a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481d1a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explaining the problem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it is important to AI and policy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481d1a0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481d1a0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481d1a0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481d1a0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09900" y="927175"/>
            <a:ext cx="41052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on White-Collar Financial Jobs has an </a:t>
            </a:r>
            <a:r>
              <a:rPr lang="en"/>
              <a:t>adverse</a:t>
            </a:r>
            <a:r>
              <a:rPr lang="en"/>
              <a:t> impact - </a:t>
            </a:r>
            <a:endParaRPr/>
          </a:p>
          <a:p>
            <a:pPr indent="-29876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Automation of Routine Tasks</a:t>
            </a:r>
            <a:br>
              <a:rPr lang="en"/>
            </a:br>
            <a:r>
              <a:rPr lang="en"/>
              <a:t>AI is replacing manual processes such as data entry, auditing, and report generation, improving efficiency in financial roles.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Increased Job Displacement Risks</a:t>
            </a:r>
            <a:br>
              <a:rPr lang="en"/>
            </a:br>
            <a:r>
              <a:rPr lang="en"/>
              <a:t>Roles like accountants, analysts, and financial advisers face automation risks, requiring reskilling for advanced, strategic tasks.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Enhanced Decision-Making</a:t>
            </a:r>
            <a:br>
              <a:rPr lang="en"/>
            </a:br>
            <a:r>
              <a:rPr lang="en"/>
              <a:t>AI’s data analysis capabilities support faster, more accurate decision-making in investments, risk management, and financial planning.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Ethical &amp; Accountability Concerns</a:t>
            </a:r>
            <a:br>
              <a:rPr lang="en"/>
            </a:br>
            <a:r>
              <a:rPr lang="en"/>
              <a:t>The delegation of critical financial decisions to AI raises ethical concerns, including transparency, accountability, and bias mitigation.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Need for Policy Adaptation</a:t>
            </a:r>
            <a:br>
              <a:rPr lang="en"/>
            </a:br>
            <a:r>
              <a:rPr lang="en"/>
              <a:t>Policymakers must address workforce displacement, AI governance, and data privacy to balance innovation with job security.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SOME LITERATURE/MOTIVATIONAL EXAMPLE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(the start of of your literature review) a small, non exhaustive, motivational and interesting bit explaining some existing works, data, idea, etc exists in the problem you have chosen to illustrate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44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PROPOSED TIMELINE FOR COMPLETE LITERATURE REVIEW AND WRITING THE REVIEW PAPER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portion explaining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a) how will you discover extant literature on the problem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b) how will your group organise the discovery work and the writing work,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how will you pace it and finally write it, basically a rough timeline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