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2"/>
  </p:notesMasterIdLst>
  <p:sldIdLst>
    <p:sldId id="256" r:id="rId2"/>
    <p:sldId id="347" r:id="rId3"/>
    <p:sldId id="306" r:id="rId4"/>
    <p:sldId id="331" r:id="rId5"/>
    <p:sldId id="332" r:id="rId6"/>
    <p:sldId id="341" r:id="rId7"/>
    <p:sldId id="355" r:id="rId8"/>
    <p:sldId id="313" r:id="rId9"/>
    <p:sldId id="344" r:id="rId10"/>
    <p:sldId id="342" r:id="rId11"/>
    <p:sldId id="339" r:id="rId12"/>
    <p:sldId id="325" r:id="rId13"/>
    <p:sldId id="348" r:id="rId14"/>
    <p:sldId id="350" r:id="rId15"/>
    <p:sldId id="351" r:id="rId16"/>
    <p:sldId id="353" r:id="rId17"/>
    <p:sldId id="354" r:id="rId18"/>
    <p:sldId id="346" r:id="rId19"/>
    <p:sldId id="345" r:id="rId20"/>
    <p:sldId id="330" r:id="rId21"/>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rdayash8308@gmail.com" initials="s" lastIdx="1" clrIdx="0">
    <p:extLst>
      <p:ext uri="{19B8F6BF-5375-455C-9EA6-DF929625EA0E}">
        <p15:presenceInfo xmlns:p15="http://schemas.microsoft.com/office/powerpoint/2012/main" userId="bb1a88a17c018f8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845" autoAdjust="0"/>
  </p:normalViewPr>
  <p:slideViewPr>
    <p:cSldViewPr>
      <p:cViewPr varScale="1">
        <p:scale>
          <a:sx n="85" d="100"/>
          <a:sy n="85" d="100"/>
        </p:scale>
        <p:origin x="932" y="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A86BA40-E0E7-43F6-875B-6AB2D02C5D25}"/>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cs typeface="Arial" pitchFamily="34" charset="0"/>
              </a:defRPr>
            </a:lvl1pPr>
          </a:lstStyle>
          <a:p>
            <a:pPr>
              <a:defRPr/>
            </a:pPr>
            <a:endParaRPr lang="en-US"/>
          </a:p>
        </p:txBody>
      </p:sp>
      <p:sp>
        <p:nvSpPr>
          <p:cNvPr id="3" name="Date Placeholder 2">
            <a:extLst>
              <a:ext uri="{FF2B5EF4-FFF2-40B4-BE49-F238E27FC236}">
                <a16:creationId xmlns:a16="http://schemas.microsoft.com/office/drawing/2014/main" id="{0F972492-2CA1-4D68-B08B-8CFED660633D}"/>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cs typeface="Arial" pitchFamily="34" charset="0"/>
              </a:defRPr>
            </a:lvl1pPr>
          </a:lstStyle>
          <a:p>
            <a:pPr>
              <a:defRPr/>
            </a:pPr>
            <a:fld id="{715323E9-91E5-4ADF-9BAE-4C6676DDEC03}" type="datetimeFigureOut">
              <a:rPr lang="en-US"/>
              <a:pPr>
                <a:defRPr/>
              </a:pPr>
              <a:t>5/26/2021</a:t>
            </a:fld>
            <a:endParaRPr lang="en-US"/>
          </a:p>
        </p:txBody>
      </p:sp>
      <p:sp>
        <p:nvSpPr>
          <p:cNvPr id="4" name="Slide Image Placeholder 3">
            <a:extLst>
              <a:ext uri="{FF2B5EF4-FFF2-40B4-BE49-F238E27FC236}">
                <a16:creationId xmlns:a16="http://schemas.microsoft.com/office/drawing/2014/main" id="{7ECAB73B-B561-4ACE-B4A7-0FD519E1A8E5}"/>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C8230C9E-33D5-49F6-80B3-2E9B14AF6A59}"/>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39966C6B-AFD7-4041-8E68-29F00C96DA16}"/>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cs typeface="Arial" pitchFamily="34" charset="0"/>
              </a:defRPr>
            </a:lvl1pPr>
          </a:lstStyle>
          <a:p>
            <a:pPr>
              <a:defRPr/>
            </a:pPr>
            <a:endParaRPr lang="en-US"/>
          </a:p>
        </p:txBody>
      </p:sp>
      <p:sp>
        <p:nvSpPr>
          <p:cNvPr id="7" name="Slide Number Placeholder 6">
            <a:extLst>
              <a:ext uri="{FF2B5EF4-FFF2-40B4-BE49-F238E27FC236}">
                <a16:creationId xmlns:a16="http://schemas.microsoft.com/office/drawing/2014/main" id="{94AB4559-495C-441E-81B8-538654866151}"/>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71877CC2-A5F0-461E-942C-A25EBD0DB61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DA1B4666-08E8-4B4F-BA83-2934E5B1F65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6E6F8CB4-5A48-46F5-A03A-B7CEDE84411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7172" name="Slide Number Placeholder 3">
            <a:extLst>
              <a:ext uri="{FF2B5EF4-FFF2-40B4-BE49-F238E27FC236}">
                <a16:creationId xmlns:a16="http://schemas.microsoft.com/office/drawing/2014/main" id="{AB5BB960-86FC-48D4-A1B5-C21D2BB7275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6659F258-C917-4542-8B9F-6AB8032B7183}" type="slidenum">
              <a:rPr lang="en-US" altLang="en-US" smtClean="0"/>
              <a:pPr/>
              <a:t>1</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6D8F9C6D-2AAF-465A-8056-D376F566615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159941A8-E366-4353-A370-0C42050AAC6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IN" altLang="en-US"/>
              <a:t>These questions shall be asked by the panel of teachers reviewing it.  </a:t>
            </a:r>
          </a:p>
        </p:txBody>
      </p:sp>
      <p:sp>
        <p:nvSpPr>
          <p:cNvPr id="26628" name="Slide Number Placeholder 3">
            <a:extLst>
              <a:ext uri="{FF2B5EF4-FFF2-40B4-BE49-F238E27FC236}">
                <a16:creationId xmlns:a16="http://schemas.microsoft.com/office/drawing/2014/main" id="{F9B77D6F-F3ED-4E66-8D54-45D69C6EE6E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E8D0C9A9-3D58-487C-9679-C772C7E3879D}" type="slidenum">
              <a:rPr lang="en-US" altLang="en-US" smtClean="0"/>
              <a:pPr/>
              <a:t>20</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EC54D1BF-3CCC-4165-A110-BCEB351657E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3CF39B19-3829-4A12-98B9-ABA57EF904B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IN" altLang="en-US"/>
              <a:t>S</a:t>
            </a:r>
          </a:p>
        </p:txBody>
      </p:sp>
      <p:sp>
        <p:nvSpPr>
          <p:cNvPr id="9220" name="Slide Number Placeholder 3">
            <a:extLst>
              <a:ext uri="{FF2B5EF4-FFF2-40B4-BE49-F238E27FC236}">
                <a16:creationId xmlns:a16="http://schemas.microsoft.com/office/drawing/2014/main" id="{F55CE005-6560-417D-9907-77992405010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DC92D1A6-05BE-49D3-8FC4-C5308E27E947}" type="slidenum">
              <a:rPr lang="en-US" altLang="en-US" smtClean="0"/>
              <a:pPr/>
              <a:t>3</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673652E6-F993-40AB-B77B-7EBC6A0F911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a:extLst>
              <a:ext uri="{FF2B5EF4-FFF2-40B4-BE49-F238E27FC236}">
                <a16:creationId xmlns:a16="http://schemas.microsoft.com/office/drawing/2014/main" id="{BE32CB13-8BA1-4927-A50D-E25491B1D0A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IN" altLang="en-US"/>
              <a:t>This is expected to be domain oriented.  If the Project is not confirm and decided, then the Statement may by domain specific. </a:t>
            </a:r>
          </a:p>
          <a:p>
            <a:r>
              <a:rPr lang="en-IN" altLang="en-US"/>
              <a:t>Instead, the student may talk on maximum 2 points </a:t>
            </a:r>
          </a:p>
          <a:p>
            <a:r>
              <a:rPr lang="en-IN" altLang="en-US"/>
              <a:t>1 point shall be based on company introduction in case of sponsored projects </a:t>
            </a:r>
          </a:p>
          <a:p>
            <a:r>
              <a:rPr lang="en-IN" altLang="en-US"/>
              <a:t>1 point shall be based on relevance of the project tentatively decided/ or the list of projects which are suggested by guide or student are planning to take. </a:t>
            </a:r>
            <a:r>
              <a:rPr lang="en-IN" altLang="en-US">
                <a:solidFill>
                  <a:srgbClr val="FF0000"/>
                </a:solidFill>
              </a:rPr>
              <a:t> </a:t>
            </a:r>
          </a:p>
          <a:p>
            <a:endParaRPr lang="en-IN" altLang="en-US"/>
          </a:p>
        </p:txBody>
      </p:sp>
      <p:sp>
        <p:nvSpPr>
          <p:cNvPr id="13316" name="Slide Number Placeholder 3">
            <a:extLst>
              <a:ext uri="{FF2B5EF4-FFF2-40B4-BE49-F238E27FC236}">
                <a16:creationId xmlns:a16="http://schemas.microsoft.com/office/drawing/2014/main" id="{9917201D-766C-49B0-8E77-C2BB41CFAAE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A42317B7-8424-4146-BCCB-6AD449516A5E}" type="slidenum">
              <a:rPr lang="en-US" altLang="en-US" smtClean="0"/>
              <a:pPr/>
              <a:t>4</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D8D2D24B-BF6A-41D4-BACB-899927F5E68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Notes Placeholder 2">
            <a:extLst>
              <a:ext uri="{FF2B5EF4-FFF2-40B4-BE49-F238E27FC236}">
                <a16:creationId xmlns:a16="http://schemas.microsoft.com/office/drawing/2014/main" id="{CC3B465A-ABF9-46BC-AC61-55E33C1D426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IN" altLang="en-US"/>
              <a:t>If the Project is not confirm and decided, then this slide may be skipped. </a:t>
            </a:r>
          </a:p>
        </p:txBody>
      </p:sp>
      <p:sp>
        <p:nvSpPr>
          <p:cNvPr id="11268" name="Slide Number Placeholder 3">
            <a:extLst>
              <a:ext uri="{FF2B5EF4-FFF2-40B4-BE49-F238E27FC236}">
                <a16:creationId xmlns:a16="http://schemas.microsoft.com/office/drawing/2014/main" id="{3D7884A4-D84A-446B-82D9-EDBBC3E31E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204A06B1-5CFE-4437-A115-087F67D3FEB7}" type="slidenum">
              <a:rPr lang="en-US" altLang="en-US" smtClean="0"/>
              <a:pPr/>
              <a:t>5</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A4090A4E-C9B9-4BFD-8E71-2182917037C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a:extLst>
              <a:ext uri="{FF2B5EF4-FFF2-40B4-BE49-F238E27FC236}">
                <a16:creationId xmlns:a16="http://schemas.microsoft.com/office/drawing/2014/main" id="{F978D946-615D-410B-AE76-17C7FCFBAB2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IN" altLang="en-US"/>
              <a:t>In case the students have done any literature review, if not done, this slide should be not be included in the presentation. </a:t>
            </a:r>
          </a:p>
        </p:txBody>
      </p:sp>
      <p:sp>
        <p:nvSpPr>
          <p:cNvPr id="15364" name="Slide Number Placeholder 3">
            <a:extLst>
              <a:ext uri="{FF2B5EF4-FFF2-40B4-BE49-F238E27FC236}">
                <a16:creationId xmlns:a16="http://schemas.microsoft.com/office/drawing/2014/main" id="{02C1A966-BC06-4895-ABED-3BD317B34F4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493A4A36-E7CA-475F-A59E-D4B3891BA754}" type="slidenum">
              <a:rPr lang="en-US" altLang="en-US" smtClean="0"/>
              <a:pPr/>
              <a:t>6</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D73A749B-C9D7-4EF0-BF39-BAA608C642D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a:extLst>
              <a:ext uri="{FF2B5EF4-FFF2-40B4-BE49-F238E27FC236}">
                <a16:creationId xmlns:a16="http://schemas.microsoft.com/office/drawing/2014/main" id="{5841A663-95CD-4201-962D-16CCD3761F5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IN" altLang="en-US"/>
              <a:t>This is maximum 2 points </a:t>
            </a:r>
          </a:p>
          <a:p>
            <a:r>
              <a:rPr lang="en-IN" altLang="en-US"/>
              <a:t>This shall address the issues like what has made you to take up this as project work, based on expertise available, infrastructure available, state of art technology involved, significance in employability, etc. </a:t>
            </a:r>
          </a:p>
          <a:p>
            <a:r>
              <a:rPr lang="en-IN" altLang="en-US"/>
              <a:t>This may address the expertize available with the students and skill sets required to bring up the project. </a:t>
            </a:r>
          </a:p>
          <a:p>
            <a:endParaRPr lang="en-IN" altLang="en-US"/>
          </a:p>
        </p:txBody>
      </p:sp>
      <p:sp>
        <p:nvSpPr>
          <p:cNvPr id="17412" name="Slide Number Placeholder 3">
            <a:extLst>
              <a:ext uri="{FF2B5EF4-FFF2-40B4-BE49-F238E27FC236}">
                <a16:creationId xmlns:a16="http://schemas.microsoft.com/office/drawing/2014/main" id="{035410F7-ACE8-426B-8D46-971AFCD3156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B0B23B55-72D1-4E46-91BF-31E33D1B8000}" type="slidenum">
              <a:rPr lang="en-US" altLang="en-US" smtClean="0"/>
              <a:pPr/>
              <a:t>8</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158AAAD3-50BE-44CD-9407-4BF7505E5CA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a:extLst>
              <a:ext uri="{FF2B5EF4-FFF2-40B4-BE49-F238E27FC236}">
                <a16:creationId xmlns:a16="http://schemas.microsoft.com/office/drawing/2014/main" id="{A66D1576-C09E-4722-AA78-AB5DFF3F529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9460" name="Slide Number Placeholder 3">
            <a:extLst>
              <a:ext uri="{FF2B5EF4-FFF2-40B4-BE49-F238E27FC236}">
                <a16:creationId xmlns:a16="http://schemas.microsoft.com/office/drawing/2014/main" id="{0643E066-BAF7-4B60-8BFA-AC86D4D186A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1C1BDECB-E755-4DE4-9507-1EF295D93BCA}" type="slidenum">
              <a:rPr lang="en-US" altLang="en-US" smtClean="0"/>
              <a:pPr/>
              <a:t>9</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E30EB193-9E02-4342-8440-E640EA34E15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a:extLst>
              <a:ext uri="{FF2B5EF4-FFF2-40B4-BE49-F238E27FC236}">
                <a16:creationId xmlns:a16="http://schemas.microsoft.com/office/drawing/2014/main" id="{28559BAF-156E-4C62-BECA-7DE3EF5FF42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IN" altLang="en-US"/>
              <a:t>In case the students have done any literature review, if not done, this slide should be not be included in the presentation. </a:t>
            </a:r>
          </a:p>
        </p:txBody>
      </p:sp>
      <p:sp>
        <p:nvSpPr>
          <p:cNvPr id="21508" name="Slide Number Placeholder 3">
            <a:extLst>
              <a:ext uri="{FF2B5EF4-FFF2-40B4-BE49-F238E27FC236}">
                <a16:creationId xmlns:a16="http://schemas.microsoft.com/office/drawing/2014/main" id="{900DF8C3-3CE6-4499-B94E-13A38864D73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287A5B9A-1FDC-4802-9934-CEE4B59E4AAA}" type="slidenum">
              <a:rPr lang="en-US" altLang="en-US" smtClean="0"/>
              <a:pPr/>
              <a:t>10</a:t>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C9010526-E53A-4CF2-9500-68843F14F85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a:extLst>
              <a:ext uri="{FF2B5EF4-FFF2-40B4-BE49-F238E27FC236}">
                <a16:creationId xmlns:a16="http://schemas.microsoft.com/office/drawing/2014/main" id="{D0FF5F8C-9921-49BD-A950-43B1C9538E5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IN" altLang="en-US"/>
              <a:t>What in short students would like to tell about the project. </a:t>
            </a:r>
          </a:p>
        </p:txBody>
      </p:sp>
      <p:sp>
        <p:nvSpPr>
          <p:cNvPr id="24580" name="Slide Number Placeholder 3">
            <a:extLst>
              <a:ext uri="{FF2B5EF4-FFF2-40B4-BE49-F238E27FC236}">
                <a16:creationId xmlns:a16="http://schemas.microsoft.com/office/drawing/2014/main" id="{889A0FA7-41CD-48BF-8346-A67793C11C8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7A16E694-5722-4B98-8B23-719BDABFF0C9}" type="slidenum">
              <a:rPr lang="en-US" altLang="en-US" smtClean="0"/>
              <a:pPr/>
              <a:t>12</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7979C6CD-AD35-4807-B683-4344ED06796E}"/>
              </a:ext>
            </a:extLst>
          </p:cNvPr>
          <p:cNvCxnSpPr/>
          <p:nvPr/>
        </p:nvCxnSpPr>
        <p:spPr>
          <a:xfrm>
            <a:off x="609600" y="1335088"/>
            <a:ext cx="1103153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376BE53E-F343-4AC3-BE37-263523859CAD}"/>
              </a:ext>
            </a:extLst>
          </p:cNvPr>
          <p:cNvSpPr/>
          <p:nvPr/>
        </p:nvSpPr>
        <p:spPr>
          <a:xfrm>
            <a:off x="42863" y="1462088"/>
            <a:ext cx="1836737" cy="4643437"/>
          </a:xfrm>
          <a:prstGeom prst="rect">
            <a:avLst/>
          </a:prstGeom>
          <a:solidFill>
            <a:schemeClr val="accent1">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pic>
        <p:nvPicPr>
          <p:cNvPr id="6" name="Picture 8">
            <a:extLst>
              <a:ext uri="{FF2B5EF4-FFF2-40B4-BE49-F238E27FC236}">
                <a16:creationId xmlns:a16="http://schemas.microsoft.com/office/drawing/2014/main" id="{A00BACA5-8CC2-4009-9F95-A5F28384871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0650" y="368300"/>
            <a:ext cx="1404938"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8B9AFB38-E2B4-4B8E-A7AF-DDEF5075354B}"/>
              </a:ext>
            </a:extLst>
          </p:cNvPr>
          <p:cNvSpPr/>
          <p:nvPr/>
        </p:nvSpPr>
        <p:spPr>
          <a:xfrm>
            <a:off x="9767888" y="1273175"/>
            <a:ext cx="1873250" cy="139700"/>
          </a:xfrm>
          <a:prstGeom prst="rect">
            <a:avLst/>
          </a:prstGeom>
          <a:solidFill>
            <a:schemeClr val="accent1">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2" name="Title 1"/>
          <p:cNvSpPr>
            <a:spLocks noGrp="1"/>
          </p:cNvSpPr>
          <p:nvPr>
            <p:ph type="ctrTitle"/>
          </p:nvPr>
        </p:nvSpPr>
        <p:spPr>
          <a:xfrm>
            <a:off x="2160000" y="1440000"/>
            <a:ext cx="8784000" cy="2052000"/>
          </a:xfrm>
        </p:spPr>
        <p:txBody>
          <a:bodyPr anchor="b"/>
          <a:lstStyle>
            <a:lvl1pPr algn="ctr">
              <a:defRPr sz="6000"/>
            </a:lvl1pPr>
          </a:lstStyle>
          <a:p>
            <a:r>
              <a:rPr lang="en-US"/>
              <a:t>Click to edit Master title style</a:t>
            </a:r>
            <a:endParaRPr lang="en-IN" dirty="0"/>
          </a:p>
        </p:txBody>
      </p:sp>
      <p:sp>
        <p:nvSpPr>
          <p:cNvPr id="3" name="Subtitle 2"/>
          <p:cNvSpPr>
            <a:spLocks noGrp="1"/>
          </p:cNvSpPr>
          <p:nvPr>
            <p:ph type="subTitle" idx="1"/>
          </p:nvPr>
        </p:nvSpPr>
        <p:spPr>
          <a:xfrm>
            <a:off x="2124000" y="3602038"/>
            <a:ext cx="8820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8" name="Date Placeholder 3">
            <a:extLst>
              <a:ext uri="{FF2B5EF4-FFF2-40B4-BE49-F238E27FC236}">
                <a16:creationId xmlns:a16="http://schemas.microsoft.com/office/drawing/2014/main" id="{CC4FF44E-FEF6-4596-8F2A-E66C59D68C60}"/>
              </a:ext>
            </a:extLst>
          </p:cNvPr>
          <p:cNvSpPr>
            <a:spLocks noGrp="1"/>
          </p:cNvSpPr>
          <p:nvPr>
            <p:ph type="dt" sz="half" idx="10"/>
          </p:nvPr>
        </p:nvSpPr>
        <p:spPr/>
        <p:txBody>
          <a:bodyPr/>
          <a:lstStyle>
            <a:lvl1pPr>
              <a:defRPr/>
            </a:lvl1pPr>
          </a:lstStyle>
          <a:p>
            <a:pPr>
              <a:defRPr/>
            </a:pPr>
            <a:fld id="{7EAE2CAE-FB73-4B08-8A36-19E709E0AA64}" type="datetime1">
              <a:rPr lang="en-IN"/>
              <a:pPr>
                <a:defRPr/>
              </a:pPr>
              <a:t>26-05-2021</a:t>
            </a:fld>
            <a:endParaRPr lang="en-IN"/>
          </a:p>
        </p:txBody>
      </p:sp>
      <p:sp>
        <p:nvSpPr>
          <p:cNvPr id="9" name="Footer Placeholder 4">
            <a:extLst>
              <a:ext uri="{FF2B5EF4-FFF2-40B4-BE49-F238E27FC236}">
                <a16:creationId xmlns:a16="http://schemas.microsoft.com/office/drawing/2014/main" id="{594641FF-549B-4C35-8F3D-FFC9DD00B88C}"/>
              </a:ext>
            </a:extLst>
          </p:cNvPr>
          <p:cNvSpPr>
            <a:spLocks noGrp="1"/>
          </p:cNvSpPr>
          <p:nvPr>
            <p:ph type="ftr" sz="quarter" idx="11"/>
          </p:nvPr>
        </p:nvSpPr>
        <p:spPr/>
        <p:txBody>
          <a:bodyPr/>
          <a:lstStyle>
            <a:lvl1pPr>
              <a:defRPr/>
            </a:lvl1pPr>
          </a:lstStyle>
          <a:p>
            <a:pPr>
              <a:defRPr/>
            </a:pPr>
            <a:r>
              <a:rPr lang="en-IN"/>
              <a:t>Title </a:t>
            </a:r>
            <a:r>
              <a:rPr lang="en-IN" dirty="0"/>
              <a:t>of the project</a:t>
            </a:r>
          </a:p>
        </p:txBody>
      </p:sp>
      <p:sp>
        <p:nvSpPr>
          <p:cNvPr id="10" name="Slide Number Placeholder 5">
            <a:extLst>
              <a:ext uri="{FF2B5EF4-FFF2-40B4-BE49-F238E27FC236}">
                <a16:creationId xmlns:a16="http://schemas.microsoft.com/office/drawing/2014/main" id="{8BE1A0D0-0F77-42D7-9737-34DA8FE357D4}"/>
              </a:ext>
            </a:extLst>
          </p:cNvPr>
          <p:cNvSpPr>
            <a:spLocks noGrp="1"/>
          </p:cNvSpPr>
          <p:nvPr>
            <p:ph type="sldNum" sz="quarter" idx="12"/>
          </p:nvPr>
        </p:nvSpPr>
        <p:spPr/>
        <p:txBody>
          <a:bodyPr/>
          <a:lstStyle>
            <a:lvl1pPr>
              <a:defRPr/>
            </a:lvl1pPr>
          </a:lstStyle>
          <a:p>
            <a:pPr>
              <a:defRPr/>
            </a:pPr>
            <a:fld id="{9161A186-BBA6-4488-8F54-D6EC89265FDC}" type="slidenum">
              <a:rPr lang="en-IN" altLang="en-US"/>
              <a:pPr>
                <a:defRPr/>
              </a:pPr>
              <a:t>‹#›</a:t>
            </a:fld>
            <a:endParaRPr lang="en-IN" altLang="en-US"/>
          </a:p>
        </p:txBody>
      </p:sp>
    </p:spTree>
    <p:extLst>
      <p:ext uri="{BB962C8B-B14F-4D97-AF65-F5344CB8AC3E}">
        <p14:creationId xmlns:p14="http://schemas.microsoft.com/office/powerpoint/2010/main" val="2076399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3D0F4E-2F8C-49C1-A457-91F137889975}"/>
              </a:ext>
            </a:extLst>
          </p:cNvPr>
          <p:cNvSpPr>
            <a:spLocks noGrp="1"/>
          </p:cNvSpPr>
          <p:nvPr>
            <p:ph type="dt" sz="half" idx="10"/>
          </p:nvPr>
        </p:nvSpPr>
        <p:spPr/>
        <p:txBody>
          <a:bodyPr/>
          <a:lstStyle>
            <a:lvl1pPr>
              <a:defRPr/>
            </a:lvl1pPr>
          </a:lstStyle>
          <a:p>
            <a:pPr>
              <a:defRPr/>
            </a:pPr>
            <a:fld id="{B4171D49-4DB7-42FA-BFEB-AAF72FA51D2E}" type="datetime1">
              <a:rPr lang="en-IN"/>
              <a:pPr>
                <a:defRPr/>
              </a:pPr>
              <a:t>26-05-2021</a:t>
            </a:fld>
            <a:endParaRPr lang="en-IN"/>
          </a:p>
        </p:txBody>
      </p:sp>
      <p:sp>
        <p:nvSpPr>
          <p:cNvPr id="5" name="Footer Placeholder 4">
            <a:extLst>
              <a:ext uri="{FF2B5EF4-FFF2-40B4-BE49-F238E27FC236}">
                <a16:creationId xmlns:a16="http://schemas.microsoft.com/office/drawing/2014/main" id="{3ED7E3EF-421F-47A4-A5F2-17D6CF68C28E}"/>
              </a:ext>
            </a:extLst>
          </p:cNvPr>
          <p:cNvSpPr>
            <a:spLocks noGrp="1"/>
          </p:cNvSpPr>
          <p:nvPr>
            <p:ph type="ftr" sz="quarter" idx="11"/>
          </p:nvPr>
        </p:nvSpPr>
        <p:spPr/>
        <p:txBody>
          <a:bodyPr/>
          <a:lstStyle>
            <a:lvl1pPr>
              <a:defRPr/>
            </a:lvl1pPr>
          </a:lstStyle>
          <a:p>
            <a:pPr>
              <a:defRPr/>
            </a:pPr>
            <a:r>
              <a:rPr lang="en-IN"/>
              <a:t>Title </a:t>
            </a:r>
            <a:r>
              <a:rPr lang="en-IN" dirty="0"/>
              <a:t>of the project</a:t>
            </a:r>
          </a:p>
        </p:txBody>
      </p:sp>
      <p:sp>
        <p:nvSpPr>
          <p:cNvPr id="6" name="Slide Number Placeholder 5">
            <a:extLst>
              <a:ext uri="{FF2B5EF4-FFF2-40B4-BE49-F238E27FC236}">
                <a16:creationId xmlns:a16="http://schemas.microsoft.com/office/drawing/2014/main" id="{063F4A50-F47E-4173-961D-BFE06B411B75}"/>
              </a:ext>
            </a:extLst>
          </p:cNvPr>
          <p:cNvSpPr>
            <a:spLocks noGrp="1"/>
          </p:cNvSpPr>
          <p:nvPr>
            <p:ph type="sldNum" sz="quarter" idx="12"/>
          </p:nvPr>
        </p:nvSpPr>
        <p:spPr/>
        <p:txBody>
          <a:bodyPr/>
          <a:lstStyle>
            <a:lvl1pPr>
              <a:defRPr/>
            </a:lvl1pPr>
          </a:lstStyle>
          <a:p>
            <a:pPr>
              <a:defRPr/>
            </a:pPr>
            <a:fld id="{164D112C-C88D-49BC-8791-5FD63DA53C3A}" type="slidenum">
              <a:rPr lang="en-IN" altLang="en-US"/>
              <a:pPr>
                <a:defRPr/>
              </a:pPr>
              <a:t>‹#›</a:t>
            </a:fld>
            <a:endParaRPr lang="en-IN" altLang="en-US"/>
          </a:p>
        </p:txBody>
      </p:sp>
    </p:spTree>
    <p:extLst>
      <p:ext uri="{BB962C8B-B14F-4D97-AF65-F5344CB8AC3E}">
        <p14:creationId xmlns:p14="http://schemas.microsoft.com/office/powerpoint/2010/main" val="3239251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0C308A-B6E4-4B0E-A60F-4567F6069940}"/>
              </a:ext>
            </a:extLst>
          </p:cNvPr>
          <p:cNvSpPr>
            <a:spLocks noGrp="1"/>
          </p:cNvSpPr>
          <p:nvPr>
            <p:ph type="dt" sz="half" idx="10"/>
          </p:nvPr>
        </p:nvSpPr>
        <p:spPr/>
        <p:txBody>
          <a:bodyPr/>
          <a:lstStyle>
            <a:lvl1pPr>
              <a:defRPr/>
            </a:lvl1pPr>
          </a:lstStyle>
          <a:p>
            <a:pPr>
              <a:defRPr/>
            </a:pPr>
            <a:fld id="{05DAFBC9-81EB-445C-B105-1CF50B7CD1A6}" type="datetime1">
              <a:rPr lang="en-IN"/>
              <a:pPr>
                <a:defRPr/>
              </a:pPr>
              <a:t>26-05-2021</a:t>
            </a:fld>
            <a:endParaRPr lang="en-IN"/>
          </a:p>
        </p:txBody>
      </p:sp>
      <p:sp>
        <p:nvSpPr>
          <p:cNvPr id="5" name="Footer Placeholder 4">
            <a:extLst>
              <a:ext uri="{FF2B5EF4-FFF2-40B4-BE49-F238E27FC236}">
                <a16:creationId xmlns:a16="http://schemas.microsoft.com/office/drawing/2014/main" id="{0C954446-3CB7-4638-9A00-8A97E4E058F1}"/>
              </a:ext>
            </a:extLst>
          </p:cNvPr>
          <p:cNvSpPr>
            <a:spLocks noGrp="1"/>
          </p:cNvSpPr>
          <p:nvPr>
            <p:ph type="ftr" sz="quarter" idx="11"/>
          </p:nvPr>
        </p:nvSpPr>
        <p:spPr/>
        <p:txBody>
          <a:bodyPr/>
          <a:lstStyle>
            <a:lvl1pPr>
              <a:defRPr/>
            </a:lvl1pPr>
          </a:lstStyle>
          <a:p>
            <a:pPr>
              <a:defRPr/>
            </a:pPr>
            <a:r>
              <a:rPr lang="en-IN"/>
              <a:t>Title </a:t>
            </a:r>
            <a:r>
              <a:rPr lang="en-IN" dirty="0"/>
              <a:t>of the project</a:t>
            </a:r>
          </a:p>
        </p:txBody>
      </p:sp>
      <p:sp>
        <p:nvSpPr>
          <p:cNvPr id="6" name="Slide Number Placeholder 5">
            <a:extLst>
              <a:ext uri="{FF2B5EF4-FFF2-40B4-BE49-F238E27FC236}">
                <a16:creationId xmlns:a16="http://schemas.microsoft.com/office/drawing/2014/main" id="{40E9C2A4-EF29-414C-9CD0-E50B39A5A4E5}"/>
              </a:ext>
            </a:extLst>
          </p:cNvPr>
          <p:cNvSpPr>
            <a:spLocks noGrp="1"/>
          </p:cNvSpPr>
          <p:nvPr>
            <p:ph type="sldNum" sz="quarter" idx="12"/>
          </p:nvPr>
        </p:nvSpPr>
        <p:spPr/>
        <p:txBody>
          <a:bodyPr/>
          <a:lstStyle>
            <a:lvl1pPr>
              <a:defRPr/>
            </a:lvl1pPr>
          </a:lstStyle>
          <a:p>
            <a:pPr>
              <a:defRPr/>
            </a:pPr>
            <a:fld id="{31079EED-8D11-4769-9323-B09E0D1E7C82}" type="slidenum">
              <a:rPr lang="en-IN" altLang="en-US"/>
              <a:pPr>
                <a:defRPr/>
              </a:pPr>
              <a:t>‹#›</a:t>
            </a:fld>
            <a:endParaRPr lang="en-IN" altLang="en-US"/>
          </a:p>
        </p:txBody>
      </p:sp>
    </p:spTree>
    <p:extLst>
      <p:ext uri="{BB962C8B-B14F-4D97-AF65-F5344CB8AC3E}">
        <p14:creationId xmlns:p14="http://schemas.microsoft.com/office/powerpoint/2010/main" val="1368929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FE0EDF9C-1BB6-49D5-A264-4759423A61AD}"/>
              </a:ext>
            </a:extLst>
          </p:cNvPr>
          <p:cNvCxnSpPr/>
          <p:nvPr/>
        </p:nvCxnSpPr>
        <p:spPr>
          <a:xfrm>
            <a:off x="609600" y="1335088"/>
            <a:ext cx="1103153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D8CED194-215F-4665-B02E-D5A51190F7C2}"/>
              </a:ext>
            </a:extLst>
          </p:cNvPr>
          <p:cNvSpPr/>
          <p:nvPr/>
        </p:nvSpPr>
        <p:spPr>
          <a:xfrm>
            <a:off x="42863" y="1462088"/>
            <a:ext cx="1836737" cy="4643437"/>
          </a:xfrm>
          <a:prstGeom prst="rect">
            <a:avLst/>
          </a:prstGeom>
          <a:solidFill>
            <a:schemeClr val="accent1">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6" name="Rectangle 5">
            <a:extLst>
              <a:ext uri="{FF2B5EF4-FFF2-40B4-BE49-F238E27FC236}">
                <a16:creationId xmlns:a16="http://schemas.microsoft.com/office/drawing/2014/main" id="{18AFBDFF-17DD-45D6-BEC8-BDAF57DE67D4}"/>
              </a:ext>
            </a:extLst>
          </p:cNvPr>
          <p:cNvSpPr/>
          <p:nvPr/>
        </p:nvSpPr>
        <p:spPr>
          <a:xfrm>
            <a:off x="9767888" y="1273175"/>
            <a:ext cx="1873250" cy="139700"/>
          </a:xfrm>
          <a:prstGeom prst="rect">
            <a:avLst/>
          </a:prstGeom>
          <a:solidFill>
            <a:schemeClr val="accent1">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pic>
        <p:nvPicPr>
          <p:cNvPr id="7" name="Picture 9">
            <a:extLst>
              <a:ext uri="{FF2B5EF4-FFF2-40B4-BE49-F238E27FC236}">
                <a16:creationId xmlns:a16="http://schemas.microsoft.com/office/drawing/2014/main" id="{9CA0AB57-9A3A-44E7-9CDE-4147AAF096F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0650" y="368300"/>
            <a:ext cx="1404938"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620000" y="365125"/>
            <a:ext cx="9792000" cy="864000"/>
          </a:xfrm>
        </p:spPr>
        <p:txBody>
          <a:bodyPr/>
          <a:lstStyle>
            <a:lvl1pPr algn="r">
              <a:defRPr/>
            </a:lvl1pPr>
          </a:lstStyle>
          <a:p>
            <a:r>
              <a:rPr lang="en-US"/>
              <a:t>Click to edit Master title style</a:t>
            </a:r>
            <a:endParaRPr lang="en-IN" dirty="0"/>
          </a:p>
        </p:txBody>
      </p:sp>
      <p:sp>
        <p:nvSpPr>
          <p:cNvPr id="3" name="Content Placeholder 2"/>
          <p:cNvSpPr>
            <a:spLocks noGrp="1"/>
          </p:cNvSpPr>
          <p:nvPr>
            <p:ph idx="1"/>
          </p:nvPr>
        </p:nvSpPr>
        <p:spPr>
          <a:xfrm>
            <a:off x="1980000" y="1476000"/>
            <a:ext cx="9432000" cy="464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8" name="Date Placeholder 3">
            <a:extLst>
              <a:ext uri="{FF2B5EF4-FFF2-40B4-BE49-F238E27FC236}">
                <a16:creationId xmlns:a16="http://schemas.microsoft.com/office/drawing/2014/main" id="{E4BB54E9-97A8-405D-9136-3A8643C6D7DD}"/>
              </a:ext>
            </a:extLst>
          </p:cNvPr>
          <p:cNvSpPr>
            <a:spLocks noGrp="1"/>
          </p:cNvSpPr>
          <p:nvPr>
            <p:ph type="dt" sz="half" idx="10"/>
          </p:nvPr>
        </p:nvSpPr>
        <p:spPr>
          <a:xfrm>
            <a:off x="838200" y="6356350"/>
            <a:ext cx="1141413" cy="365125"/>
          </a:xfrm>
        </p:spPr>
        <p:txBody>
          <a:bodyPr/>
          <a:lstStyle>
            <a:lvl1pPr>
              <a:defRPr sz="1600"/>
            </a:lvl1pPr>
          </a:lstStyle>
          <a:p>
            <a:pPr>
              <a:defRPr/>
            </a:pPr>
            <a:fld id="{D005170C-999A-4C2D-A216-C068BDC4A23F}" type="datetime1">
              <a:rPr lang="en-IN"/>
              <a:pPr>
                <a:defRPr/>
              </a:pPr>
              <a:t>26-05-2021</a:t>
            </a:fld>
            <a:endParaRPr lang="en-IN"/>
          </a:p>
        </p:txBody>
      </p:sp>
      <p:sp>
        <p:nvSpPr>
          <p:cNvPr id="9" name="Footer Placeholder 4">
            <a:extLst>
              <a:ext uri="{FF2B5EF4-FFF2-40B4-BE49-F238E27FC236}">
                <a16:creationId xmlns:a16="http://schemas.microsoft.com/office/drawing/2014/main" id="{4441FF09-8D72-4B65-9E1C-0643309997D1}"/>
              </a:ext>
            </a:extLst>
          </p:cNvPr>
          <p:cNvSpPr>
            <a:spLocks noGrp="1"/>
          </p:cNvSpPr>
          <p:nvPr>
            <p:ph type="ftr" sz="quarter" idx="11"/>
          </p:nvPr>
        </p:nvSpPr>
        <p:spPr>
          <a:xfrm>
            <a:off x="2176463" y="6356350"/>
            <a:ext cx="8578850" cy="365125"/>
          </a:xfrm>
        </p:spPr>
        <p:txBody>
          <a:bodyPr/>
          <a:lstStyle>
            <a:lvl1pPr>
              <a:defRPr sz="1600"/>
            </a:lvl1pPr>
          </a:lstStyle>
          <a:p>
            <a:pPr>
              <a:defRPr/>
            </a:pPr>
            <a:r>
              <a:rPr lang="en-IN"/>
              <a:t>Title </a:t>
            </a:r>
            <a:r>
              <a:rPr lang="en-IN" dirty="0"/>
              <a:t>of the project</a:t>
            </a:r>
          </a:p>
        </p:txBody>
      </p:sp>
      <p:sp>
        <p:nvSpPr>
          <p:cNvPr id="10" name="Slide Number Placeholder 5">
            <a:extLst>
              <a:ext uri="{FF2B5EF4-FFF2-40B4-BE49-F238E27FC236}">
                <a16:creationId xmlns:a16="http://schemas.microsoft.com/office/drawing/2014/main" id="{AF552D61-AE48-4A19-A4F0-CBD6D40659F6}"/>
              </a:ext>
            </a:extLst>
          </p:cNvPr>
          <p:cNvSpPr>
            <a:spLocks noGrp="1"/>
          </p:cNvSpPr>
          <p:nvPr>
            <p:ph type="sldNum" sz="quarter" idx="12"/>
          </p:nvPr>
        </p:nvSpPr>
        <p:spPr>
          <a:xfrm>
            <a:off x="10944225" y="6356350"/>
            <a:ext cx="409575" cy="365125"/>
          </a:xfrm>
        </p:spPr>
        <p:txBody>
          <a:bodyPr/>
          <a:lstStyle>
            <a:lvl1pPr>
              <a:defRPr/>
            </a:lvl1pPr>
          </a:lstStyle>
          <a:p>
            <a:pPr>
              <a:defRPr/>
            </a:pPr>
            <a:fld id="{26DB264F-6C1A-42DC-85E2-7829FE574D73}" type="slidenum">
              <a:rPr lang="en-IN" altLang="en-US"/>
              <a:pPr>
                <a:defRPr/>
              </a:pPr>
              <a:t>‹#›</a:t>
            </a:fld>
            <a:endParaRPr lang="en-IN" altLang="en-US"/>
          </a:p>
        </p:txBody>
      </p:sp>
    </p:spTree>
    <p:extLst>
      <p:ext uri="{BB962C8B-B14F-4D97-AF65-F5344CB8AC3E}">
        <p14:creationId xmlns:p14="http://schemas.microsoft.com/office/powerpoint/2010/main" val="2313734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7297D078-7E92-4F19-8B18-0B498F7CCB88}"/>
              </a:ext>
            </a:extLst>
          </p:cNvPr>
          <p:cNvCxnSpPr/>
          <p:nvPr/>
        </p:nvCxnSpPr>
        <p:spPr>
          <a:xfrm>
            <a:off x="609600" y="1335088"/>
            <a:ext cx="1103153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B73C5EC2-6546-42C2-B353-E0472BD4F692}"/>
              </a:ext>
            </a:extLst>
          </p:cNvPr>
          <p:cNvSpPr/>
          <p:nvPr/>
        </p:nvSpPr>
        <p:spPr>
          <a:xfrm>
            <a:off x="42863" y="1462088"/>
            <a:ext cx="1836737" cy="4643437"/>
          </a:xfrm>
          <a:prstGeom prst="rect">
            <a:avLst/>
          </a:prstGeom>
          <a:solidFill>
            <a:schemeClr val="accent1">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pic>
        <p:nvPicPr>
          <p:cNvPr id="6" name="Picture 8">
            <a:extLst>
              <a:ext uri="{FF2B5EF4-FFF2-40B4-BE49-F238E27FC236}">
                <a16:creationId xmlns:a16="http://schemas.microsoft.com/office/drawing/2014/main" id="{09F15736-3FDF-44DA-A58A-56269475CF0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0650" y="368300"/>
            <a:ext cx="1404938"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FAE3B0AD-2911-4848-A4D6-F8D5CE87A194}"/>
              </a:ext>
            </a:extLst>
          </p:cNvPr>
          <p:cNvSpPr/>
          <p:nvPr/>
        </p:nvSpPr>
        <p:spPr>
          <a:xfrm>
            <a:off x="9767888" y="1273175"/>
            <a:ext cx="1873250" cy="139700"/>
          </a:xfrm>
          <a:prstGeom prst="rect">
            <a:avLst/>
          </a:prstGeom>
          <a:solidFill>
            <a:schemeClr val="accent1">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2" name="Title 1"/>
          <p:cNvSpPr>
            <a:spLocks noGrp="1"/>
          </p:cNvSpPr>
          <p:nvPr>
            <p:ph type="title"/>
          </p:nvPr>
        </p:nvSpPr>
        <p:spPr>
          <a:xfrm>
            <a:off x="2124000" y="1709738"/>
            <a:ext cx="9252000" cy="1908000"/>
          </a:xfrm>
        </p:spPr>
        <p:txBody>
          <a:bodyPr anchor="b"/>
          <a:lstStyle>
            <a:lvl1pPr>
              <a:defRPr sz="6000"/>
            </a:lvl1pPr>
          </a:lstStyle>
          <a:p>
            <a:r>
              <a:rPr lang="en-US"/>
              <a:t>Click to edit Master title style</a:t>
            </a:r>
            <a:endParaRPr lang="en-IN" dirty="0"/>
          </a:p>
        </p:txBody>
      </p:sp>
      <p:sp>
        <p:nvSpPr>
          <p:cNvPr id="3" name="Text Placeholder 2"/>
          <p:cNvSpPr>
            <a:spLocks noGrp="1"/>
          </p:cNvSpPr>
          <p:nvPr>
            <p:ph type="body" idx="1"/>
          </p:nvPr>
        </p:nvSpPr>
        <p:spPr>
          <a:xfrm>
            <a:off x="2124000" y="3783486"/>
            <a:ext cx="7600571" cy="1500187"/>
          </a:xfrm>
          <a:ln w="28575" cap="rnd" cmpd="thickThin">
            <a:solidFill>
              <a:schemeClr val="accent2">
                <a:lumMod val="50000"/>
              </a:schemeClr>
            </a:solidFill>
          </a:ln>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Date Placeholder 3">
            <a:extLst>
              <a:ext uri="{FF2B5EF4-FFF2-40B4-BE49-F238E27FC236}">
                <a16:creationId xmlns:a16="http://schemas.microsoft.com/office/drawing/2014/main" id="{E2EB8BD9-F79E-448D-A042-DF2FBCABA165}"/>
              </a:ext>
            </a:extLst>
          </p:cNvPr>
          <p:cNvSpPr>
            <a:spLocks noGrp="1"/>
          </p:cNvSpPr>
          <p:nvPr>
            <p:ph type="dt" sz="half" idx="10"/>
          </p:nvPr>
        </p:nvSpPr>
        <p:spPr/>
        <p:txBody>
          <a:bodyPr/>
          <a:lstStyle>
            <a:lvl1pPr>
              <a:defRPr/>
            </a:lvl1pPr>
          </a:lstStyle>
          <a:p>
            <a:pPr>
              <a:defRPr/>
            </a:pPr>
            <a:fld id="{4C64757D-7376-49B8-B934-D0AB183A1814}" type="datetime1">
              <a:rPr lang="en-IN"/>
              <a:pPr>
                <a:defRPr/>
              </a:pPr>
              <a:t>26-05-2021</a:t>
            </a:fld>
            <a:endParaRPr lang="en-IN"/>
          </a:p>
        </p:txBody>
      </p:sp>
      <p:sp>
        <p:nvSpPr>
          <p:cNvPr id="9" name="Footer Placeholder 4">
            <a:extLst>
              <a:ext uri="{FF2B5EF4-FFF2-40B4-BE49-F238E27FC236}">
                <a16:creationId xmlns:a16="http://schemas.microsoft.com/office/drawing/2014/main" id="{56B29313-7B90-42A5-9F27-C30452D735C7}"/>
              </a:ext>
            </a:extLst>
          </p:cNvPr>
          <p:cNvSpPr>
            <a:spLocks noGrp="1"/>
          </p:cNvSpPr>
          <p:nvPr>
            <p:ph type="ftr" sz="quarter" idx="11"/>
          </p:nvPr>
        </p:nvSpPr>
        <p:spPr/>
        <p:txBody>
          <a:bodyPr/>
          <a:lstStyle>
            <a:lvl1pPr>
              <a:defRPr/>
            </a:lvl1pPr>
          </a:lstStyle>
          <a:p>
            <a:pPr>
              <a:defRPr/>
            </a:pPr>
            <a:r>
              <a:rPr lang="en-IN"/>
              <a:t>Title </a:t>
            </a:r>
            <a:r>
              <a:rPr lang="en-IN" dirty="0"/>
              <a:t>of the project</a:t>
            </a:r>
          </a:p>
        </p:txBody>
      </p:sp>
      <p:sp>
        <p:nvSpPr>
          <p:cNvPr id="10" name="Slide Number Placeholder 5">
            <a:extLst>
              <a:ext uri="{FF2B5EF4-FFF2-40B4-BE49-F238E27FC236}">
                <a16:creationId xmlns:a16="http://schemas.microsoft.com/office/drawing/2014/main" id="{FC9765E3-26E6-4773-B057-556B324CB825}"/>
              </a:ext>
            </a:extLst>
          </p:cNvPr>
          <p:cNvSpPr>
            <a:spLocks noGrp="1"/>
          </p:cNvSpPr>
          <p:nvPr>
            <p:ph type="sldNum" sz="quarter" idx="12"/>
          </p:nvPr>
        </p:nvSpPr>
        <p:spPr/>
        <p:txBody>
          <a:bodyPr/>
          <a:lstStyle>
            <a:lvl1pPr>
              <a:defRPr/>
            </a:lvl1pPr>
          </a:lstStyle>
          <a:p>
            <a:pPr>
              <a:defRPr/>
            </a:pPr>
            <a:fld id="{D0E6AE6E-0D94-4E70-A196-4B1040E2156E}" type="slidenum">
              <a:rPr lang="en-IN" altLang="en-US"/>
              <a:pPr>
                <a:defRPr/>
              </a:pPr>
              <a:t>‹#›</a:t>
            </a:fld>
            <a:endParaRPr lang="en-IN" altLang="en-US"/>
          </a:p>
        </p:txBody>
      </p:sp>
    </p:spTree>
    <p:extLst>
      <p:ext uri="{BB962C8B-B14F-4D97-AF65-F5344CB8AC3E}">
        <p14:creationId xmlns:p14="http://schemas.microsoft.com/office/powerpoint/2010/main" val="1011649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a:extLst>
              <a:ext uri="{FF2B5EF4-FFF2-40B4-BE49-F238E27FC236}">
                <a16:creationId xmlns:a16="http://schemas.microsoft.com/office/drawing/2014/main" id="{45E33561-6AAD-4BD6-8B30-3360F18DFED1}"/>
              </a:ext>
            </a:extLst>
          </p:cNvPr>
          <p:cNvSpPr>
            <a:spLocks noGrp="1"/>
          </p:cNvSpPr>
          <p:nvPr>
            <p:ph type="dt" sz="half" idx="10"/>
          </p:nvPr>
        </p:nvSpPr>
        <p:spPr/>
        <p:txBody>
          <a:bodyPr/>
          <a:lstStyle>
            <a:lvl1pPr>
              <a:defRPr/>
            </a:lvl1pPr>
          </a:lstStyle>
          <a:p>
            <a:pPr>
              <a:defRPr/>
            </a:pPr>
            <a:fld id="{09C46A60-F890-45E4-B802-3000CB31F7EF}" type="datetime1">
              <a:rPr lang="en-IN"/>
              <a:pPr>
                <a:defRPr/>
              </a:pPr>
              <a:t>26-05-2021</a:t>
            </a:fld>
            <a:endParaRPr lang="en-IN"/>
          </a:p>
        </p:txBody>
      </p:sp>
      <p:sp>
        <p:nvSpPr>
          <p:cNvPr id="6" name="Footer Placeholder 4">
            <a:extLst>
              <a:ext uri="{FF2B5EF4-FFF2-40B4-BE49-F238E27FC236}">
                <a16:creationId xmlns:a16="http://schemas.microsoft.com/office/drawing/2014/main" id="{B9C18618-3155-4A31-B7DE-7654B5E0AA7A}"/>
              </a:ext>
            </a:extLst>
          </p:cNvPr>
          <p:cNvSpPr>
            <a:spLocks noGrp="1"/>
          </p:cNvSpPr>
          <p:nvPr>
            <p:ph type="ftr" sz="quarter" idx="11"/>
          </p:nvPr>
        </p:nvSpPr>
        <p:spPr/>
        <p:txBody>
          <a:bodyPr/>
          <a:lstStyle>
            <a:lvl1pPr>
              <a:defRPr/>
            </a:lvl1pPr>
          </a:lstStyle>
          <a:p>
            <a:pPr>
              <a:defRPr/>
            </a:pPr>
            <a:r>
              <a:rPr lang="en-IN"/>
              <a:t>Title </a:t>
            </a:r>
            <a:r>
              <a:rPr lang="en-IN" dirty="0"/>
              <a:t>of the project</a:t>
            </a:r>
          </a:p>
        </p:txBody>
      </p:sp>
      <p:sp>
        <p:nvSpPr>
          <p:cNvPr id="7" name="Slide Number Placeholder 5">
            <a:extLst>
              <a:ext uri="{FF2B5EF4-FFF2-40B4-BE49-F238E27FC236}">
                <a16:creationId xmlns:a16="http://schemas.microsoft.com/office/drawing/2014/main" id="{EE4C969E-012F-4CF0-828A-69EEFF67B009}"/>
              </a:ext>
            </a:extLst>
          </p:cNvPr>
          <p:cNvSpPr>
            <a:spLocks noGrp="1"/>
          </p:cNvSpPr>
          <p:nvPr>
            <p:ph type="sldNum" sz="quarter" idx="12"/>
          </p:nvPr>
        </p:nvSpPr>
        <p:spPr/>
        <p:txBody>
          <a:bodyPr/>
          <a:lstStyle>
            <a:lvl1pPr>
              <a:defRPr/>
            </a:lvl1pPr>
          </a:lstStyle>
          <a:p>
            <a:pPr>
              <a:defRPr/>
            </a:pPr>
            <a:fld id="{6310C977-36D6-4DB8-B430-EE5DAEE022EA}" type="slidenum">
              <a:rPr lang="en-IN" altLang="en-US"/>
              <a:pPr>
                <a:defRPr/>
              </a:pPr>
              <a:t>‹#›</a:t>
            </a:fld>
            <a:endParaRPr lang="en-IN" altLang="en-US"/>
          </a:p>
        </p:txBody>
      </p:sp>
    </p:spTree>
    <p:extLst>
      <p:ext uri="{BB962C8B-B14F-4D97-AF65-F5344CB8AC3E}">
        <p14:creationId xmlns:p14="http://schemas.microsoft.com/office/powerpoint/2010/main" val="3668680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a:extLst>
              <a:ext uri="{FF2B5EF4-FFF2-40B4-BE49-F238E27FC236}">
                <a16:creationId xmlns:a16="http://schemas.microsoft.com/office/drawing/2014/main" id="{9A95F385-EB36-4BF6-BDC0-990A458CA4C7}"/>
              </a:ext>
            </a:extLst>
          </p:cNvPr>
          <p:cNvSpPr>
            <a:spLocks noGrp="1"/>
          </p:cNvSpPr>
          <p:nvPr>
            <p:ph type="dt" sz="half" idx="10"/>
          </p:nvPr>
        </p:nvSpPr>
        <p:spPr/>
        <p:txBody>
          <a:bodyPr/>
          <a:lstStyle>
            <a:lvl1pPr>
              <a:defRPr/>
            </a:lvl1pPr>
          </a:lstStyle>
          <a:p>
            <a:pPr>
              <a:defRPr/>
            </a:pPr>
            <a:fld id="{19E3CD26-9088-4C3F-A508-AA90ADC6586A}" type="datetime1">
              <a:rPr lang="en-IN"/>
              <a:pPr>
                <a:defRPr/>
              </a:pPr>
              <a:t>26-05-2021</a:t>
            </a:fld>
            <a:endParaRPr lang="en-IN"/>
          </a:p>
        </p:txBody>
      </p:sp>
      <p:sp>
        <p:nvSpPr>
          <p:cNvPr id="8" name="Footer Placeholder 4">
            <a:extLst>
              <a:ext uri="{FF2B5EF4-FFF2-40B4-BE49-F238E27FC236}">
                <a16:creationId xmlns:a16="http://schemas.microsoft.com/office/drawing/2014/main" id="{A6135643-2515-4C26-B6FB-D7F16DE7C945}"/>
              </a:ext>
            </a:extLst>
          </p:cNvPr>
          <p:cNvSpPr>
            <a:spLocks noGrp="1"/>
          </p:cNvSpPr>
          <p:nvPr>
            <p:ph type="ftr" sz="quarter" idx="11"/>
          </p:nvPr>
        </p:nvSpPr>
        <p:spPr/>
        <p:txBody>
          <a:bodyPr/>
          <a:lstStyle>
            <a:lvl1pPr>
              <a:defRPr/>
            </a:lvl1pPr>
          </a:lstStyle>
          <a:p>
            <a:pPr>
              <a:defRPr/>
            </a:pPr>
            <a:r>
              <a:rPr lang="en-IN"/>
              <a:t>Title </a:t>
            </a:r>
            <a:r>
              <a:rPr lang="en-IN" dirty="0"/>
              <a:t>of the project</a:t>
            </a:r>
          </a:p>
        </p:txBody>
      </p:sp>
      <p:sp>
        <p:nvSpPr>
          <p:cNvPr id="9" name="Slide Number Placeholder 5">
            <a:extLst>
              <a:ext uri="{FF2B5EF4-FFF2-40B4-BE49-F238E27FC236}">
                <a16:creationId xmlns:a16="http://schemas.microsoft.com/office/drawing/2014/main" id="{04997F07-7A66-4091-8074-BEA3C6053CFA}"/>
              </a:ext>
            </a:extLst>
          </p:cNvPr>
          <p:cNvSpPr>
            <a:spLocks noGrp="1"/>
          </p:cNvSpPr>
          <p:nvPr>
            <p:ph type="sldNum" sz="quarter" idx="12"/>
          </p:nvPr>
        </p:nvSpPr>
        <p:spPr/>
        <p:txBody>
          <a:bodyPr/>
          <a:lstStyle>
            <a:lvl1pPr>
              <a:defRPr/>
            </a:lvl1pPr>
          </a:lstStyle>
          <a:p>
            <a:pPr>
              <a:defRPr/>
            </a:pPr>
            <a:fld id="{3673EAB6-A34D-4AED-A78A-9143103C7202}" type="slidenum">
              <a:rPr lang="en-IN" altLang="en-US"/>
              <a:pPr>
                <a:defRPr/>
              </a:pPr>
              <a:t>‹#›</a:t>
            </a:fld>
            <a:endParaRPr lang="en-IN" altLang="en-US"/>
          </a:p>
        </p:txBody>
      </p:sp>
    </p:spTree>
    <p:extLst>
      <p:ext uri="{BB962C8B-B14F-4D97-AF65-F5344CB8AC3E}">
        <p14:creationId xmlns:p14="http://schemas.microsoft.com/office/powerpoint/2010/main" val="2271026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a:extLst>
              <a:ext uri="{FF2B5EF4-FFF2-40B4-BE49-F238E27FC236}">
                <a16:creationId xmlns:a16="http://schemas.microsoft.com/office/drawing/2014/main" id="{8EF0EE4F-24CE-4707-9E5D-7C5320EBDD56}"/>
              </a:ext>
            </a:extLst>
          </p:cNvPr>
          <p:cNvSpPr>
            <a:spLocks noGrp="1"/>
          </p:cNvSpPr>
          <p:nvPr>
            <p:ph type="dt" sz="half" idx="10"/>
          </p:nvPr>
        </p:nvSpPr>
        <p:spPr/>
        <p:txBody>
          <a:bodyPr/>
          <a:lstStyle>
            <a:lvl1pPr>
              <a:defRPr/>
            </a:lvl1pPr>
          </a:lstStyle>
          <a:p>
            <a:pPr>
              <a:defRPr/>
            </a:pPr>
            <a:fld id="{B2636646-0E70-4022-9075-9DF02A112801}" type="datetime1">
              <a:rPr lang="en-IN"/>
              <a:pPr>
                <a:defRPr/>
              </a:pPr>
              <a:t>26-05-2021</a:t>
            </a:fld>
            <a:endParaRPr lang="en-IN"/>
          </a:p>
        </p:txBody>
      </p:sp>
      <p:sp>
        <p:nvSpPr>
          <p:cNvPr id="4" name="Footer Placeholder 4">
            <a:extLst>
              <a:ext uri="{FF2B5EF4-FFF2-40B4-BE49-F238E27FC236}">
                <a16:creationId xmlns:a16="http://schemas.microsoft.com/office/drawing/2014/main" id="{DBDFAFC5-6C46-47E4-86D5-415F99C4C70A}"/>
              </a:ext>
            </a:extLst>
          </p:cNvPr>
          <p:cNvSpPr>
            <a:spLocks noGrp="1"/>
          </p:cNvSpPr>
          <p:nvPr>
            <p:ph type="ftr" sz="quarter" idx="11"/>
          </p:nvPr>
        </p:nvSpPr>
        <p:spPr/>
        <p:txBody>
          <a:bodyPr/>
          <a:lstStyle>
            <a:lvl1pPr>
              <a:defRPr/>
            </a:lvl1pPr>
          </a:lstStyle>
          <a:p>
            <a:pPr>
              <a:defRPr/>
            </a:pPr>
            <a:r>
              <a:rPr lang="en-IN"/>
              <a:t>Title </a:t>
            </a:r>
            <a:r>
              <a:rPr lang="en-IN" dirty="0"/>
              <a:t>of the project</a:t>
            </a:r>
          </a:p>
        </p:txBody>
      </p:sp>
      <p:sp>
        <p:nvSpPr>
          <p:cNvPr id="5" name="Slide Number Placeholder 5">
            <a:extLst>
              <a:ext uri="{FF2B5EF4-FFF2-40B4-BE49-F238E27FC236}">
                <a16:creationId xmlns:a16="http://schemas.microsoft.com/office/drawing/2014/main" id="{7E7E5C9A-FF19-4942-852E-4C454FF41AB7}"/>
              </a:ext>
            </a:extLst>
          </p:cNvPr>
          <p:cNvSpPr>
            <a:spLocks noGrp="1"/>
          </p:cNvSpPr>
          <p:nvPr>
            <p:ph type="sldNum" sz="quarter" idx="12"/>
          </p:nvPr>
        </p:nvSpPr>
        <p:spPr/>
        <p:txBody>
          <a:bodyPr/>
          <a:lstStyle>
            <a:lvl1pPr>
              <a:defRPr/>
            </a:lvl1pPr>
          </a:lstStyle>
          <a:p>
            <a:pPr>
              <a:defRPr/>
            </a:pPr>
            <a:fld id="{38700CBE-B565-43C4-9E6F-2C2FE14C0186}" type="slidenum">
              <a:rPr lang="en-IN" altLang="en-US"/>
              <a:pPr>
                <a:defRPr/>
              </a:pPr>
              <a:t>‹#›</a:t>
            </a:fld>
            <a:endParaRPr lang="en-IN" altLang="en-US"/>
          </a:p>
        </p:txBody>
      </p:sp>
    </p:spTree>
    <p:extLst>
      <p:ext uri="{BB962C8B-B14F-4D97-AF65-F5344CB8AC3E}">
        <p14:creationId xmlns:p14="http://schemas.microsoft.com/office/powerpoint/2010/main" val="3554073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F594D3B9-C837-4D81-83BB-5F561F9D3201}"/>
              </a:ext>
            </a:extLst>
          </p:cNvPr>
          <p:cNvSpPr>
            <a:spLocks noGrp="1"/>
          </p:cNvSpPr>
          <p:nvPr>
            <p:ph type="dt" sz="half" idx="10"/>
          </p:nvPr>
        </p:nvSpPr>
        <p:spPr/>
        <p:txBody>
          <a:bodyPr/>
          <a:lstStyle>
            <a:lvl1pPr>
              <a:defRPr/>
            </a:lvl1pPr>
          </a:lstStyle>
          <a:p>
            <a:pPr>
              <a:defRPr/>
            </a:pPr>
            <a:fld id="{4AFBBDF1-4BE6-4AD5-BE23-B4889F70E75D}" type="datetime1">
              <a:rPr lang="en-IN"/>
              <a:pPr>
                <a:defRPr/>
              </a:pPr>
              <a:t>26-05-2021</a:t>
            </a:fld>
            <a:endParaRPr lang="en-IN"/>
          </a:p>
        </p:txBody>
      </p:sp>
      <p:sp>
        <p:nvSpPr>
          <p:cNvPr id="3" name="Footer Placeholder 4">
            <a:extLst>
              <a:ext uri="{FF2B5EF4-FFF2-40B4-BE49-F238E27FC236}">
                <a16:creationId xmlns:a16="http://schemas.microsoft.com/office/drawing/2014/main" id="{77A6CEDB-89D6-4B49-83EC-F5D26169D5D7}"/>
              </a:ext>
            </a:extLst>
          </p:cNvPr>
          <p:cNvSpPr>
            <a:spLocks noGrp="1"/>
          </p:cNvSpPr>
          <p:nvPr>
            <p:ph type="ftr" sz="quarter" idx="11"/>
          </p:nvPr>
        </p:nvSpPr>
        <p:spPr/>
        <p:txBody>
          <a:bodyPr/>
          <a:lstStyle>
            <a:lvl1pPr>
              <a:defRPr/>
            </a:lvl1pPr>
          </a:lstStyle>
          <a:p>
            <a:pPr>
              <a:defRPr/>
            </a:pPr>
            <a:r>
              <a:rPr lang="en-IN"/>
              <a:t>Title </a:t>
            </a:r>
            <a:r>
              <a:rPr lang="en-IN" dirty="0"/>
              <a:t>of the project</a:t>
            </a:r>
          </a:p>
        </p:txBody>
      </p:sp>
      <p:sp>
        <p:nvSpPr>
          <p:cNvPr id="4" name="Slide Number Placeholder 5">
            <a:extLst>
              <a:ext uri="{FF2B5EF4-FFF2-40B4-BE49-F238E27FC236}">
                <a16:creationId xmlns:a16="http://schemas.microsoft.com/office/drawing/2014/main" id="{194DD961-08AA-451C-9C4D-AD1045A38D53}"/>
              </a:ext>
            </a:extLst>
          </p:cNvPr>
          <p:cNvSpPr>
            <a:spLocks noGrp="1"/>
          </p:cNvSpPr>
          <p:nvPr>
            <p:ph type="sldNum" sz="quarter" idx="12"/>
          </p:nvPr>
        </p:nvSpPr>
        <p:spPr/>
        <p:txBody>
          <a:bodyPr/>
          <a:lstStyle>
            <a:lvl1pPr>
              <a:defRPr/>
            </a:lvl1pPr>
          </a:lstStyle>
          <a:p>
            <a:pPr>
              <a:defRPr/>
            </a:pPr>
            <a:fld id="{E22BA510-24B0-4B85-9BEC-10D6EC7969F1}" type="slidenum">
              <a:rPr lang="en-IN" altLang="en-US"/>
              <a:pPr>
                <a:defRPr/>
              </a:pPr>
              <a:t>‹#›</a:t>
            </a:fld>
            <a:endParaRPr lang="en-IN" altLang="en-US"/>
          </a:p>
        </p:txBody>
      </p:sp>
    </p:spTree>
    <p:extLst>
      <p:ext uri="{BB962C8B-B14F-4D97-AF65-F5344CB8AC3E}">
        <p14:creationId xmlns:p14="http://schemas.microsoft.com/office/powerpoint/2010/main" val="1186515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4462B007-63D3-4666-A74A-E6558197DDC5}"/>
              </a:ext>
            </a:extLst>
          </p:cNvPr>
          <p:cNvSpPr>
            <a:spLocks noGrp="1"/>
          </p:cNvSpPr>
          <p:nvPr>
            <p:ph type="dt" sz="half" idx="10"/>
          </p:nvPr>
        </p:nvSpPr>
        <p:spPr/>
        <p:txBody>
          <a:bodyPr/>
          <a:lstStyle>
            <a:lvl1pPr>
              <a:defRPr/>
            </a:lvl1pPr>
          </a:lstStyle>
          <a:p>
            <a:pPr>
              <a:defRPr/>
            </a:pPr>
            <a:fld id="{D0259053-58A7-43D6-A7A1-ED913BDB970E}" type="datetime1">
              <a:rPr lang="en-IN"/>
              <a:pPr>
                <a:defRPr/>
              </a:pPr>
              <a:t>26-05-2021</a:t>
            </a:fld>
            <a:endParaRPr lang="en-IN"/>
          </a:p>
        </p:txBody>
      </p:sp>
      <p:sp>
        <p:nvSpPr>
          <p:cNvPr id="6" name="Footer Placeholder 4">
            <a:extLst>
              <a:ext uri="{FF2B5EF4-FFF2-40B4-BE49-F238E27FC236}">
                <a16:creationId xmlns:a16="http://schemas.microsoft.com/office/drawing/2014/main" id="{3442DDD2-5A33-46B8-94C6-9DD8E15701E7}"/>
              </a:ext>
            </a:extLst>
          </p:cNvPr>
          <p:cNvSpPr>
            <a:spLocks noGrp="1"/>
          </p:cNvSpPr>
          <p:nvPr>
            <p:ph type="ftr" sz="quarter" idx="11"/>
          </p:nvPr>
        </p:nvSpPr>
        <p:spPr/>
        <p:txBody>
          <a:bodyPr/>
          <a:lstStyle>
            <a:lvl1pPr>
              <a:defRPr/>
            </a:lvl1pPr>
          </a:lstStyle>
          <a:p>
            <a:pPr>
              <a:defRPr/>
            </a:pPr>
            <a:r>
              <a:rPr lang="en-IN"/>
              <a:t>Title </a:t>
            </a:r>
            <a:r>
              <a:rPr lang="en-IN" dirty="0"/>
              <a:t>of the project</a:t>
            </a:r>
          </a:p>
        </p:txBody>
      </p:sp>
      <p:sp>
        <p:nvSpPr>
          <p:cNvPr id="7" name="Slide Number Placeholder 5">
            <a:extLst>
              <a:ext uri="{FF2B5EF4-FFF2-40B4-BE49-F238E27FC236}">
                <a16:creationId xmlns:a16="http://schemas.microsoft.com/office/drawing/2014/main" id="{F2FB0EEA-E90E-4FFD-BC2D-4F31BE2C48DE}"/>
              </a:ext>
            </a:extLst>
          </p:cNvPr>
          <p:cNvSpPr>
            <a:spLocks noGrp="1"/>
          </p:cNvSpPr>
          <p:nvPr>
            <p:ph type="sldNum" sz="quarter" idx="12"/>
          </p:nvPr>
        </p:nvSpPr>
        <p:spPr/>
        <p:txBody>
          <a:bodyPr/>
          <a:lstStyle>
            <a:lvl1pPr>
              <a:defRPr/>
            </a:lvl1pPr>
          </a:lstStyle>
          <a:p>
            <a:pPr>
              <a:defRPr/>
            </a:pPr>
            <a:fld id="{33A958DF-4CFE-44D0-AD97-945D52416EE6}" type="slidenum">
              <a:rPr lang="en-IN" altLang="en-US"/>
              <a:pPr>
                <a:defRPr/>
              </a:pPr>
              <a:t>‹#›</a:t>
            </a:fld>
            <a:endParaRPr lang="en-IN" altLang="en-US"/>
          </a:p>
        </p:txBody>
      </p:sp>
    </p:spTree>
    <p:extLst>
      <p:ext uri="{BB962C8B-B14F-4D97-AF65-F5344CB8AC3E}">
        <p14:creationId xmlns:p14="http://schemas.microsoft.com/office/powerpoint/2010/main" val="3695876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a:t>
            </a:r>
            <a:r>
              <a:rPr lang="en-US" noProof="0" dirty="0"/>
              <a:t>to </a:t>
            </a:r>
            <a:r>
              <a:rPr lang="en-US" noProof="0"/>
              <a:t>add picture</a:t>
            </a:r>
            <a:endParaRPr lang="en-IN"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D29AE3C0-FBC7-4522-B3BD-19A2936E9E79}"/>
              </a:ext>
            </a:extLst>
          </p:cNvPr>
          <p:cNvSpPr>
            <a:spLocks noGrp="1"/>
          </p:cNvSpPr>
          <p:nvPr>
            <p:ph type="dt" sz="half" idx="10"/>
          </p:nvPr>
        </p:nvSpPr>
        <p:spPr/>
        <p:txBody>
          <a:bodyPr/>
          <a:lstStyle>
            <a:lvl1pPr>
              <a:defRPr/>
            </a:lvl1pPr>
          </a:lstStyle>
          <a:p>
            <a:pPr>
              <a:defRPr/>
            </a:pPr>
            <a:fld id="{CBB7D2BE-B3C8-4677-98A4-0E79212EF53B}" type="datetime1">
              <a:rPr lang="en-IN"/>
              <a:pPr>
                <a:defRPr/>
              </a:pPr>
              <a:t>26-05-2021</a:t>
            </a:fld>
            <a:endParaRPr lang="en-IN"/>
          </a:p>
        </p:txBody>
      </p:sp>
      <p:sp>
        <p:nvSpPr>
          <p:cNvPr id="6" name="Footer Placeholder 4">
            <a:extLst>
              <a:ext uri="{FF2B5EF4-FFF2-40B4-BE49-F238E27FC236}">
                <a16:creationId xmlns:a16="http://schemas.microsoft.com/office/drawing/2014/main" id="{5B8A2D2C-EF9B-4F28-A97B-AB097D936A2C}"/>
              </a:ext>
            </a:extLst>
          </p:cNvPr>
          <p:cNvSpPr>
            <a:spLocks noGrp="1"/>
          </p:cNvSpPr>
          <p:nvPr>
            <p:ph type="ftr" sz="quarter" idx="11"/>
          </p:nvPr>
        </p:nvSpPr>
        <p:spPr/>
        <p:txBody>
          <a:bodyPr/>
          <a:lstStyle>
            <a:lvl1pPr>
              <a:defRPr/>
            </a:lvl1pPr>
          </a:lstStyle>
          <a:p>
            <a:pPr>
              <a:defRPr/>
            </a:pPr>
            <a:r>
              <a:rPr lang="en-IN"/>
              <a:t>Title </a:t>
            </a:r>
            <a:r>
              <a:rPr lang="en-IN" dirty="0"/>
              <a:t>of the project</a:t>
            </a:r>
          </a:p>
        </p:txBody>
      </p:sp>
      <p:sp>
        <p:nvSpPr>
          <p:cNvPr id="7" name="Slide Number Placeholder 5">
            <a:extLst>
              <a:ext uri="{FF2B5EF4-FFF2-40B4-BE49-F238E27FC236}">
                <a16:creationId xmlns:a16="http://schemas.microsoft.com/office/drawing/2014/main" id="{E686F985-FD57-491B-BC94-3728A6165002}"/>
              </a:ext>
            </a:extLst>
          </p:cNvPr>
          <p:cNvSpPr>
            <a:spLocks noGrp="1"/>
          </p:cNvSpPr>
          <p:nvPr>
            <p:ph type="sldNum" sz="quarter" idx="12"/>
          </p:nvPr>
        </p:nvSpPr>
        <p:spPr/>
        <p:txBody>
          <a:bodyPr/>
          <a:lstStyle>
            <a:lvl1pPr>
              <a:defRPr/>
            </a:lvl1pPr>
          </a:lstStyle>
          <a:p>
            <a:pPr>
              <a:defRPr/>
            </a:pPr>
            <a:fld id="{7E6B2FBA-B8B4-49E5-BC37-30DCD6BFDE63}" type="slidenum">
              <a:rPr lang="en-IN" altLang="en-US"/>
              <a:pPr>
                <a:defRPr/>
              </a:pPr>
              <a:t>‹#›</a:t>
            </a:fld>
            <a:endParaRPr lang="en-IN" altLang="en-US"/>
          </a:p>
        </p:txBody>
      </p:sp>
    </p:spTree>
    <p:extLst>
      <p:ext uri="{BB962C8B-B14F-4D97-AF65-F5344CB8AC3E}">
        <p14:creationId xmlns:p14="http://schemas.microsoft.com/office/powerpoint/2010/main" val="1040979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511E80AD-285D-48CA-83C8-0857A27E7C00}"/>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7" name="Text Placeholder 2">
            <a:extLst>
              <a:ext uri="{FF2B5EF4-FFF2-40B4-BE49-F238E27FC236}">
                <a16:creationId xmlns:a16="http://schemas.microsoft.com/office/drawing/2014/main" id="{41A7ED4C-7864-4037-83E5-F52B99AAD7E3}"/>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a:extLst>
              <a:ext uri="{FF2B5EF4-FFF2-40B4-BE49-F238E27FC236}">
                <a16:creationId xmlns:a16="http://schemas.microsoft.com/office/drawing/2014/main" id="{5F7CD8EB-F156-4D97-94F0-795E8383E4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cs typeface="Arial" panose="020B0604020202020204" pitchFamily="34" charset="0"/>
              </a:defRPr>
            </a:lvl1pPr>
          </a:lstStyle>
          <a:p>
            <a:pPr>
              <a:defRPr/>
            </a:pPr>
            <a:fld id="{CDB9E8A0-98C6-461E-8B30-D75F09958231}" type="datetime1">
              <a:rPr lang="en-IN"/>
              <a:pPr>
                <a:defRPr/>
              </a:pPr>
              <a:t>26-05-2021</a:t>
            </a:fld>
            <a:endParaRPr lang="en-IN"/>
          </a:p>
        </p:txBody>
      </p:sp>
      <p:sp>
        <p:nvSpPr>
          <p:cNvPr id="5" name="Footer Placeholder 4">
            <a:extLst>
              <a:ext uri="{FF2B5EF4-FFF2-40B4-BE49-F238E27FC236}">
                <a16:creationId xmlns:a16="http://schemas.microsoft.com/office/drawing/2014/main" id="{A87D71BC-6481-4019-AE7B-EFDF0EDF8A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cs typeface="Arial" panose="020B0604020202020204" pitchFamily="34" charset="0"/>
              </a:defRPr>
            </a:lvl1pPr>
          </a:lstStyle>
          <a:p>
            <a:pPr>
              <a:defRPr/>
            </a:pPr>
            <a:r>
              <a:rPr lang="en-IN"/>
              <a:t>Title </a:t>
            </a:r>
            <a:r>
              <a:rPr lang="en-IN" dirty="0"/>
              <a:t>of the project</a:t>
            </a:r>
          </a:p>
        </p:txBody>
      </p:sp>
      <p:sp>
        <p:nvSpPr>
          <p:cNvPr id="6" name="Slide Number Placeholder 5">
            <a:extLst>
              <a:ext uri="{FF2B5EF4-FFF2-40B4-BE49-F238E27FC236}">
                <a16:creationId xmlns:a16="http://schemas.microsoft.com/office/drawing/2014/main" id="{C55D8547-9308-4450-BA55-6EBAA3AC11A0}"/>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82116E2E-9917-4D35-AF93-DE8BA18A8C50}"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57" r:id="rId4"/>
    <p:sldLayoutId id="2147483858" r:id="rId5"/>
    <p:sldLayoutId id="2147483859" r:id="rId6"/>
    <p:sldLayoutId id="2147483860" r:id="rId7"/>
    <p:sldLayoutId id="2147483861" r:id="rId8"/>
    <p:sldLayoutId id="2147483862" r:id="rId9"/>
    <p:sldLayoutId id="2147483863" r:id="rId10"/>
    <p:sldLayoutId id="2147483864" r:id="rId11"/>
  </p:sldLayoutIdLst>
  <p:hf hdr="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python.org/docs.co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pyautocad.readthedocs.io/" TargetMode="External"/><Relationship Id="rId5" Type="http://schemas.openxmlformats.org/officeDocument/2006/relationships/hyperlink" Target="https://pypi.org/project/pyautocad" TargetMode="External"/><Relationship Id="rId4" Type="http://schemas.openxmlformats.org/officeDocument/2006/relationships/hyperlink" Target="http://www.github.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AC33D5EB-FE21-4A8A-8F9F-C8DD55CED40B}"/>
              </a:ext>
            </a:extLst>
          </p:cNvPr>
          <p:cNvSpPr>
            <a:spLocks noGrp="1"/>
          </p:cNvSpPr>
          <p:nvPr>
            <p:ph type="ctrTitle"/>
          </p:nvPr>
        </p:nvSpPr>
        <p:spPr>
          <a:xfrm>
            <a:off x="2281238" y="1052513"/>
            <a:ext cx="9359900" cy="1871662"/>
          </a:xfrm>
        </p:spPr>
        <p:txBody>
          <a:bodyPr/>
          <a:lstStyle/>
          <a:p>
            <a:pPr eaLnBrk="1" hangingPunct="1"/>
            <a:r>
              <a:rPr lang="en-US" altLang="en-US" sz="3200" b="1" dirty="0">
                <a:latin typeface="Times New Roman" panose="02020603050405020304" pitchFamily="18" charset="0"/>
                <a:cs typeface="Times New Roman" panose="02020603050405020304" pitchFamily="18" charset="0"/>
              </a:rPr>
              <a:t>“</a:t>
            </a:r>
            <a:r>
              <a:rPr lang="en-GB" altLang="en-US" sz="3200" dirty="0">
                <a:latin typeface="Algerian" panose="04020705040A02060702" pitchFamily="82" charset="0"/>
              </a:rPr>
              <a:t>Parametric design and analysis of Machine Elements using Python </a:t>
            </a:r>
            <a:r>
              <a:rPr lang="en-US" altLang="en-US" sz="3200" b="1" dirty="0">
                <a:latin typeface="Times New Roman" panose="02020603050405020304" pitchFamily="18" charset="0"/>
                <a:cs typeface="Times New Roman" panose="02020603050405020304" pitchFamily="18" charset="0"/>
              </a:rPr>
              <a:t>”</a:t>
            </a:r>
            <a:endParaRPr lang="en-IN" altLang="en-US" sz="3200" b="1" dirty="0">
              <a:latin typeface="Times New Roman" panose="02020603050405020304" pitchFamily="18" charset="0"/>
              <a:cs typeface="Times New Roman" panose="02020603050405020304" pitchFamily="18" charset="0"/>
            </a:endParaRPr>
          </a:p>
        </p:txBody>
      </p:sp>
      <p:sp>
        <p:nvSpPr>
          <p:cNvPr id="6147" name="Text Box 5">
            <a:extLst>
              <a:ext uri="{FF2B5EF4-FFF2-40B4-BE49-F238E27FC236}">
                <a16:creationId xmlns:a16="http://schemas.microsoft.com/office/drawing/2014/main" id="{D89C1DA0-0CE1-4D83-9F37-B9837E0F55AF}"/>
              </a:ext>
            </a:extLst>
          </p:cNvPr>
          <p:cNvSpPr txBox="1">
            <a:spLocks noChangeArrowheads="1"/>
          </p:cNvSpPr>
          <p:nvPr/>
        </p:nvSpPr>
        <p:spPr bwMode="auto">
          <a:xfrm>
            <a:off x="3502025" y="600075"/>
            <a:ext cx="53324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3600" b="1" dirty="0">
                <a:latin typeface="Times New Roman" panose="02020603050405020304" pitchFamily="18" charset="0"/>
                <a:cs typeface="Times New Roman" panose="02020603050405020304" pitchFamily="18" charset="0"/>
              </a:rPr>
              <a:t>Project Presentation</a:t>
            </a:r>
          </a:p>
        </p:txBody>
      </p:sp>
      <p:graphicFrame>
        <p:nvGraphicFramePr>
          <p:cNvPr id="2" name="Table 1">
            <a:extLst>
              <a:ext uri="{FF2B5EF4-FFF2-40B4-BE49-F238E27FC236}">
                <a16:creationId xmlns:a16="http://schemas.microsoft.com/office/drawing/2014/main" id="{90413DDB-D769-47BD-AB84-043C54268949}"/>
              </a:ext>
            </a:extLst>
          </p:cNvPr>
          <p:cNvGraphicFramePr>
            <a:graphicFrameLocks noGrp="1"/>
          </p:cNvGraphicFramePr>
          <p:nvPr>
            <p:extLst>
              <p:ext uri="{D42A27DB-BD31-4B8C-83A1-F6EECF244321}">
                <p14:modId xmlns:p14="http://schemas.microsoft.com/office/powerpoint/2010/main" val="2642656672"/>
              </p:ext>
            </p:extLst>
          </p:nvPr>
        </p:nvGraphicFramePr>
        <p:xfrm>
          <a:off x="2566988" y="3082925"/>
          <a:ext cx="8281986" cy="1967006"/>
        </p:xfrm>
        <a:graphic>
          <a:graphicData uri="http://schemas.openxmlformats.org/drawingml/2006/table">
            <a:tbl>
              <a:tblPr>
                <a:tableStyleId>{5C22544A-7EE6-4342-B048-85BDC9FD1C3A}</a:tableStyleId>
              </a:tblPr>
              <a:tblGrid>
                <a:gridCol w="1027210">
                  <a:extLst>
                    <a:ext uri="{9D8B030D-6E8A-4147-A177-3AD203B41FA5}">
                      <a16:colId xmlns:a16="http://schemas.microsoft.com/office/drawing/2014/main" val="20000"/>
                    </a:ext>
                  </a:extLst>
                </a:gridCol>
                <a:gridCol w="5282800">
                  <a:extLst>
                    <a:ext uri="{9D8B030D-6E8A-4147-A177-3AD203B41FA5}">
                      <a16:colId xmlns:a16="http://schemas.microsoft.com/office/drawing/2014/main" val="20001"/>
                    </a:ext>
                  </a:extLst>
                </a:gridCol>
                <a:gridCol w="1971976">
                  <a:extLst>
                    <a:ext uri="{9D8B030D-6E8A-4147-A177-3AD203B41FA5}">
                      <a16:colId xmlns:a16="http://schemas.microsoft.com/office/drawing/2014/main" val="20002"/>
                    </a:ext>
                  </a:extLst>
                </a:gridCol>
              </a:tblGrid>
              <a:tr h="400319">
                <a:tc>
                  <a:txBody>
                    <a:bodyPr/>
                    <a:lstStyle/>
                    <a:p>
                      <a:pPr algn="ctr"/>
                      <a:r>
                        <a:rPr lang="en-IN" sz="1800" dirty="0"/>
                        <a:t> C-298</a:t>
                      </a:r>
                    </a:p>
                  </a:txBody>
                  <a:tcPr marL="91445" marR="91445" marT="45705" marB="45705"/>
                </a:tc>
                <a:tc>
                  <a:txBody>
                    <a:bodyPr/>
                    <a:lstStyle/>
                    <a:p>
                      <a:r>
                        <a:rPr lang="en-IN" sz="1800" dirty="0"/>
                        <a:t>Yash Ramchandra Sarda</a:t>
                      </a:r>
                    </a:p>
                  </a:txBody>
                  <a:tcPr marL="91445" marR="91445" marT="45705" marB="45705"/>
                </a:tc>
                <a:tc>
                  <a:txBody>
                    <a:bodyPr/>
                    <a:lstStyle/>
                    <a:p>
                      <a:pPr algn="ctr"/>
                      <a:r>
                        <a:rPr lang="en-IN" sz="1800" dirty="0"/>
                        <a:t>71939582J</a:t>
                      </a:r>
                    </a:p>
                  </a:txBody>
                  <a:tcPr marL="91445" marR="91445" marT="45705" marB="45705"/>
                </a:tc>
                <a:extLst>
                  <a:ext uri="{0D108BD9-81ED-4DB2-BD59-A6C34878D82A}">
                    <a16:rowId xmlns:a16="http://schemas.microsoft.com/office/drawing/2014/main" val="10000"/>
                  </a:ext>
                </a:extLst>
              </a:tr>
              <a:tr h="400319">
                <a:tc>
                  <a:txBody>
                    <a:bodyPr/>
                    <a:lstStyle/>
                    <a:p>
                      <a:pPr algn="ctr"/>
                      <a:r>
                        <a:rPr lang="en-IN" sz="1800" dirty="0"/>
                        <a:t>B-118</a:t>
                      </a:r>
                    </a:p>
                  </a:txBody>
                  <a:tcPr marL="91445" marR="91445" marT="45705" marB="45705"/>
                </a:tc>
                <a:tc>
                  <a:txBody>
                    <a:bodyPr/>
                    <a:lstStyle/>
                    <a:p>
                      <a:r>
                        <a:rPr lang="en-IN" sz="1800" dirty="0"/>
                        <a:t>Prasad Suresh Jagdale</a:t>
                      </a:r>
                    </a:p>
                  </a:txBody>
                  <a:tcPr marL="91445" marR="91445" marT="45705" marB="45705"/>
                </a:tc>
                <a:tc>
                  <a:txBody>
                    <a:bodyPr/>
                    <a:lstStyle/>
                    <a:p>
                      <a:pPr algn="ctr"/>
                      <a:r>
                        <a:rPr lang="en-IN" sz="1800" dirty="0"/>
                        <a:t>71939503J</a:t>
                      </a:r>
                    </a:p>
                  </a:txBody>
                  <a:tcPr marL="91445" marR="91445" marT="45705" marB="45705"/>
                </a:tc>
                <a:extLst>
                  <a:ext uri="{0D108BD9-81ED-4DB2-BD59-A6C34878D82A}">
                    <a16:rowId xmlns:a16="http://schemas.microsoft.com/office/drawing/2014/main" val="10001"/>
                  </a:ext>
                </a:extLst>
              </a:tr>
              <a:tr h="400319">
                <a:tc>
                  <a:txBody>
                    <a:bodyPr/>
                    <a:lstStyle/>
                    <a:p>
                      <a:pPr algn="ctr"/>
                      <a:r>
                        <a:rPr lang="en-IN" sz="1800" dirty="0"/>
                        <a:t> C-244</a:t>
                      </a:r>
                    </a:p>
                  </a:txBody>
                  <a:tcPr marL="91445" marR="91445" marT="45705" marB="45705"/>
                </a:tc>
                <a:tc>
                  <a:txBody>
                    <a:bodyPr/>
                    <a:lstStyle/>
                    <a:p>
                      <a:r>
                        <a:rPr lang="en-IN" sz="1800" dirty="0"/>
                        <a:t>Harshal Dattatraya Sawant</a:t>
                      </a:r>
                    </a:p>
                  </a:txBody>
                  <a:tcPr marL="91445" marR="91445" marT="45705" marB="45705"/>
                </a:tc>
                <a:tc>
                  <a:txBody>
                    <a:bodyPr/>
                    <a:lstStyle/>
                    <a:p>
                      <a:pPr algn="ctr"/>
                      <a:r>
                        <a:rPr lang="en-IN" sz="1800" dirty="0"/>
                        <a:t>71939558F</a:t>
                      </a:r>
                    </a:p>
                  </a:txBody>
                  <a:tcPr marL="91445" marR="91445" marT="45705" marB="45705"/>
                </a:tc>
                <a:extLst>
                  <a:ext uri="{0D108BD9-81ED-4DB2-BD59-A6C34878D82A}">
                    <a16:rowId xmlns:a16="http://schemas.microsoft.com/office/drawing/2014/main" val="10002"/>
                  </a:ext>
                </a:extLst>
              </a:tr>
              <a:tr h="400319">
                <a:tc>
                  <a:txBody>
                    <a:bodyPr/>
                    <a:lstStyle/>
                    <a:p>
                      <a:pPr algn="ctr"/>
                      <a:r>
                        <a:rPr lang="en-IN" sz="1800" dirty="0"/>
                        <a:t>B-111</a:t>
                      </a:r>
                    </a:p>
                  </a:txBody>
                  <a:tcPr marL="91445" marR="91445" marT="45705" marB="45705"/>
                </a:tc>
                <a:tc>
                  <a:txBody>
                    <a:bodyPr/>
                    <a:lstStyle/>
                    <a:p>
                      <a:r>
                        <a:rPr lang="en-IN" sz="1800"/>
                        <a:t>Ishan </a:t>
                      </a:r>
                      <a:r>
                        <a:rPr lang="en-IN" sz="1800" dirty="0"/>
                        <a:t>Anand Prabhune</a:t>
                      </a:r>
                    </a:p>
                  </a:txBody>
                  <a:tcPr marL="91445" marR="91445" marT="45705" marB="45705"/>
                </a:tc>
                <a:tc>
                  <a:txBody>
                    <a:bodyPr/>
                    <a:lstStyle/>
                    <a:p>
                      <a:pPr algn="ctr"/>
                      <a:r>
                        <a:rPr lang="en-IN" sz="1800" dirty="0"/>
                        <a:t>71939502L</a:t>
                      </a:r>
                    </a:p>
                  </a:txBody>
                  <a:tcPr marL="91445" marR="91445" marT="45705" marB="45705"/>
                </a:tc>
                <a:extLst>
                  <a:ext uri="{0D108BD9-81ED-4DB2-BD59-A6C34878D82A}">
                    <a16:rowId xmlns:a16="http://schemas.microsoft.com/office/drawing/2014/main" val="10003"/>
                  </a:ext>
                </a:extLst>
              </a:tr>
              <a:tr h="365638">
                <a:tc>
                  <a:txBody>
                    <a:bodyPr/>
                    <a:lstStyle/>
                    <a:p>
                      <a:pPr algn="ctr"/>
                      <a:endParaRPr lang="en-IN" sz="1800" dirty="0"/>
                    </a:p>
                  </a:txBody>
                  <a:tcPr marL="91445" marR="91445" marT="45705" marB="45705"/>
                </a:tc>
                <a:tc>
                  <a:txBody>
                    <a:bodyPr/>
                    <a:lstStyle/>
                    <a:p>
                      <a:pPr algn="ctr"/>
                      <a:r>
                        <a:rPr lang="en-GB" sz="1800" b="0"/>
                        <a:t>Guided by :- Dr.S.S.Mulik Sir</a:t>
                      </a:r>
                      <a:endParaRPr lang="en-IN" sz="1800" b="0" dirty="0"/>
                    </a:p>
                  </a:txBody>
                  <a:tcPr marL="91445" marR="91445" marT="45705" marB="45705"/>
                </a:tc>
                <a:tc>
                  <a:txBody>
                    <a:bodyPr/>
                    <a:lstStyle/>
                    <a:p>
                      <a:pPr algn="ctr"/>
                      <a:endParaRPr lang="en-IN" sz="1800" dirty="0"/>
                    </a:p>
                  </a:txBody>
                  <a:tcPr marL="91445" marR="91445" marT="45705" marB="45705"/>
                </a:tc>
                <a:extLst>
                  <a:ext uri="{0D108BD9-81ED-4DB2-BD59-A6C34878D82A}">
                    <a16:rowId xmlns:a16="http://schemas.microsoft.com/office/drawing/2014/main" val="10004"/>
                  </a:ext>
                </a:extLst>
              </a:tr>
            </a:tbl>
          </a:graphicData>
        </a:graphic>
      </p:graphicFrame>
      <p:graphicFrame>
        <p:nvGraphicFramePr>
          <p:cNvPr id="3" name="Table 2">
            <a:extLst>
              <a:ext uri="{FF2B5EF4-FFF2-40B4-BE49-F238E27FC236}">
                <a16:creationId xmlns:a16="http://schemas.microsoft.com/office/drawing/2014/main" id="{2EE13A7F-FE8F-485E-9AA1-8E12BE1B44B4}"/>
              </a:ext>
            </a:extLst>
          </p:cNvPr>
          <p:cNvGraphicFramePr>
            <a:graphicFrameLocks noGrp="1"/>
          </p:cNvGraphicFramePr>
          <p:nvPr/>
        </p:nvGraphicFramePr>
        <p:xfrm>
          <a:off x="2566988" y="5183188"/>
          <a:ext cx="8128000" cy="1112838"/>
        </p:xfrm>
        <a:graphic>
          <a:graphicData uri="http://schemas.openxmlformats.org/drawingml/2006/table">
            <a:tbl>
              <a:tblPr>
                <a:tableStyleId>{5C22544A-7EE6-4342-B048-85BDC9FD1C3A}</a:tableStyleId>
              </a:tblPr>
              <a:tblGrid>
                <a:gridCol w="8128000">
                  <a:extLst>
                    <a:ext uri="{9D8B030D-6E8A-4147-A177-3AD203B41FA5}">
                      <a16:colId xmlns:a16="http://schemas.microsoft.com/office/drawing/2014/main" val="20000"/>
                    </a:ext>
                  </a:extLst>
                </a:gridCol>
              </a:tblGrid>
              <a:tr h="370946">
                <a:tc>
                  <a:txBody>
                    <a:bodyPr/>
                    <a:lstStyle/>
                    <a:p>
                      <a:pPr algn="ctr"/>
                      <a:r>
                        <a:rPr lang="en-IN" sz="1800" dirty="0"/>
                        <a:t>Department</a:t>
                      </a:r>
                      <a:r>
                        <a:rPr lang="en-IN" sz="1800" baseline="0" dirty="0"/>
                        <a:t> </a:t>
                      </a:r>
                      <a:r>
                        <a:rPr lang="en-IN" sz="1800" baseline="0"/>
                        <a:t>of </a:t>
                      </a:r>
                      <a:r>
                        <a:rPr lang="en-IN" sz="1800"/>
                        <a:t>Mechanical Engineering</a:t>
                      </a:r>
                      <a:endParaRPr lang="en-IN" sz="1800" dirty="0"/>
                    </a:p>
                  </a:txBody>
                  <a:tcPr marT="45733" marB="45733"/>
                </a:tc>
                <a:extLst>
                  <a:ext uri="{0D108BD9-81ED-4DB2-BD59-A6C34878D82A}">
                    <a16:rowId xmlns:a16="http://schemas.microsoft.com/office/drawing/2014/main" val="10000"/>
                  </a:ext>
                </a:extLst>
              </a:tr>
              <a:tr h="370946">
                <a:tc>
                  <a:txBody>
                    <a:bodyPr/>
                    <a:lstStyle/>
                    <a:p>
                      <a:pPr algn="ctr"/>
                      <a:r>
                        <a:rPr lang="en-IN" sz="1800"/>
                        <a:t>RMD- Sinhgad</a:t>
                      </a:r>
                      <a:r>
                        <a:rPr lang="en-IN" sz="1800" dirty="0"/>
                        <a:t>,</a:t>
                      </a:r>
                      <a:r>
                        <a:rPr lang="en-IN" sz="1800" baseline="0" dirty="0"/>
                        <a:t> Pune</a:t>
                      </a:r>
                      <a:r>
                        <a:rPr lang="en-IN" sz="1800" dirty="0"/>
                        <a:t> </a:t>
                      </a:r>
                    </a:p>
                  </a:txBody>
                  <a:tcPr marT="45733" marB="45733"/>
                </a:tc>
                <a:extLst>
                  <a:ext uri="{0D108BD9-81ED-4DB2-BD59-A6C34878D82A}">
                    <a16:rowId xmlns:a16="http://schemas.microsoft.com/office/drawing/2014/main" val="10001"/>
                  </a:ext>
                </a:extLst>
              </a:tr>
              <a:tr h="370946">
                <a:tc>
                  <a:txBody>
                    <a:bodyPr/>
                    <a:lstStyle/>
                    <a:p>
                      <a:pPr algn="ctr"/>
                      <a:r>
                        <a:rPr lang="en-IN" sz="1800" dirty="0"/>
                        <a:t>2020-21</a:t>
                      </a:r>
                    </a:p>
                  </a:txBody>
                  <a:tcPr marT="45733" marB="45733"/>
                </a:tc>
                <a:extLst>
                  <a:ext uri="{0D108BD9-81ED-4DB2-BD59-A6C34878D82A}">
                    <a16:rowId xmlns:a16="http://schemas.microsoft.com/office/drawing/2014/main" val="10002"/>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6B876B-D80B-478E-BD74-CB946F3AA2F0}"/>
              </a:ext>
            </a:extLst>
          </p:cNvPr>
          <p:cNvSpPr>
            <a:spLocks noGrp="1"/>
          </p:cNvSpPr>
          <p:nvPr>
            <p:ph type="title"/>
          </p:nvPr>
        </p:nvSpPr>
        <p:spPr>
          <a:xfrm>
            <a:off x="1619250" y="365125"/>
            <a:ext cx="9793288" cy="863600"/>
          </a:xfrm>
        </p:spPr>
        <p:txBody>
          <a:bodyPr/>
          <a:lstStyle/>
          <a:p>
            <a:pPr eaLnBrk="1" hangingPunct="1"/>
            <a:r>
              <a:rPr lang="en-GB" altLang="en-US" sz="3600">
                <a:latin typeface="Times New Roman" panose="02020603050405020304" pitchFamily="18" charset="0"/>
                <a:cs typeface="Times New Roman" panose="02020603050405020304" pitchFamily="18" charset="0"/>
              </a:rPr>
              <a:t>Some Screen Shot of our project</a:t>
            </a:r>
            <a:endParaRPr lang="en-IN" altLang="en-US" sz="3600">
              <a:latin typeface="Times New Roman" panose="02020603050405020304" pitchFamily="18" charset="0"/>
              <a:cs typeface="Times New Roman" panose="02020603050405020304" pitchFamily="18" charset="0"/>
            </a:endParaRPr>
          </a:p>
        </p:txBody>
      </p:sp>
      <p:sp>
        <p:nvSpPr>
          <p:cNvPr id="20485" name="Slide Number Placeholder 7">
            <a:extLst>
              <a:ext uri="{FF2B5EF4-FFF2-40B4-BE49-F238E27FC236}">
                <a16:creationId xmlns:a16="http://schemas.microsoft.com/office/drawing/2014/main" id="{6E03C1B9-0A6F-4C35-BC8C-72F23EC3569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E544CCBD-149F-4941-B6DB-163F63579C5A}" type="slidenum">
              <a:rPr lang="en-IN" altLang="en-US" sz="1200" smtClean="0">
                <a:solidFill>
                  <a:srgbClr val="898989"/>
                </a:solidFill>
              </a:rPr>
              <a:pPr>
                <a:lnSpc>
                  <a:spcPct val="100000"/>
                </a:lnSpc>
                <a:spcBef>
                  <a:spcPct val="0"/>
                </a:spcBef>
                <a:buFontTx/>
                <a:buNone/>
              </a:pPr>
              <a:t>10</a:t>
            </a:fld>
            <a:endParaRPr lang="en-IN" altLang="en-US" sz="1200">
              <a:solidFill>
                <a:srgbClr val="898989"/>
              </a:solidFill>
            </a:endParaRPr>
          </a:p>
        </p:txBody>
      </p:sp>
      <p:pic>
        <p:nvPicPr>
          <p:cNvPr id="20486" name="Picture 4">
            <a:extLst>
              <a:ext uri="{FF2B5EF4-FFF2-40B4-BE49-F238E27FC236}">
                <a16:creationId xmlns:a16="http://schemas.microsoft.com/office/drawing/2014/main" id="{C196404E-3AAA-4A8D-BA4A-07296171CE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5360" y="1340768"/>
            <a:ext cx="9793288" cy="5152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D8DBFF7F-7780-4D02-84EB-A422F19CB83C}"/>
              </a:ext>
            </a:extLst>
          </p:cNvPr>
          <p:cNvSpPr>
            <a:spLocks noGrp="1"/>
          </p:cNvSpPr>
          <p:nvPr>
            <p:ph type="title"/>
          </p:nvPr>
        </p:nvSpPr>
        <p:spPr>
          <a:xfrm>
            <a:off x="1798638" y="434975"/>
            <a:ext cx="9794875" cy="863600"/>
          </a:xfrm>
        </p:spPr>
        <p:txBody>
          <a:bodyPr/>
          <a:lstStyle/>
          <a:p>
            <a:r>
              <a:rPr lang="en-GB" altLang="en-US" sz="3600">
                <a:latin typeface="Times New Roman" panose="02020603050405020304" pitchFamily="18" charset="0"/>
                <a:cs typeface="Times New Roman" panose="02020603050405020304" pitchFamily="18" charset="0"/>
              </a:rPr>
              <a:t>Example: Problem of knuckle pin</a:t>
            </a:r>
            <a:endParaRPr lang="en-IN" altLang="en-US" sz="3600" b="1">
              <a:latin typeface="Times New Roman" panose="02020603050405020304" pitchFamily="18" charset="0"/>
              <a:cs typeface="Times New Roman" panose="02020603050405020304" pitchFamily="18" charset="0"/>
            </a:endParaRPr>
          </a:p>
        </p:txBody>
      </p:sp>
      <p:sp>
        <p:nvSpPr>
          <p:cNvPr id="22531" name="Content Placeholder 2">
            <a:extLst>
              <a:ext uri="{FF2B5EF4-FFF2-40B4-BE49-F238E27FC236}">
                <a16:creationId xmlns:a16="http://schemas.microsoft.com/office/drawing/2014/main" id="{E655F78B-178C-4E78-B456-ECD4466A9916}"/>
              </a:ext>
            </a:extLst>
          </p:cNvPr>
          <p:cNvSpPr>
            <a:spLocks noGrp="1"/>
          </p:cNvSpPr>
          <p:nvPr>
            <p:ph idx="1"/>
          </p:nvPr>
        </p:nvSpPr>
        <p:spPr>
          <a:xfrm>
            <a:off x="1979613" y="1476375"/>
            <a:ext cx="9432925" cy="4643438"/>
          </a:xfrm>
        </p:spPr>
        <p:txBody>
          <a:bodyPr/>
          <a:lstStyle/>
          <a:p>
            <a:pPr marL="0" indent="0" algn="just">
              <a:buFont typeface="Arial" panose="020B0604020202020204" pitchFamily="34" charset="0"/>
              <a:buNone/>
            </a:pPr>
            <a:endParaRPr lang="en-US" altLang="en-US"/>
          </a:p>
          <a:p>
            <a:pPr marL="0" indent="0" algn="just">
              <a:buFont typeface="Arial" panose="020B0604020202020204" pitchFamily="34" charset="0"/>
              <a:buNone/>
            </a:pPr>
            <a:endParaRPr lang="en-IN" altLang="en-US"/>
          </a:p>
        </p:txBody>
      </p:sp>
      <p:sp>
        <p:nvSpPr>
          <p:cNvPr id="22534" name="Slide Number Placeholder 5">
            <a:extLst>
              <a:ext uri="{FF2B5EF4-FFF2-40B4-BE49-F238E27FC236}">
                <a16:creationId xmlns:a16="http://schemas.microsoft.com/office/drawing/2014/main" id="{C300F92F-2FA8-46E9-9279-0318AB0F815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1401CC1A-DC1A-4A9B-AA3C-B963134545AB}" type="slidenum">
              <a:rPr lang="en-IN" altLang="en-US" sz="1200" smtClean="0">
                <a:solidFill>
                  <a:srgbClr val="898989"/>
                </a:solidFill>
              </a:rPr>
              <a:pPr>
                <a:lnSpc>
                  <a:spcPct val="100000"/>
                </a:lnSpc>
                <a:spcBef>
                  <a:spcPct val="0"/>
                </a:spcBef>
                <a:buFontTx/>
                <a:buNone/>
              </a:pPr>
              <a:t>11</a:t>
            </a:fld>
            <a:endParaRPr lang="en-IN" altLang="en-US" sz="1200">
              <a:solidFill>
                <a:srgbClr val="898989"/>
              </a:solidFill>
            </a:endParaRPr>
          </a:p>
        </p:txBody>
      </p:sp>
      <p:pic>
        <p:nvPicPr>
          <p:cNvPr id="22535" name="Picture 4">
            <a:extLst>
              <a:ext uri="{FF2B5EF4-FFF2-40B4-BE49-F238E27FC236}">
                <a16:creationId xmlns:a16="http://schemas.microsoft.com/office/drawing/2014/main" id="{CFF54CA0-FBF1-4FE1-BFCF-5F9CA2FFCD6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84438" y="1415845"/>
            <a:ext cx="9269361" cy="4984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Slide Number Placeholder 7">
            <a:extLst>
              <a:ext uri="{FF2B5EF4-FFF2-40B4-BE49-F238E27FC236}">
                <a16:creationId xmlns:a16="http://schemas.microsoft.com/office/drawing/2014/main" id="{52C29D47-2E09-4417-B701-997F2D09DDA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85DB7DCC-2C06-42F0-9F1D-E02E072CA188}" type="slidenum">
              <a:rPr lang="en-IN" altLang="en-US" sz="1200" smtClean="0">
                <a:solidFill>
                  <a:srgbClr val="898989"/>
                </a:solidFill>
              </a:rPr>
              <a:pPr>
                <a:lnSpc>
                  <a:spcPct val="100000"/>
                </a:lnSpc>
                <a:spcBef>
                  <a:spcPct val="0"/>
                </a:spcBef>
                <a:buFontTx/>
                <a:buNone/>
              </a:pPr>
              <a:t>12</a:t>
            </a:fld>
            <a:endParaRPr lang="en-IN" altLang="en-US" sz="1200">
              <a:solidFill>
                <a:srgbClr val="898989"/>
              </a:solidFill>
            </a:endParaRPr>
          </a:p>
        </p:txBody>
      </p:sp>
      <p:sp>
        <p:nvSpPr>
          <p:cNvPr id="23557" name="Title 1">
            <a:extLst>
              <a:ext uri="{FF2B5EF4-FFF2-40B4-BE49-F238E27FC236}">
                <a16:creationId xmlns:a16="http://schemas.microsoft.com/office/drawing/2014/main" id="{7548C187-301E-430E-B29F-530730A08DB6}"/>
              </a:ext>
            </a:extLst>
          </p:cNvPr>
          <p:cNvSpPr>
            <a:spLocks noGrp="1"/>
          </p:cNvSpPr>
          <p:nvPr>
            <p:ph type="title"/>
          </p:nvPr>
        </p:nvSpPr>
        <p:spPr>
          <a:xfrm>
            <a:off x="1619250" y="365125"/>
            <a:ext cx="9793288" cy="863600"/>
          </a:xfrm>
        </p:spPr>
        <p:txBody>
          <a:bodyPr/>
          <a:lstStyle/>
          <a:p>
            <a:r>
              <a:rPr lang="en-GB" altLang="en-US" sz="3600">
                <a:latin typeface="Times New Roman" panose="02020603050405020304" pitchFamily="18" charset="0"/>
                <a:cs typeface="Times New Roman" panose="02020603050405020304" pitchFamily="18" charset="0"/>
              </a:rPr>
              <a:t>And its solution</a:t>
            </a:r>
            <a:endParaRPr lang="en-US" altLang="en-US" sz="3600">
              <a:latin typeface="Times New Roman" panose="02020603050405020304" pitchFamily="18" charset="0"/>
              <a:cs typeface="Times New Roman" panose="02020603050405020304" pitchFamily="18" charset="0"/>
            </a:endParaRPr>
          </a:p>
        </p:txBody>
      </p:sp>
      <p:pic>
        <p:nvPicPr>
          <p:cNvPr id="23558" name="Picture 4">
            <a:extLst>
              <a:ext uri="{FF2B5EF4-FFF2-40B4-BE49-F238E27FC236}">
                <a16:creationId xmlns:a16="http://schemas.microsoft.com/office/drawing/2014/main" id="{0A2BCE2B-7DDB-410E-B173-A96564BCCD4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359150" y="1700213"/>
            <a:ext cx="6854825" cy="4446587"/>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419BA-594F-4820-A574-DF1307DFE41A}"/>
              </a:ext>
            </a:extLst>
          </p:cNvPr>
          <p:cNvSpPr>
            <a:spLocks noGrp="1"/>
          </p:cNvSpPr>
          <p:nvPr>
            <p:ph type="title"/>
          </p:nvPr>
        </p:nvSpPr>
        <p:spPr>
          <a:xfrm>
            <a:off x="1620000" y="365124"/>
            <a:ext cx="9792000" cy="903635"/>
          </a:xfrm>
        </p:spPr>
        <p:txBody>
          <a:bodyPr/>
          <a:lstStyle/>
          <a:p>
            <a:r>
              <a:rPr lang="en-US" dirty="0"/>
              <a:t>Design of Shaft</a:t>
            </a:r>
            <a:endParaRPr lang="en-IN" dirty="0"/>
          </a:p>
        </p:txBody>
      </p:sp>
      <p:sp>
        <p:nvSpPr>
          <p:cNvPr id="6" name="Slide Number Placeholder 5">
            <a:extLst>
              <a:ext uri="{FF2B5EF4-FFF2-40B4-BE49-F238E27FC236}">
                <a16:creationId xmlns:a16="http://schemas.microsoft.com/office/drawing/2014/main" id="{7D9EFED4-A408-48E3-BC67-BC7801289CDA}"/>
              </a:ext>
            </a:extLst>
          </p:cNvPr>
          <p:cNvSpPr>
            <a:spLocks noGrp="1"/>
          </p:cNvSpPr>
          <p:nvPr>
            <p:ph type="sldNum" sz="quarter" idx="12"/>
          </p:nvPr>
        </p:nvSpPr>
        <p:spPr>
          <a:xfrm>
            <a:off x="10944225" y="6385847"/>
            <a:ext cx="409575" cy="365125"/>
          </a:xfrm>
        </p:spPr>
        <p:txBody>
          <a:bodyPr/>
          <a:lstStyle/>
          <a:p>
            <a:pPr>
              <a:defRPr/>
            </a:pPr>
            <a:fld id="{26DB264F-6C1A-42DC-85E2-7829FE574D73}" type="slidenum">
              <a:rPr lang="en-IN" altLang="en-US" smtClean="0"/>
              <a:pPr>
                <a:defRPr/>
              </a:pPr>
              <a:t>13</a:t>
            </a:fld>
            <a:endParaRPr lang="en-IN" altLang="en-US"/>
          </a:p>
        </p:txBody>
      </p:sp>
      <p:pic>
        <p:nvPicPr>
          <p:cNvPr id="11" name="Content Placeholder 10">
            <a:extLst>
              <a:ext uri="{FF2B5EF4-FFF2-40B4-BE49-F238E27FC236}">
                <a16:creationId xmlns:a16="http://schemas.microsoft.com/office/drawing/2014/main" id="{D9890F9D-7F24-4329-B34E-13A4726CD9CB}"/>
              </a:ext>
            </a:extLst>
          </p:cNvPr>
          <p:cNvPicPr>
            <a:picLocks noGrp="1" noChangeAspect="1"/>
          </p:cNvPicPr>
          <p:nvPr>
            <p:ph idx="1"/>
          </p:nvPr>
        </p:nvPicPr>
        <p:blipFill>
          <a:blip r:embed="rId2"/>
          <a:stretch>
            <a:fillRect/>
          </a:stretch>
        </p:blipFill>
        <p:spPr>
          <a:xfrm>
            <a:off x="1919536" y="1268759"/>
            <a:ext cx="9145016" cy="5112376"/>
          </a:xfrm>
        </p:spPr>
      </p:pic>
    </p:spTree>
    <p:extLst>
      <p:ext uri="{BB962C8B-B14F-4D97-AF65-F5344CB8AC3E}">
        <p14:creationId xmlns:p14="http://schemas.microsoft.com/office/powerpoint/2010/main" val="3499009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EB95F2A-CB9C-4735-A7EA-CA8D6E977A74}"/>
              </a:ext>
            </a:extLst>
          </p:cNvPr>
          <p:cNvSpPr>
            <a:spLocks noGrp="1"/>
          </p:cNvSpPr>
          <p:nvPr>
            <p:ph type="sldNum" sz="quarter" idx="12"/>
          </p:nvPr>
        </p:nvSpPr>
        <p:spPr/>
        <p:txBody>
          <a:bodyPr/>
          <a:lstStyle/>
          <a:p>
            <a:pPr>
              <a:defRPr/>
            </a:pPr>
            <a:fld id="{E22BA510-24B0-4B85-9BEC-10D6EC7969F1}" type="slidenum">
              <a:rPr lang="en-IN" altLang="en-US" smtClean="0"/>
              <a:pPr>
                <a:defRPr/>
              </a:pPr>
              <a:t>14</a:t>
            </a:fld>
            <a:endParaRPr lang="en-IN" altLang="en-US"/>
          </a:p>
        </p:txBody>
      </p:sp>
      <p:pic>
        <p:nvPicPr>
          <p:cNvPr id="6" name="Picture 5">
            <a:extLst>
              <a:ext uri="{FF2B5EF4-FFF2-40B4-BE49-F238E27FC236}">
                <a16:creationId xmlns:a16="http://schemas.microsoft.com/office/drawing/2014/main" id="{6DBD81AF-E756-43A5-A78C-22AF468F45F2}"/>
              </a:ext>
            </a:extLst>
          </p:cNvPr>
          <p:cNvPicPr>
            <a:picLocks noChangeAspect="1"/>
          </p:cNvPicPr>
          <p:nvPr/>
        </p:nvPicPr>
        <p:blipFill>
          <a:blip r:embed="rId2"/>
          <a:stretch>
            <a:fillRect/>
          </a:stretch>
        </p:blipFill>
        <p:spPr>
          <a:xfrm>
            <a:off x="0" y="-243408"/>
            <a:ext cx="12144672" cy="7101408"/>
          </a:xfrm>
          <a:prstGeom prst="rect">
            <a:avLst/>
          </a:prstGeom>
          <a:ln>
            <a:solidFill>
              <a:schemeClr val="tx1">
                <a:lumMod val="95000"/>
                <a:lumOff val="5000"/>
              </a:schemeClr>
            </a:solidFill>
          </a:ln>
          <a:effectLst>
            <a:glow rad="139700">
              <a:schemeClr val="accent1">
                <a:satMod val="175000"/>
                <a:alpha val="40000"/>
              </a:schemeClr>
            </a:glow>
          </a:effectLst>
        </p:spPr>
      </p:pic>
    </p:spTree>
    <p:extLst>
      <p:ext uri="{BB962C8B-B14F-4D97-AF65-F5344CB8AC3E}">
        <p14:creationId xmlns:p14="http://schemas.microsoft.com/office/powerpoint/2010/main" val="483796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E65DAD-B52E-4418-B43D-0E6446007E1E}"/>
              </a:ext>
            </a:extLst>
          </p:cNvPr>
          <p:cNvSpPr>
            <a:spLocks noGrp="1"/>
          </p:cNvSpPr>
          <p:nvPr>
            <p:ph type="dt" sz="half" idx="10"/>
          </p:nvPr>
        </p:nvSpPr>
        <p:spPr/>
        <p:txBody>
          <a:bodyPr/>
          <a:lstStyle/>
          <a:p>
            <a:pPr>
              <a:defRPr/>
            </a:pPr>
            <a:fld id="{4AFBBDF1-4BE6-4AD5-BE23-B4889F70E75D}" type="datetime1">
              <a:rPr lang="en-IN" smtClean="0"/>
              <a:pPr>
                <a:defRPr/>
              </a:pPr>
              <a:t>26-05-2021</a:t>
            </a:fld>
            <a:endParaRPr lang="en-IN"/>
          </a:p>
        </p:txBody>
      </p:sp>
      <p:sp>
        <p:nvSpPr>
          <p:cNvPr id="4" name="Slide Number Placeholder 3">
            <a:extLst>
              <a:ext uri="{FF2B5EF4-FFF2-40B4-BE49-F238E27FC236}">
                <a16:creationId xmlns:a16="http://schemas.microsoft.com/office/drawing/2014/main" id="{22EE6BDA-86C7-4942-80B7-D7DCC1606138}"/>
              </a:ext>
            </a:extLst>
          </p:cNvPr>
          <p:cNvSpPr>
            <a:spLocks noGrp="1"/>
          </p:cNvSpPr>
          <p:nvPr>
            <p:ph type="sldNum" sz="quarter" idx="12"/>
          </p:nvPr>
        </p:nvSpPr>
        <p:spPr/>
        <p:txBody>
          <a:bodyPr/>
          <a:lstStyle/>
          <a:p>
            <a:pPr>
              <a:defRPr/>
            </a:pPr>
            <a:fld id="{E22BA510-24B0-4B85-9BEC-10D6EC7969F1}" type="slidenum">
              <a:rPr lang="en-IN" altLang="en-US" smtClean="0"/>
              <a:pPr>
                <a:defRPr/>
              </a:pPr>
              <a:t>15</a:t>
            </a:fld>
            <a:endParaRPr lang="en-IN" altLang="en-US"/>
          </a:p>
        </p:txBody>
      </p:sp>
      <p:pic>
        <p:nvPicPr>
          <p:cNvPr id="6" name="Picture 5">
            <a:extLst>
              <a:ext uri="{FF2B5EF4-FFF2-40B4-BE49-F238E27FC236}">
                <a16:creationId xmlns:a16="http://schemas.microsoft.com/office/drawing/2014/main" id="{6C18D8AF-DA04-4BAE-90DC-B852041CB85E}"/>
              </a:ext>
            </a:extLst>
          </p:cNvPr>
          <p:cNvPicPr>
            <a:picLocks noChangeAspect="1"/>
          </p:cNvPicPr>
          <p:nvPr/>
        </p:nvPicPr>
        <p:blipFill>
          <a:blip r:embed="rId2"/>
          <a:stretch>
            <a:fillRect/>
          </a:stretch>
        </p:blipFill>
        <p:spPr>
          <a:xfrm>
            <a:off x="0" y="118019"/>
            <a:ext cx="12192000" cy="6562968"/>
          </a:xfrm>
          <a:prstGeom prst="rect">
            <a:avLst/>
          </a:prstGeom>
        </p:spPr>
      </p:pic>
    </p:spTree>
    <p:extLst>
      <p:ext uri="{BB962C8B-B14F-4D97-AF65-F5344CB8AC3E}">
        <p14:creationId xmlns:p14="http://schemas.microsoft.com/office/powerpoint/2010/main" val="684239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E6A40861-7D4D-47FF-8EC2-0C9DA9D01B5A}"/>
              </a:ext>
            </a:extLst>
          </p:cNvPr>
          <p:cNvSpPr>
            <a:spLocks noGrp="1"/>
          </p:cNvSpPr>
          <p:nvPr>
            <p:ph type="body" idx="1"/>
          </p:nvPr>
        </p:nvSpPr>
        <p:spPr>
          <a:xfrm>
            <a:off x="838200" y="465112"/>
            <a:ext cx="5157787" cy="823912"/>
          </a:xfrm>
        </p:spPr>
        <p:txBody>
          <a:bodyPr/>
          <a:lstStyle/>
          <a:p>
            <a:r>
              <a:rPr lang="en-US" dirty="0"/>
              <a:t>Shear Force Diagram</a:t>
            </a:r>
            <a:endParaRPr lang="en-IN" dirty="0"/>
          </a:p>
        </p:txBody>
      </p:sp>
      <p:pic>
        <p:nvPicPr>
          <p:cNvPr id="10" name="Content Placeholder 9">
            <a:extLst>
              <a:ext uri="{FF2B5EF4-FFF2-40B4-BE49-F238E27FC236}">
                <a16:creationId xmlns:a16="http://schemas.microsoft.com/office/drawing/2014/main" id="{557A7989-A967-4201-AA40-12BACADDE426}"/>
              </a:ext>
            </a:extLst>
          </p:cNvPr>
          <p:cNvPicPr>
            <a:picLocks noGrp="1" noChangeAspect="1"/>
          </p:cNvPicPr>
          <p:nvPr>
            <p:ph sz="half" idx="2"/>
          </p:nvPr>
        </p:nvPicPr>
        <p:blipFill>
          <a:blip r:embed="rId2"/>
          <a:stretch>
            <a:fillRect/>
          </a:stretch>
        </p:blipFill>
        <p:spPr>
          <a:xfrm>
            <a:off x="839469" y="1586706"/>
            <a:ext cx="4194158" cy="3684588"/>
          </a:xfrm>
          <a:prstGeom prst="rect">
            <a:avLst/>
          </a:prstGeom>
        </p:spPr>
      </p:pic>
      <p:sp>
        <p:nvSpPr>
          <p:cNvPr id="15" name="Text Placeholder 14">
            <a:extLst>
              <a:ext uri="{FF2B5EF4-FFF2-40B4-BE49-F238E27FC236}">
                <a16:creationId xmlns:a16="http://schemas.microsoft.com/office/drawing/2014/main" id="{D988B54F-DE15-49ED-8192-53C4B7AEC0CE}"/>
              </a:ext>
            </a:extLst>
          </p:cNvPr>
          <p:cNvSpPr>
            <a:spLocks noGrp="1"/>
          </p:cNvSpPr>
          <p:nvPr>
            <p:ph type="body" sz="quarter" idx="3"/>
          </p:nvPr>
        </p:nvSpPr>
        <p:spPr>
          <a:xfrm>
            <a:off x="6019006" y="431975"/>
            <a:ext cx="5183188" cy="823912"/>
          </a:xfrm>
        </p:spPr>
        <p:txBody>
          <a:bodyPr/>
          <a:lstStyle/>
          <a:p>
            <a:r>
              <a:rPr lang="en-US" dirty="0"/>
              <a:t>Bending Moment Diagram</a:t>
            </a:r>
            <a:endParaRPr lang="en-IN" dirty="0"/>
          </a:p>
        </p:txBody>
      </p:sp>
      <p:pic>
        <p:nvPicPr>
          <p:cNvPr id="13" name="Content Placeholder 12">
            <a:extLst>
              <a:ext uri="{FF2B5EF4-FFF2-40B4-BE49-F238E27FC236}">
                <a16:creationId xmlns:a16="http://schemas.microsoft.com/office/drawing/2014/main" id="{82CBD384-BB1D-4FEA-88AB-56EE36941D0C}"/>
              </a:ext>
            </a:extLst>
          </p:cNvPr>
          <p:cNvPicPr>
            <a:picLocks noGrp="1" noChangeAspect="1"/>
          </p:cNvPicPr>
          <p:nvPr>
            <p:ph sz="quarter" idx="4"/>
          </p:nvPr>
        </p:nvPicPr>
        <p:blipFill>
          <a:blip r:embed="rId3"/>
          <a:stretch>
            <a:fillRect/>
          </a:stretch>
        </p:blipFill>
        <p:spPr>
          <a:xfrm>
            <a:off x="6240016" y="1586706"/>
            <a:ext cx="4186735" cy="3684588"/>
          </a:xfrm>
          <a:prstGeom prst="rect">
            <a:avLst/>
          </a:prstGeom>
        </p:spPr>
      </p:pic>
      <p:sp>
        <p:nvSpPr>
          <p:cNvPr id="4" name="Slide Number Placeholder 3">
            <a:extLst>
              <a:ext uri="{FF2B5EF4-FFF2-40B4-BE49-F238E27FC236}">
                <a16:creationId xmlns:a16="http://schemas.microsoft.com/office/drawing/2014/main" id="{BB7E26FD-F759-4896-80C1-017E3BEAE64C}"/>
              </a:ext>
            </a:extLst>
          </p:cNvPr>
          <p:cNvSpPr>
            <a:spLocks noGrp="1"/>
          </p:cNvSpPr>
          <p:nvPr>
            <p:ph type="sldNum" sz="quarter" idx="12"/>
          </p:nvPr>
        </p:nvSpPr>
        <p:spPr/>
        <p:txBody>
          <a:bodyPr/>
          <a:lstStyle/>
          <a:p>
            <a:pPr>
              <a:defRPr/>
            </a:pPr>
            <a:fld id="{E22BA510-24B0-4B85-9BEC-10D6EC7969F1}" type="slidenum">
              <a:rPr lang="en-IN" altLang="en-US" smtClean="0"/>
              <a:pPr>
                <a:defRPr/>
              </a:pPr>
              <a:t>16</a:t>
            </a:fld>
            <a:endParaRPr lang="en-IN" altLang="en-US"/>
          </a:p>
        </p:txBody>
      </p:sp>
    </p:spTree>
    <p:extLst>
      <p:ext uri="{BB962C8B-B14F-4D97-AF65-F5344CB8AC3E}">
        <p14:creationId xmlns:p14="http://schemas.microsoft.com/office/powerpoint/2010/main" val="3632601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6B01E-A617-48DF-B528-FD67FFC23D20}"/>
              </a:ext>
            </a:extLst>
          </p:cNvPr>
          <p:cNvSpPr>
            <a:spLocks noGrp="1"/>
          </p:cNvSpPr>
          <p:nvPr>
            <p:ph type="title"/>
          </p:nvPr>
        </p:nvSpPr>
        <p:spPr>
          <a:xfrm>
            <a:off x="838200" y="365125"/>
            <a:ext cx="9650288" cy="759619"/>
          </a:xfrm>
        </p:spPr>
        <p:txBody>
          <a:bodyPr/>
          <a:lstStyle/>
          <a:p>
            <a:pPr algn="ctr"/>
            <a:r>
              <a:rPr lang="en-US" sz="2800" b="1" dirty="0"/>
              <a:t>CNC Demo with coordinates on left side while output on right side</a:t>
            </a:r>
            <a:endParaRPr lang="en-IN" sz="2800" b="1" dirty="0"/>
          </a:p>
        </p:txBody>
      </p:sp>
      <p:sp>
        <p:nvSpPr>
          <p:cNvPr id="5" name="Slide Number Placeholder 4">
            <a:extLst>
              <a:ext uri="{FF2B5EF4-FFF2-40B4-BE49-F238E27FC236}">
                <a16:creationId xmlns:a16="http://schemas.microsoft.com/office/drawing/2014/main" id="{9625290D-8118-48EC-8343-C1C6E055B580}"/>
              </a:ext>
            </a:extLst>
          </p:cNvPr>
          <p:cNvSpPr>
            <a:spLocks noGrp="1"/>
          </p:cNvSpPr>
          <p:nvPr>
            <p:ph type="sldNum" sz="quarter" idx="12"/>
          </p:nvPr>
        </p:nvSpPr>
        <p:spPr/>
        <p:txBody>
          <a:bodyPr/>
          <a:lstStyle/>
          <a:p>
            <a:pPr>
              <a:defRPr/>
            </a:pPr>
            <a:fld id="{38700CBE-B565-43C4-9E6F-2C2FE14C0186}" type="slidenum">
              <a:rPr lang="en-IN" altLang="en-US" smtClean="0"/>
              <a:pPr>
                <a:defRPr/>
              </a:pPr>
              <a:t>17</a:t>
            </a:fld>
            <a:endParaRPr lang="en-IN" altLang="en-US"/>
          </a:p>
        </p:txBody>
      </p:sp>
      <p:pic>
        <p:nvPicPr>
          <p:cNvPr id="6" name="Content Placeholder 7">
            <a:extLst>
              <a:ext uri="{FF2B5EF4-FFF2-40B4-BE49-F238E27FC236}">
                <a16:creationId xmlns:a16="http://schemas.microsoft.com/office/drawing/2014/main" id="{C61ECBDC-6D01-4F10-8ED7-36E62FDB187F}"/>
              </a:ext>
            </a:extLst>
          </p:cNvPr>
          <p:cNvPicPr>
            <a:picLocks noChangeAspect="1"/>
          </p:cNvPicPr>
          <p:nvPr/>
        </p:nvPicPr>
        <p:blipFill>
          <a:blip r:embed="rId2"/>
          <a:stretch>
            <a:fillRect/>
          </a:stretch>
        </p:blipFill>
        <p:spPr>
          <a:xfrm>
            <a:off x="838200" y="1386259"/>
            <a:ext cx="10082336" cy="4995069"/>
          </a:xfrm>
          <a:prstGeom prst="rect">
            <a:avLst/>
          </a:prstGeom>
        </p:spPr>
      </p:pic>
    </p:spTree>
    <p:extLst>
      <p:ext uri="{BB962C8B-B14F-4D97-AF65-F5344CB8AC3E}">
        <p14:creationId xmlns:p14="http://schemas.microsoft.com/office/powerpoint/2010/main" val="2836927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956DB-EA15-F84F-8E18-67FF3DD6E304}"/>
              </a:ext>
            </a:extLst>
          </p:cNvPr>
          <p:cNvSpPr>
            <a:spLocks noGrp="1"/>
          </p:cNvSpPr>
          <p:nvPr>
            <p:ph type="title"/>
          </p:nvPr>
        </p:nvSpPr>
        <p:spPr/>
        <p:txBody>
          <a:bodyPr/>
          <a:lstStyle/>
          <a:p>
            <a:r>
              <a:rPr lang="en-GB" b="1"/>
              <a:t>Advantages </a:t>
            </a:r>
            <a:endParaRPr lang="en-US" b="1"/>
          </a:p>
        </p:txBody>
      </p:sp>
      <p:sp>
        <p:nvSpPr>
          <p:cNvPr id="3" name="Content Placeholder 2">
            <a:extLst>
              <a:ext uri="{FF2B5EF4-FFF2-40B4-BE49-F238E27FC236}">
                <a16:creationId xmlns:a16="http://schemas.microsoft.com/office/drawing/2014/main" id="{9210039F-E0F3-4F46-BAAF-313458ABB323}"/>
              </a:ext>
            </a:extLst>
          </p:cNvPr>
          <p:cNvSpPr>
            <a:spLocks noGrp="1"/>
          </p:cNvSpPr>
          <p:nvPr>
            <p:ph idx="1"/>
          </p:nvPr>
        </p:nvSpPr>
        <p:spPr/>
        <p:txBody>
          <a:bodyPr/>
          <a:lstStyle/>
          <a:p>
            <a:r>
              <a:rPr lang="en-GB" dirty="0"/>
              <a:t>Easy to use.</a:t>
            </a:r>
          </a:p>
          <a:p>
            <a:r>
              <a:rPr lang="en-GB" dirty="0"/>
              <a:t>Easy to implement.</a:t>
            </a:r>
          </a:p>
          <a:p>
            <a:r>
              <a:rPr lang="en-GB" dirty="0"/>
              <a:t>Save time.</a:t>
            </a:r>
          </a:p>
          <a:p>
            <a:r>
              <a:rPr lang="en-GB" dirty="0"/>
              <a:t>Quick and correct analysis.</a:t>
            </a:r>
          </a:p>
          <a:p>
            <a:r>
              <a:rPr lang="en-GB" dirty="0"/>
              <a:t>Wide range of applications.</a:t>
            </a:r>
          </a:p>
          <a:p>
            <a:r>
              <a:rPr lang="en-GB" dirty="0"/>
              <a:t>No headache of lengthy and complex calculations.</a:t>
            </a:r>
          </a:p>
          <a:p>
            <a:pPr marL="0" indent="0">
              <a:buNone/>
            </a:pPr>
            <a:endParaRPr lang="en-GB" dirty="0"/>
          </a:p>
          <a:p>
            <a:endParaRPr lang="en-GB" dirty="0"/>
          </a:p>
        </p:txBody>
      </p:sp>
      <p:sp>
        <p:nvSpPr>
          <p:cNvPr id="6" name="Slide Number Placeholder 5">
            <a:extLst>
              <a:ext uri="{FF2B5EF4-FFF2-40B4-BE49-F238E27FC236}">
                <a16:creationId xmlns:a16="http://schemas.microsoft.com/office/drawing/2014/main" id="{4D1F69ED-B062-A041-A8CC-75429B90D4A3}"/>
              </a:ext>
            </a:extLst>
          </p:cNvPr>
          <p:cNvSpPr>
            <a:spLocks noGrp="1"/>
          </p:cNvSpPr>
          <p:nvPr>
            <p:ph type="sldNum" sz="quarter" idx="12"/>
          </p:nvPr>
        </p:nvSpPr>
        <p:spPr/>
        <p:txBody>
          <a:bodyPr/>
          <a:lstStyle/>
          <a:p>
            <a:pPr>
              <a:defRPr/>
            </a:pPr>
            <a:fld id="{26DB264F-6C1A-42DC-85E2-7829FE574D73}" type="slidenum">
              <a:rPr lang="en-IN" altLang="en-US" smtClean="0"/>
              <a:pPr>
                <a:defRPr/>
              </a:pPr>
              <a:t>18</a:t>
            </a:fld>
            <a:endParaRPr lang="en-IN" altLang="en-US"/>
          </a:p>
        </p:txBody>
      </p:sp>
    </p:spTree>
    <p:extLst>
      <p:ext uri="{BB962C8B-B14F-4D97-AF65-F5344CB8AC3E}">
        <p14:creationId xmlns:p14="http://schemas.microsoft.com/office/powerpoint/2010/main" val="2272310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CD02F-8972-224D-9EBB-0A0C1F4BDCCF}"/>
              </a:ext>
            </a:extLst>
          </p:cNvPr>
          <p:cNvSpPr>
            <a:spLocks noGrp="1"/>
          </p:cNvSpPr>
          <p:nvPr>
            <p:ph type="title"/>
          </p:nvPr>
        </p:nvSpPr>
        <p:spPr/>
        <p:txBody>
          <a:bodyPr/>
          <a:lstStyle/>
          <a:p>
            <a:r>
              <a:rPr lang="en-GB" b="1" dirty="0"/>
              <a:t>Summary</a:t>
            </a:r>
            <a:endParaRPr lang="en-US" b="1" dirty="0"/>
          </a:p>
        </p:txBody>
      </p:sp>
      <p:sp>
        <p:nvSpPr>
          <p:cNvPr id="3" name="Content Placeholder 2">
            <a:extLst>
              <a:ext uri="{FF2B5EF4-FFF2-40B4-BE49-F238E27FC236}">
                <a16:creationId xmlns:a16="http://schemas.microsoft.com/office/drawing/2014/main" id="{A0022EE2-661F-3D49-AB0C-6C3247B28451}"/>
              </a:ext>
            </a:extLst>
          </p:cNvPr>
          <p:cNvSpPr>
            <a:spLocks noGrp="1"/>
          </p:cNvSpPr>
          <p:nvPr>
            <p:ph idx="1"/>
          </p:nvPr>
        </p:nvSpPr>
        <p:spPr>
          <a:xfrm>
            <a:off x="1980000" y="1506456"/>
            <a:ext cx="9432000" cy="4644000"/>
          </a:xfrm>
        </p:spPr>
        <p:txBody>
          <a:bodyPr/>
          <a:lstStyle/>
          <a:p>
            <a:pPr marL="0" indent="0">
              <a:buNone/>
            </a:pPr>
            <a:r>
              <a:rPr lang="en-GB" dirty="0"/>
              <a:t>We had done this project to enhance our process of designing a step forward. With this we are trying to make the design process less tired and time consuming from previous headache one. We are also trying to implement some theories of thermodynamics to make our model more better. Though we had done much progress in recent few decades but in a world, moving towards Automations why design process should be a complex one in today’s era ?</a:t>
            </a:r>
          </a:p>
        </p:txBody>
      </p:sp>
      <p:sp>
        <p:nvSpPr>
          <p:cNvPr id="6" name="Slide Number Placeholder 5">
            <a:extLst>
              <a:ext uri="{FF2B5EF4-FFF2-40B4-BE49-F238E27FC236}">
                <a16:creationId xmlns:a16="http://schemas.microsoft.com/office/drawing/2014/main" id="{7F4B87FD-9097-C046-A3E8-7AFA6B190824}"/>
              </a:ext>
            </a:extLst>
          </p:cNvPr>
          <p:cNvSpPr>
            <a:spLocks noGrp="1"/>
          </p:cNvSpPr>
          <p:nvPr>
            <p:ph type="sldNum" sz="quarter" idx="12"/>
          </p:nvPr>
        </p:nvSpPr>
        <p:spPr/>
        <p:txBody>
          <a:bodyPr/>
          <a:lstStyle/>
          <a:p>
            <a:pPr>
              <a:defRPr/>
            </a:pPr>
            <a:fld id="{26DB264F-6C1A-42DC-85E2-7829FE574D73}" type="slidenum">
              <a:rPr lang="en-IN" altLang="en-US" smtClean="0"/>
              <a:pPr>
                <a:defRPr/>
              </a:pPr>
              <a:t>19</a:t>
            </a:fld>
            <a:endParaRPr lang="en-IN" altLang="en-US"/>
          </a:p>
        </p:txBody>
      </p:sp>
    </p:spTree>
    <p:extLst>
      <p:ext uri="{BB962C8B-B14F-4D97-AF65-F5344CB8AC3E}">
        <p14:creationId xmlns:p14="http://schemas.microsoft.com/office/powerpoint/2010/main" val="2666017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29573-05F4-034E-83DC-75AE5D40947F}"/>
              </a:ext>
            </a:extLst>
          </p:cNvPr>
          <p:cNvSpPr>
            <a:spLocks noGrp="1"/>
          </p:cNvSpPr>
          <p:nvPr>
            <p:ph type="title"/>
          </p:nvPr>
        </p:nvSpPr>
        <p:spPr/>
        <p:txBody>
          <a:bodyPr/>
          <a:lstStyle/>
          <a:p>
            <a:r>
              <a:rPr lang="en-GB" b="1"/>
              <a:t>Agenda</a:t>
            </a:r>
            <a:endParaRPr lang="en-US" b="1"/>
          </a:p>
        </p:txBody>
      </p:sp>
      <p:sp>
        <p:nvSpPr>
          <p:cNvPr id="3" name="Content Placeholder 2">
            <a:extLst>
              <a:ext uri="{FF2B5EF4-FFF2-40B4-BE49-F238E27FC236}">
                <a16:creationId xmlns:a16="http://schemas.microsoft.com/office/drawing/2014/main" id="{951B16FC-D03E-9843-9529-D126CB01D633}"/>
              </a:ext>
            </a:extLst>
          </p:cNvPr>
          <p:cNvSpPr>
            <a:spLocks noGrp="1"/>
          </p:cNvSpPr>
          <p:nvPr>
            <p:ph idx="1"/>
          </p:nvPr>
        </p:nvSpPr>
        <p:spPr/>
        <p:txBody>
          <a:bodyPr/>
          <a:lstStyle/>
          <a:p>
            <a:r>
              <a:rPr lang="en-GB" sz="2000" b="1" dirty="0"/>
              <a:t>Introduction</a:t>
            </a:r>
          </a:p>
          <a:p>
            <a:r>
              <a:rPr lang="en-GB" sz="2000" b="1" dirty="0"/>
              <a:t>Problem Statement. </a:t>
            </a:r>
          </a:p>
          <a:p>
            <a:r>
              <a:rPr lang="en-GB" sz="2000" b="1" dirty="0"/>
              <a:t>Objectives.</a:t>
            </a:r>
          </a:p>
          <a:p>
            <a:r>
              <a:rPr lang="en-GB" sz="2000" b="1" dirty="0"/>
              <a:t>Methodology.</a:t>
            </a:r>
          </a:p>
          <a:p>
            <a:pPr marL="971550" lvl="1" indent="-514350">
              <a:buFont typeface="+mj-lt"/>
              <a:buAutoNum type="arabicPeriod"/>
            </a:pPr>
            <a:r>
              <a:rPr lang="en-GB" sz="1600" b="1" dirty="0"/>
              <a:t>Tools and Software Used.</a:t>
            </a:r>
          </a:p>
          <a:p>
            <a:pPr marL="914400" lvl="1" indent="-457200">
              <a:buFont typeface="+mj-lt"/>
              <a:buAutoNum type="arabicPeriod"/>
            </a:pPr>
            <a:r>
              <a:rPr lang="en-GB" sz="1600" b="1" dirty="0"/>
              <a:t>Elements implemented</a:t>
            </a:r>
            <a:r>
              <a:rPr lang="en-GB" b="1" dirty="0"/>
              <a:t>.</a:t>
            </a:r>
          </a:p>
          <a:p>
            <a:r>
              <a:rPr lang="en-GB" sz="2000" b="1" dirty="0"/>
              <a:t>Screen Shots of project.</a:t>
            </a:r>
          </a:p>
          <a:p>
            <a:r>
              <a:rPr lang="en-GB" sz="2000" b="1" dirty="0"/>
              <a:t>Advantages.</a:t>
            </a:r>
          </a:p>
          <a:p>
            <a:r>
              <a:rPr lang="en-GB" sz="2000" b="1" dirty="0"/>
              <a:t>Summary.</a:t>
            </a:r>
          </a:p>
          <a:p>
            <a:r>
              <a:rPr lang="en-GB" sz="2000" b="1" dirty="0"/>
              <a:t>References.</a:t>
            </a:r>
            <a:endParaRPr lang="en-US" sz="2000" b="1" dirty="0"/>
          </a:p>
        </p:txBody>
      </p:sp>
      <p:sp>
        <p:nvSpPr>
          <p:cNvPr id="6" name="Slide Number Placeholder 5">
            <a:extLst>
              <a:ext uri="{FF2B5EF4-FFF2-40B4-BE49-F238E27FC236}">
                <a16:creationId xmlns:a16="http://schemas.microsoft.com/office/drawing/2014/main" id="{8A296667-7CBA-6740-9C7A-2D91935F36B7}"/>
              </a:ext>
            </a:extLst>
          </p:cNvPr>
          <p:cNvSpPr>
            <a:spLocks noGrp="1"/>
          </p:cNvSpPr>
          <p:nvPr>
            <p:ph type="sldNum" sz="quarter" idx="12"/>
          </p:nvPr>
        </p:nvSpPr>
        <p:spPr/>
        <p:txBody>
          <a:bodyPr/>
          <a:lstStyle/>
          <a:p>
            <a:pPr>
              <a:defRPr/>
            </a:pPr>
            <a:fld id="{26DB264F-6C1A-42DC-85E2-7829FE574D73}" type="slidenum">
              <a:rPr lang="en-IN" altLang="en-US" smtClean="0"/>
              <a:pPr>
                <a:defRPr/>
              </a:pPr>
              <a:t>2</a:t>
            </a:fld>
            <a:endParaRPr lang="en-IN" altLang="en-US"/>
          </a:p>
        </p:txBody>
      </p:sp>
    </p:spTree>
    <p:extLst>
      <p:ext uri="{BB962C8B-B14F-4D97-AF65-F5344CB8AC3E}">
        <p14:creationId xmlns:p14="http://schemas.microsoft.com/office/powerpoint/2010/main" val="3166863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554E9A16-25DC-4255-96F0-E414E2810DEB}"/>
              </a:ext>
            </a:extLst>
          </p:cNvPr>
          <p:cNvSpPr>
            <a:spLocks noGrp="1"/>
          </p:cNvSpPr>
          <p:nvPr>
            <p:ph type="title"/>
          </p:nvPr>
        </p:nvSpPr>
        <p:spPr>
          <a:xfrm>
            <a:off x="1619250" y="365125"/>
            <a:ext cx="9793288" cy="863600"/>
          </a:xfrm>
        </p:spPr>
        <p:txBody>
          <a:bodyPr/>
          <a:lstStyle/>
          <a:p>
            <a:pPr eaLnBrk="1" hangingPunct="1"/>
            <a:r>
              <a:rPr lang="en-US" altLang="en-US" sz="3600" b="1" dirty="0">
                <a:latin typeface="Times New Roman" panose="02020603050405020304" pitchFamily="18" charset="0"/>
                <a:cs typeface="Times New Roman" panose="02020603050405020304" pitchFamily="18" charset="0"/>
              </a:rPr>
              <a:t>References</a:t>
            </a:r>
            <a:endParaRPr lang="en-IN" altLang="en-US" sz="3600" b="1" dirty="0">
              <a:latin typeface="Times New Roman" panose="02020603050405020304" pitchFamily="18" charset="0"/>
              <a:cs typeface="Times New Roman" panose="02020603050405020304" pitchFamily="18" charset="0"/>
            </a:endParaRPr>
          </a:p>
        </p:txBody>
      </p:sp>
      <p:sp>
        <p:nvSpPr>
          <p:cNvPr id="25603" name="Content Placeholder 2">
            <a:extLst>
              <a:ext uri="{FF2B5EF4-FFF2-40B4-BE49-F238E27FC236}">
                <a16:creationId xmlns:a16="http://schemas.microsoft.com/office/drawing/2014/main" id="{7FF62492-1CB0-4F05-BF2D-64EBC791D064}"/>
              </a:ext>
            </a:extLst>
          </p:cNvPr>
          <p:cNvSpPr>
            <a:spLocks noGrp="1"/>
          </p:cNvSpPr>
          <p:nvPr>
            <p:ph idx="1"/>
          </p:nvPr>
        </p:nvSpPr>
        <p:spPr>
          <a:xfrm>
            <a:off x="1979613" y="1476375"/>
            <a:ext cx="9432925" cy="4643438"/>
          </a:xfrm>
          <a:ln>
            <a:solidFill>
              <a:schemeClr val="tx1"/>
            </a:solidFill>
            <a:miter lim="800000"/>
            <a:headEnd/>
            <a:tailEnd/>
          </a:ln>
        </p:spPr>
        <p:txBody>
          <a:bodyPr/>
          <a:lstStyle/>
          <a:p>
            <a:pPr lvl="1" eaLnBrk="1" hangingPunct="1">
              <a:buFont typeface="Courier New" panose="02070309020205020404" pitchFamily="49" charset="0"/>
              <a:buChar char="o"/>
            </a:pPr>
            <a:r>
              <a:rPr lang="en-IN" altLang="en-US" sz="2000" dirty="0">
                <a:solidFill>
                  <a:srgbClr val="FF0000"/>
                </a:solidFill>
                <a:latin typeface="Times New Roman" panose="02020603050405020304" pitchFamily="18" charset="0"/>
                <a:cs typeface="Times New Roman" panose="02020603050405020304" pitchFamily="18" charset="0"/>
                <a:hlinkClick r:id="rId3"/>
              </a:rPr>
              <a:t>www.python.org/docs.com</a:t>
            </a:r>
            <a:endParaRPr lang="en-IN" altLang="en-US" sz="2000" dirty="0">
              <a:solidFill>
                <a:srgbClr val="FF0000"/>
              </a:solidFill>
              <a:latin typeface="Times New Roman" panose="02020603050405020304" pitchFamily="18" charset="0"/>
              <a:cs typeface="Times New Roman" panose="02020603050405020304" pitchFamily="18" charset="0"/>
            </a:endParaRPr>
          </a:p>
          <a:p>
            <a:pPr lvl="1" eaLnBrk="1" hangingPunct="1">
              <a:buFont typeface="Courier New" panose="02070309020205020404" pitchFamily="49" charset="0"/>
              <a:buChar char="o"/>
            </a:pPr>
            <a:r>
              <a:rPr lang="en-IN" altLang="en-US" sz="2000" dirty="0">
                <a:solidFill>
                  <a:srgbClr val="FF0000"/>
                </a:solidFill>
                <a:latin typeface="Times New Roman" panose="02020603050405020304" pitchFamily="18" charset="0"/>
                <a:cs typeface="Times New Roman" panose="02020603050405020304" pitchFamily="18" charset="0"/>
                <a:hlinkClick r:id="rId4"/>
              </a:rPr>
              <a:t>www.github.com</a:t>
            </a:r>
            <a:r>
              <a:rPr lang="en-IN" altLang="en-US" sz="2000" dirty="0">
                <a:solidFill>
                  <a:srgbClr val="FF0000"/>
                </a:solidFill>
                <a:latin typeface="Times New Roman" panose="02020603050405020304" pitchFamily="18" charset="0"/>
                <a:cs typeface="Times New Roman" panose="02020603050405020304" pitchFamily="18" charset="0"/>
              </a:rPr>
              <a:t> </a:t>
            </a:r>
          </a:p>
          <a:p>
            <a:pPr lvl="1" eaLnBrk="1" hangingPunct="1">
              <a:buFont typeface="Courier New" panose="02070309020205020404" pitchFamily="49" charset="0"/>
              <a:buChar char="o"/>
            </a:pPr>
            <a:r>
              <a:rPr lang="en-IN" altLang="en-US" sz="2000" dirty="0">
                <a:solidFill>
                  <a:srgbClr val="FF0000"/>
                </a:solidFill>
                <a:latin typeface="Times New Roman" panose="02020603050405020304" pitchFamily="18" charset="0"/>
                <a:cs typeface="Times New Roman" panose="02020603050405020304" pitchFamily="18" charset="0"/>
                <a:hlinkClick r:id="rId5"/>
              </a:rPr>
              <a:t>https://pypi.org/project/pyautocad</a:t>
            </a:r>
            <a:endParaRPr lang="en-IN" altLang="en-US" sz="2000" dirty="0">
              <a:solidFill>
                <a:srgbClr val="FF0000"/>
              </a:solidFill>
              <a:latin typeface="Times New Roman" panose="02020603050405020304" pitchFamily="18" charset="0"/>
              <a:cs typeface="Times New Roman" panose="02020603050405020304" pitchFamily="18" charset="0"/>
            </a:endParaRPr>
          </a:p>
          <a:p>
            <a:pPr lvl="1" eaLnBrk="1" hangingPunct="1">
              <a:buFont typeface="Courier New" panose="02070309020205020404" pitchFamily="49" charset="0"/>
              <a:buChar char="o"/>
            </a:pPr>
            <a:r>
              <a:rPr lang="en-IN" altLang="en-US" sz="2000" dirty="0">
                <a:solidFill>
                  <a:srgbClr val="FF0000"/>
                </a:solidFill>
                <a:latin typeface="Times New Roman" panose="02020603050405020304" pitchFamily="18" charset="0"/>
                <a:cs typeface="Times New Roman" panose="02020603050405020304" pitchFamily="18" charset="0"/>
                <a:hlinkClick r:id="rId6"/>
              </a:rPr>
              <a:t>https://pyautocad.readthedocs.io</a:t>
            </a:r>
            <a:endParaRPr lang="en-IN" altLang="en-US" sz="2000" dirty="0">
              <a:solidFill>
                <a:srgbClr val="FF0000"/>
              </a:solidFill>
              <a:latin typeface="Times New Roman" panose="02020603050405020304" pitchFamily="18" charset="0"/>
              <a:cs typeface="Times New Roman" panose="02020603050405020304" pitchFamily="18" charset="0"/>
            </a:endParaRPr>
          </a:p>
          <a:p>
            <a:pPr lvl="1" eaLnBrk="1" hangingPunct="1">
              <a:buFont typeface="Courier New" panose="02070309020205020404" pitchFamily="49" charset="0"/>
              <a:buChar char="o"/>
            </a:pPr>
            <a:r>
              <a:rPr lang="en-IN" altLang="en-US" sz="2000" dirty="0">
                <a:solidFill>
                  <a:srgbClr val="FF0000"/>
                </a:solidFill>
                <a:latin typeface="Times New Roman" panose="02020603050405020304" pitchFamily="18" charset="0"/>
                <a:cs typeface="Times New Roman" panose="02020603050405020304" pitchFamily="18" charset="0"/>
              </a:rPr>
              <a:t>https://www.youtube.com</a:t>
            </a:r>
          </a:p>
          <a:p>
            <a:pPr marL="457200" lvl="1" indent="0" eaLnBrk="1" hangingPunct="1">
              <a:buNone/>
            </a:pPr>
            <a:endParaRPr lang="en-IN" altLang="en-US" sz="2000" dirty="0">
              <a:solidFill>
                <a:srgbClr val="FF0000"/>
              </a:solidFill>
              <a:latin typeface="Times New Roman" panose="02020603050405020304" pitchFamily="18" charset="0"/>
              <a:cs typeface="Times New Roman" panose="02020603050405020304" pitchFamily="18" charset="0"/>
            </a:endParaRPr>
          </a:p>
          <a:p>
            <a:pPr marL="457200" lvl="1" indent="0" eaLnBrk="1" hangingPunct="1">
              <a:buNone/>
            </a:pPr>
            <a:endParaRPr lang="en-IN" altLang="en-US" sz="2000" dirty="0">
              <a:solidFill>
                <a:srgbClr val="FF0000"/>
              </a:solidFill>
              <a:latin typeface="Times New Roman" panose="02020603050405020304" pitchFamily="18" charset="0"/>
              <a:cs typeface="Times New Roman" panose="02020603050405020304" pitchFamily="18" charset="0"/>
            </a:endParaRPr>
          </a:p>
          <a:p>
            <a:pPr marL="914400" lvl="1" indent="-457200" eaLnBrk="1" hangingPunct="1">
              <a:buAutoNum type="arabicParenR"/>
            </a:pPr>
            <a:endParaRPr lang="en-IN" altLang="en-US" sz="2000" dirty="0">
              <a:solidFill>
                <a:srgbClr val="FF0000"/>
              </a:solidFill>
              <a:latin typeface="Times New Roman" panose="02020603050405020304" pitchFamily="18" charset="0"/>
              <a:cs typeface="Times New Roman" panose="02020603050405020304" pitchFamily="18" charset="0"/>
            </a:endParaRPr>
          </a:p>
          <a:p>
            <a:pPr marL="914400" lvl="1" indent="-457200" eaLnBrk="1" hangingPunct="1">
              <a:buAutoNum type="arabicParenR"/>
            </a:pPr>
            <a:endParaRPr lang="en-IN" altLang="en-US" sz="2000" dirty="0">
              <a:solidFill>
                <a:srgbClr val="FF0000"/>
              </a:solidFill>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None/>
            </a:pPr>
            <a:endParaRPr lang="en-IN" altLang="en-US" sz="2400" dirty="0">
              <a:solidFill>
                <a:srgbClr val="FF0000"/>
              </a:solidFill>
              <a:latin typeface="Times New Roman" panose="02020603050405020304" pitchFamily="18" charset="0"/>
              <a:cs typeface="Times New Roman" panose="02020603050405020304" pitchFamily="18" charset="0"/>
            </a:endParaRPr>
          </a:p>
        </p:txBody>
      </p:sp>
      <p:sp>
        <p:nvSpPr>
          <p:cNvPr id="25606" name="Slide Number Placeholder 7">
            <a:extLst>
              <a:ext uri="{FF2B5EF4-FFF2-40B4-BE49-F238E27FC236}">
                <a16:creationId xmlns:a16="http://schemas.microsoft.com/office/drawing/2014/main" id="{B10FAAAD-BC16-4C88-81BB-EBB83FEE41F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A06D83DC-67D9-477E-AD20-BC11090DE31B}" type="slidenum">
              <a:rPr lang="en-IN" altLang="en-US" sz="1200" smtClean="0">
                <a:solidFill>
                  <a:srgbClr val="898989"/>
                </a:solidFill>
              </a:rPr>
              <a:pPr>
                <a:lnSpc>
                  <a:spcPct val="100000"/>
                </a:lnSpc>
                <a:spcBef>
                  <a:spcPct val="0"/>
                </a:spcBef>
                <a:buFontTx/>
                <a:buNone/>
              </a:pPr>
              <a:t>20</a:t>
            </a:fld>
            <a:endParaRPr lang="en-IN" altLang="en-US" sz="1200">
              <a:solidFill>
                <a:srgbClr val="89898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28F6F4F8-B895-4F1E-A559-74CA7D708BC8}"/>
              </a:ext>
            </a:extLst>
          </p:cNvPr>
          <p:cNvSpPr>
            <a:spLocks noGrp="1"/>
          </p:cNvSpPr>
          <p:nvPr>
            <p:ph type="title"/>
          </p:nvPr>
        </p:nvSpPr>
        <p:spPr/>
        <p:txBody>
          <a:bodyPr/>
          <a:lstStyle/>
          <a:p>
            <a:pPr eaLnBrk="1" hangingPunct="1"/>
            <a:r>
              <a:rPr lang="en-US" altLang="en-US" sz="3600" b="1">
                <a:latin typeface="Times New Roman" panose="02020603050405020304" pitchFamily="18" charset="0"/>
                <a:cs typeface="Times New Roman" panose="02020603050405020304" pitchFamily="18" charset="0"/>
              </a:rPr>
              <a:t>Introduction</a:t>
            </a:r>
            <a:endParaRPr lang="en-IN" altLang="en-US" sz="3600" b="1">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B8B14293-E98E-A041-8688-98FE38E40FCB}"/>
              </a:ext>
            </a:extLst>
          </p:cNvPr>
          <p:cNvSpPr>
            <a:spLocks noGrp="1"/>
          </p:cNvSpPr>
          <p:nvPr>
            <p:ph idx="1"/>
          </p:nvPr>
        </p:nvSpPr>
        <p:spPr>
          <a:xfrm>
            <a:off x="1837125" y="1476000"/>
            <a:ext cx="9432000" cy="4644000"/>
          </a:xfrm>
        </p:spPr>
        <p:txBody>
          <a:bodyPr/>
          <a:lstStyle/>
          <a:p>
            <a:pPr marL="0" indent="0">
              <a:buNone/>
            </a:pPr>
            <a:r>
              <a:rPr lang="en-US" dirty="0"/>
              <a:t>As everything is moving towards Automation we got idea to automate our design works. With the help of Python and its modules we are trying to make the tired and time consuming work easy and finish within just some few </a:t>
            </a:r>
            <a:r>
              <a:rPr lang="en-US" dirty="0" err="1"/>
              <a:t>minutes.We</a:t>
            </a:r>
            <a:r>
              <a:rPr lang="en-US" dirty="0"/>
              <a:t> also had added functionality to plot the Shear Force and Bending Moment diagram or to save it as an image as user want</a:t>
            </a:r>
            <a:r>
              <a:rPr lang="en-GB" dirty="0"/>
              <a:t> w</a:t>
            </a:r>
            <a:r>
              <a:rPr lang="en-US" dirty="0" err="1"/>
              <a:t>hich</a:t>
            </a:r>
            <a:r>
              <a:rPr lang="en-US" dirty="0"/>
              <a:t> could be used to further </a:t>
            </a:r>
            <a:r>
              <a:rPr lang="en-US" dirty="0" err="1"/>
              <a:t>analyse.It</a:t>
            </a:r>
            <a:r>
              <a:rPr lang="en-US" dirty="0"/>
              <a:t> </a:t>
            </a:r>
            <a:r>
              <a:rPr lang="en-GB" dirty="0"/>
              <a:t>is </a:t>
            </a:r>
            <a:r>
              <a:rPr lang="en-US" dirty="0"/>
              <a:t>an awesome </a:t>
            </a:r>
            <a:r>
              <a:rPr lang="en-GB" dirty="0"/>
              <a:t>opportunity</a:t>
            </a:r>
            <a:r>
              <a:rPr lang="en-US" dirty="0"/>
              <a:t> to integrate our knowledge of 3 years of engineering with the computer programming.</a:t>
            </a:r>
          </a:p>
        </p:txBody>
      </p:sp>
      <p:sp>
        <p:nvSpPr>
          <p:cNvPr id="8197" name="Slide Number Placeholder 7">
            <a:extLst>
              <a:ext uri="{FF2B5EF4-FFF2-40B4-BE49-F238E27FC236}">
                <a16:creationId xmlns:a16="http://schemas.microsoft.com/office/drawing/2014/main" id="{71509BAD-23F0-45C5-961F-43F52DE219E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FE56AF69-FE46-4BB2-8517-774FE15CBB93}" type="slidenum">
              <a:rPr lang="en-IN" altLang="en-US" sz="1200" smtClean="0">
                <a:solidFill>
                  <a:srgbClr val="898989"/>
                </a:solidFill>
              </a:rPr>
              <a:pPr>
                <a:lnSpc>
                  <a:spcPct val="100000"/>
                </a:lnSpc>
                <a:spcBef>
                  <a:spcPct val="0"/>
                </a:spcBef>
                <a:buFontTx/>
                <a:buNone/>
              </a:pPr>
              <a:t>3</a:t>
            </a:fld>
            <a:endParaRPr lang="en-IN" altLang="en-US" sz="1200">
              <a:solidFill>
                <a:srgbClr val="89898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C7E45DF3-4A88-4CDC-ACE2-FCE841D82773}"/>
              </a:ext>
            </a:extLst>
          </p:cNvPr>
          <p:cNvSpPr>
            <a:spLocks noGrp="1"/>
          </p:cNvSpPr>
          <p:nvPr>
            <p:ph type="title"/>
          </p:nvPr>
        </p:nvSpPr>
        <p:spPr>
          <a:xfrm>
            <a:off x="1619250" y="365125"/>
            <a:ext cx="9793288" cy="863600"/>
          </a:xfrm>
        </p:spPr>
        <p:txBody>
          <a:bodyPr/>
          <a:lstStyle/>
          <a:p>
            <a:pPr eaLnBrk="1" hangingPunct="1"/>
            <a:r>
              <a:rPr lang="en-US" altLang="en-US" sz="3600" b="1">
                <a:latin typeface="Times New Roman" panose="02020603050405020304" pitchFamily="18" charset="0"/>
                <a:cs typeface="Times New Roman" panose="02020603050405020304" pitchFamily="18" charset="0"/>
              </a:rPr>
              <a:t>Problem Statement</a:t>
            </a:r>
            <a:endParaRPr lang="en-IN" altLang="en-US" sz="3600" b="1">
              <a:latin typeface="Times New Roman" panose="02020603050405020304" pitchFamily="18" charset="0"/>
              <a:cs typeface="Times New Roman" panose="02020603050405020304" pitchFamily="18" charset="0"/>
            </a:endParaRPr>
          </a:p>
        </p:txBody>
      </p:sp>
      <p:sp>
        <p:nvSpPr>
          <p:cNvPr id="13315" name="Content Placeholder 8">
            <a:extLst>
              <a:ext uri="{FF2B5EF4-FFF2-40B4-BE49-F238E27FC236}">
                <a16:creationId xmlns:a16="http://schemas.microsoft.com/office/drawing/2014/main" id="{32D307F1-7E70-4CD8-9D2D-030BE5F1E545}"/>
              </a:ext>
            </a:extLst>
          </p:cNvPr>
          <p:cNvSpPr>
            <a:spLocks noGrp="1"/>
          </p:cNvSpPr>
          <p:nvPr>
            <p:ph idx="1"/>
          </p:nvPr>
        </p:nvSpPr>
        <p:spPr>
          <a:xfrm>
            <a:off x="1979612" y="1529955"/>
            <a:ext cx="9432925" cy="4524374"/>
          </a:xfrm>
          <a:ln>
            <a:solidFill>
              <a:schemeClr val="tx1"/>
            </a:solidFill>
            <a:miter lim="800000"/>
            <a:headEnd/>
            <a:tailEnd/>
          </a:ln>
        </p:spPr>
        <p:txBody>
          <a:bodyPr/>
          <a:lstStyle/>
          <a:p>
            <a:pPr>
              <a:defRPr/>
            </a:pPr>
            <a:r>
              <a:rPr lang="en-GB" dirty="0">
                <a:latin typeface="Times New Roman" panose="02020603050405020304" pitchFamily="18" charset="0"/>
                <a:cs typeface="Times New Roman" panose="02020603050405020304" pitchFamily="18" charset="0"/>
              </a:rPr>
              <a:t>In the era of technology everything is moving towards </a:t>
            </a:r>
            <a:r>
              <a:rPr lang="en-GB">
                <a:latin typeface="Times New Roman" panose="02020603050405020304" pitchFamily="18" charset="0"/>
                <a:cs typeface="Times New Roman" panose="02020603050405020304" pitchFamily="18" charset="0"/>
              </a:rPr>
              <a:t>Automation.</a:t>
            </a:r>
            <a:endParaRPr lang="en-GB" dirty="0">
              <a:latin typeface="Times New Roman" panose="02020603050405020304" pitchFamily="18" charset="0"/>
              <a:cs typeface="Times New Roman" panose="02020603050405020304" pitchFamily="18" charset="0"/>
            </a:endParaRPr>
          </a:p>
          <a:p>
            <a:pPr>
              <a:defRPr/>
            </a:pPr>
            <a:r>
              <a:rPr lang="en-GB" dirty="0">
                <a:latin typeface="Times New Roman" panose="02020603050405020304" pitchFamily="18" charset="0"/>
                <a:cs typeface="Times New Roman" panose="02020603050405020304" pitchFamily="18" charset="0"/>
              </a:rPr>
              <a:t>We thought that designing and analysis must also be </a:t>
            </a:r>
            <a:r>
              <a:rPr lang="en-GB">
                <a:latin typeface="Times New Roman" panose="02020603050405020304" pitchFamily="18" charset="0"/>
                <a:cs typeface="Times New Roman" panose="02020603050405020304" pitchFamily="18" charset="0"/>
              </a:rPr>
              <a:t>automated to </a:t>
            </a:r>
            <a:r>
              <a:rPr lang="en-GB" dirty="0">
                <a:latin typeface="Times New Roman" panose="02020603050405020304" pitchFamily="18" charset="0"/>
                <a:cs typeface="Times New Roman" panose="02020603050405020304" pitchFamily="18" charset="0"/>
              </a:rPr>
              <a:t>save time and money of brilliant engineers and </a:t>
            </a:r>
            <a:r>
              <a:rPr lang="en-GB">
                <a:latin typeface="Times New Roman" panose="02020603050405020304" pitchFamily="18" charset="0"/>
                <a:cs typeface="Times New Roman" panose="02020603050405020304" pitchFamily="18" charset="0"/>
              </a:rPr>
              <a:t>designers.</a:t>
            </a:r>
            <a:endParaRPr lang="en-GB" dirty="0">
              <a:latin typeface="Times New Roman" panose="02020603050405020304" pitchFamily="18" charset="0"/>
              <a:cs typeface="Times New Roman" panose="02020603050405020304" pitchFamily="18" charset="0"/>
            </a:endParaRPr>
          </a:p>
          <a:p>
            <a:pPr>
              <a:defRPr/>
            </a:pPr>
            <a:r>
              <a:rPr lang="en-GB" dirty="0">
                <a:latin typeface="Times New Roman" panose="02020603050405020304" pitchFamily="18" charset="0"/>
                <a:cs typeface="Times New Roman" panose="02020603050405020304" pitchFamily="18" charset="0"/>
              </a:rPr>
              <a:t> As when we were learning the CATIA and AutoCAD. We realised what hard work, determination and time it requires.</a:t>
            </a:r>
          </a:p>
          <a:p>
            <a:pPr>
              <a:defRPr/>
            </a:pPr>
            <a:r>
              <a:rPr lang="en-GB" dirty="0">
                <a:latin typeface="Times New Roman" panose="02020603050405020304" pitchFamily="18" charset="0"/>
                <a:cs typeface="Times New Roman" panose="02020603050405020304" pitchFamily="18" charset="0"/>
              </a:rPr>
              <a:t>So we are making a demo type model of Automation of design software and also doing analysis of designed elements </a:t>
            </a:r>
          </a:p>
        </p:txBody>
      </p:sp>
      <p:sp>
        <p:nvSpPr>
          <p:cNvPr id="12294" name="Slide Number Placeholder 7">
            <a:extLst>
              <a:ext uri="{FF2B5EF4-FFF2-40B4-BE49-F238E27FC236}">
                <a16:creationId xmlns:a16="http://schemas.microsoft.com/office/drawing/2014/main" id="{FEB769A5-E16A-4AC1-97CA-7524247E623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14E6D41D-0E04-4694-9B37-BB8BF94268FE}" type="slidenum">
              <a:rPr lang="en-IN" altLang="en-US" sz="1200" smtClean="0">
                <a:solidFill>
                  <a:srgbClr val="898989"/>
                </a:solidFill>
              </a:rPr>
              <a:pPr>
                <a:lnSpc>
                  <a:spcPct val="100000"/>
                </a:lnSpc>
                <a:spcBef>
                  <a:spcPct val="0"/>
                </a:spcBef>
                <a:buFontTx/>
                <a:buNone/>
              </a:pPr>
              <a:t>4</a:t>
            </a:fld>
            <a:endParaRPr lang="en-IN" altLang="en-US" sz="1200">
              <a:solidFill>
                <a:srgbClr val="89898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F444AF01-353C-4302-8CD8-DE136152B6AB}"/>
              </a:ext>
            </a:extLst>
          </p:cNvPr>
          <p:cNvSpPr>
            <a:spLocks noGrp="1"/>
          </p:cNvSpPr>
          <p:nvPr>
            <p:ph type="title"/>
          </p:nvPr>
        </p:nvSpPr>
        <p:spPr>
          <a:xfrm>
            <a:off x="1619250" y="365125"/>
            <a:ext cx="9793288" cy="863600"/>
          </a:xfrm>
        </p:spPr>
        <p:txBody>
          <a:bodyPr/>
          <a:lstStyle/>
          <a:p>
            <a:pPr eaLnBrk="1" hangingPunct="1"/>
            <a:r>
              <a:rPr lang="en-US" altLang="en-US" sz="3600" b="1">
                <a:latin typeface="Times New Roman" panose="02020603050405020304" pitchFamily="18" charset="0"/>
                <a:cs typeface="Times New Roman" panose="02020603050405020304" pitchFamily="18" charset="0"/>
              </a:rPr>
              <a:t>Objectives</a:t>
            </a:r>
            <a:endParaRPr lang="en-IN" altLang="en-US" sz="3600" b="1">
              <a:latin typeface="Times New Roman" panose="02020603050405020304" pitchFamily="18" charset="0"/>
              <a:cs typeface="Times New Roman" panose="02020603050405020304" pitchFamily="18" charset="0"/>
            </a:endParaRPr>
          </a:p>
        </p:txBody>
      </p:sp>
      <p:sp>
        <p:nvSpPr>
          <p:cNvPr id="16387" name="Content Placeholder 8">
            <a:extLst>
              <a:ext uri="{FF2B5EF4-FFF2-40B4-BE49-F238E27FC236}">
                <a16:creationId xmlns:a16="http://schemas.microsoft.com/office/drawing/2014/main" id="{F996FB30-B68E-4DA3-AD48-8BA7C63AC1CA}"/>
              </a:ext>
            </a:extLst>
          </p:cNvPr>
          <p:cNvSpPr>
            <a:spLocks noGrp="1"/>
          </p:cNvSpPr>
          <p:nvPr>
            <p:ph idx="1"/>
          </p:nvPr>
        </p:nvSpPr>
        <p:spPr>
          <a:xfrm>
            <a:off x="2005013" y="1457325"/>
            <a:ext cx="9432925" cy="4597003"/>
          </a:xfrm>
          <a:ln>
            <a:solidFill>
              <a:schemeClr val="tx1"/>
            </a:solidFill>
            <a:miter lim="800000"/>
            <a:headEnd/>
            <a:tailEnd/>
          </a:ln>
        </p:spPr>
        <p:txBody>
          <a:bodyPr/>
          <a:lstStyle/>
          <a:p>
            <a:pPr>
              <a:defRPr/>
            </a:pPr>
            <a:r>
              <a:rPr lang="en-GB" dirty="0">
                <a:latin typeface="Times New Roman" panose="02020603050405020304" pitchFamily="18" charset="0"/>
                <a:cs typeface="Times New Roman" panose="02020603050405020304" pitchFamily="18" charset="0"/>
              </a:rPr>
              <a:t>To save time for designing.</a:t>
            </a:r>
          </a:p>
          <a:p>
            <a:pPr>
              <a:defRPr/>
            </a:pPr>
            <a:r>
              <a:rPr lang="en-GB" dirty="0">
                <a:latin typeface="Times New Roman" panose="02020603050405020304" pitchFamily="18" charset="0"/>
                <a:cs typeface="Times New Roman" panose="02020603050405020304" pitchFamily="18" charset="0"/>
              </a:rPr>
              <a:t>To save time for calculations.</a:t>
            </a:r>
          </a:p>
          <a:p>
            <a:pPr>
              <a:defRPr/>
            </a:pPr>
            <a:r>
              <a:rPr lang="en-GB" dirty="0">
                <a:latin typeface="Times New Roman" panose="02020603050405020304" pitchFamily="18" charset="0"/>
                <a:cs typeface="Times New Roman" panose="02020603050405020304" pitchFamily="18" charset="0"/>
              </a:rPr>
              <a:t>To automate the designing process.</a:t>
            </a:r>
          </a:p>
          <a:p>
            <a:pPr>
              <a:defRPr/>
            </a:pPr>
            <a:r>
              <a:rPr lang="en-GB" dirty="0">
                <a:latin typeface="Times New Roman" panose="02020603050405020304" pitchFamily="18" charset="0"/>
                <a:cs typeface="Times New Roman" panose="02020603050405020304" pitchFamily="18" charset="0"/>
              </a:rPr>
              <a:t>To make the work of Engineers easy.</a:t>
            </a:r>
            <a:endParaRPr lang="en-US" dirty="0">
              <a:latin typeface="Times New Roman" panose="02020603050405020304" pitchFamily="18" charset="0"/>
              <a:cs typeface="Times New Roman" panose="02020603050405020304" pitchFamily="18" charset="0"/>
            </a:endParaRPr>
          </a:p>
          <a:p>
            <a:pPr marL="0" indent="0" eaLnBrk="1" hangingPunct="1">
              <a:buNone/>
              <a:defRPr/>
            </a:pPr>
            <a:endParaRPr lang="en-IN" altLang="en-US" sz="2400" dirty="0">
              <a:latin typeface="Times New Roman" pitchFamily="18" charset="0"/>
              <a:cs typeface="Times New Roman" pitchFamily="18" charset="0"/>
            </a:endParaRPr>
          </a:p>
        </p:txBody>
      </p:sp>
      <p:sp>
        <p:nvSpPr>
          <p:cNvPr id="10245" name="Slide Number Placeholder 7">
            <a:extLst>
              <a:ext uri="{FF2B5EF4-FFF2-40B4-BE49-F238E27FC236}">
                <a16:creationId xmlns:a16="http://schemas.microsoft.com/office/drawing/2014/main" id="{8E195566-4618-4C6E-BBDE-6C27F77E21A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F211A1BA-D9B4-4216-ABE7-EA705C0AA7FA}" type="slidenum">
              <a:rPr lang="en-IN" altLang="en-US" sz="1200" smtClean="0">
                <a:solidFill>
                  <a:srgbClr val="898989"/>
                </a:solidFill>
              </a:rPr>
              <a:pPr>
                <a:lnSpc>
                  <a:spcPct val="100000"/>
                </a:lnSpc>
                <a:spcBef>
                  <a:spcPct val="0"/>
                </a:spcBef>
                <a:buFontTx/>
                <a:buNone/>
              </a:pPr>
              <a:t>5</a:t>
            </a:fld>
            <a:endParaRPr lang="en-IN" altLang="en-US" sz="1200">
              <a:solidFill>
                <a:srgbClr val="89898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Slide Number Placeholder 7">
            <a:extLst>
              <a:ext uri="{FF2B5EF4-FFF2-40B4-BE49-F238E27FC236}">
                <a16:creationId xmlns:a16="http://schemas.microsoft.com/office/drawing/2014/main" id="{705FA1CF-1730-49C4-84B6-6E8EACE173D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E077ED14-4472-4DC1-854C-55DE0DEA3499}" type="slidenum">
              <a:rPr lang="en-IN" altLang="en-US" sz="1200" smtClean="0">
                <a:solidFill>
                  <a:srgbClr val="898989"/>
                </a:solidFill>
              </a:rPr>
              <a:pPr>
                <a:lnSpc>
                  <a:spcPct val="100000"/>
                </a:lnSpc>
                <a:spcBef>
                  <a:spcPct val="0"/>
                </a:spcBef>
                <a:buFontTx/>
                <a:buNone/>
              </a:pPr>
              <a:t>6</a:t>
            </a:fld>
            <a:endParaRPr lang="en-IN" altLang="en-US" sz="1200">
              <a:solidFill>
                <a:srgbClr val="898989"/>
              </a:solidFill>
            </a:endParaRPr>
          </a:p>
        </p:txBody>
      </p:sp>
      <p:sp>
        <p:nvSpPr>
          <p:cNvPr id="14341" name="Title 1">
            <a:extLst>
              <a:ext uri="{FF2B5EF4-FFF2-40B4-BE49-F238E27FC236}">
                <a16:creationId xmlns:a16="http://schemas.microsoft.com/office/drawing/2014/main" id="{14C599DE-F81A-4484-B62B-F015DDE39CC9}"/>
              </a:ext>
            </a:extLst>
          </p:cNvPr>
          <p:cNvSpPr>
            <a:spLocks noGrp="1"/>
          </p:cNvSpPr>
          <p:nvPr>
            <p:ph type="title"/>
          </p:nvPr>
        </p:nvSpPr>
        <p:spPr>
          <a:xfrm>
            <a:off x="1619250" y="365125"/>
            <a:ext cx="9793288" cy="863600"/>
          </a:xfrm>
        </p:spPr>
        <p:txBody>
          <a:bodyPr/>
          <a:lstStyle/>
          <a:p>
            <a:r>
              <a:rPr lang="en-US" altLang="en-US" sz="3600" b="1" dirty="0">
                <a:latin typeface="Times New Roman" panose="02020603050405020304" pitchFamily="18" charset="0"/>
                <a:cs typeface="Times New Roman" panose="02020603050405020304" pitchFamily="18" charset="0"/>
              </a:rPr>
              <a:t>Software used</a:t>
            </a:r>
          </a:p>
        </p:txBody>
      </p:sp>
      <p:sp>
        <p:nvSpPr>
          <p:cNvPr id="14342" name="Content Placeholder 8">
            <a:extLst>
              <a:ext uri="{FF2B5EF4-FFF2-40B4-BE49-F238E27FC236}">
                <a16:creationId xmlns:a16="http://schemas.microsoft.com/office/drawing/2014/main" id="{EFB1C044-581C-4558-8A2E-448B86C21707}"/>
              </a:ext>
            </a:extLst>
          </p:cNvPr>
          <p:cNvSpPr>
            <a:spLocks noGrp="1"/>
          </p:cNvSpPr>
          <p:nvPr>
            <p:ph idx="1"/>
          </p:nvPr>
        </p:nvSpPr>
        <p:spPr>
          <a:xfrm>
            <a:off x="1979613" y="1476375"/>
            <a:ext cx="9432925" cy="4905375"/>
          </a:xfrm>
          <a:ln>
            <a:solidFill>
              <a:schemeClr val="tx1"/>
            </a:solidFill>
            <a:miter lim="800000"/>
            <a:headEnd/>
            <a:tailEnd/>
          </a:ln>
        </p:spPr>
        <p:txBody>
          <a:bodyPr/>
          <a:lstStyle/>
          <a:p>
            <a:r>
              <a:rPr lang="en-GB" altLang="en-US" dirty="0">
                <a:latin typeface="Times New Roman" panose="02020603050405020304" pitchFamily="18" charset="0"/>
                <a:cs typeface="Times New Roman" panose="02020603050405020304" pitchFamily="18" charset="0"/>
              </a:rPr>
              <a:t>Python </a:t>
            </a:r>
            <a:r>
              <a:rPr lang="en-GB" altLang="en-US" dirty="0">
                <a:latin typeface="Times New Roman" panose="02020603050405020304" pitchFamily="18" charset="0"/>
                <a:cs typeface="Times New Roman" panose="02020603050405020304" pitchFamily="18" charset="0"/>
                <a:sym typeface="Wingdings" panose="05000000000000000000" pitchFamily="2" charset="2"/>
              </a:rPr>
              <a:t> </a:t>
            </a:r>
            <a:r>
              <a:rPr lang="en-GB" altLang="en-US" dirty="0">
                <a:latin typeface="Times New Roman" panose="02020603050405020304" pitchFamily="18" charset="0"/>
                <a:cs typeface="Times New Roman" panose="02020603050405020304" pitchFamily="18" charset="0"/>
              </a:rPr>
              <a:t>Programming language.</a:t>
            </a:r>
          </a:p>
          <a:p>
            <a:r>
              <a:rPr lang="en-GB" altLang="en-US" dirty="0">
                <a:latin typeface="Times New Roman" panose="02020603050405020304" pitchFamily="18" charset="0"/>
                <a:cs typeface="Times New Roman" panose="02020603050405020304" pitchFamily="18" charset="0"/>
              </a:rPr>
              <a:t>AutoCAD </a:t>
            </a:r>
            <a:r>
              <a:rPr lang="en-GB" altLang="en-US" dirty="0">
                <a:latin typeface="Times New Roman" panose="02020603050405020304" pitchFamily="18" charset="0"/>
                <a:cs typeface="Times New Roman" panose="02020603050405020304" pitchFamily="18" charset="0"/>
                <a:sym typeface="Wingdings" panose="05000000000000000000" pitchFamily="2" charset="2"/>
              </a:rPr>
              <a:t> Design Software.</a:t>
            </a:r>
            <a:endParaRPr lang="en-GB" altLang="en-US" dirty="0">
              <a:latin typeface="Times New Roman" panose="02020603050405020304" pitchFamily="18" charset="0"/>
              <a:cs typeface="Times New Roman" panose="02020603050405020304" pitchFamily="18" charset="0"/>
            </a:endParaRPr>
          </a:p>
          <a:p>
            <a:r>
              <a:rPr lang="en-GB" altLang="en-US" dirty="0">
                <a:latin typeface="Times New Roman" panose="02020603050405020304" pitchFamily="18" charset="0"/>
                <a:cs typeface="Times New Roman" panose="02020603050405020304" pitchFamily="18" charset="0"/>
              </a:rPr>
              <a:t>Pandas </a:t>
            </a:r>
            <a:r>
              <a:rPr lang="en-GB" altLang="en-US" dirty="0">
                <a:latin typeface="Times New Roman" panose="02020603050405020304" pitchFamily="18" charset="0"/>
                <a:cs typeface="Times New Roman" panose="02020603050405020304" pitchFamily="18" charset="0"/>
                <a:sym typeface="Wingdings" panose="05000000000000000000" pitchFamily="2" charset="2"/>
              </a:rPr>
              <a:t></a:t>
            </a:r>
            <a:r>
              <a:rPr lang="en-GB" altLang="en-US" dirty="0">
                <a:latin typeface="Times New Roman" panose="02020603050405020304" pitchFamily="18" charset="0"/>
                <a:cs typeface="Times New Roman" panose="02020603050405020304" pitchFamily="18" charset="0"/>
              </a:rPr>
              <a:t> To store &amp; retrieve data. Database.</a:t>
            </a:r>
          </a:p>
          <a:p>
            <a:r>
              <a:rPr lang="en-GB" altLang="en-US" dirty="0">
                <a:latin typeface="Times New Roman" panose="02020603050405020304" pitchFamily="18" charset="0"/>
                <a:cs typeface="Times New Roman" panose="02020603050405020304" pitchFamily="18" charset="0"/>
              </a:rPr>
              <a:t>VS Code </a:t>
            </a:r>
            <a:r>
              <a:rPr lang="en-GB" altLang="en-US" dirty="0">
                <a:latin typeface="Times New Roman" panose="02020603050405020304" pitchFamily="18" charset="0"/>
                <a:cs typeface="Times New Roman" panose="02020603050405020304" pitchFamily="18" charset="0"/>
                <a:sym typeface="Wingdings" panose="05000000000000000000" pitchFamily="2" charset="2"/>
              </a:rPr>
              <a:t> TO Write Python Programs.</a:t>
            </a:r>
            <a:endParaRPr lang="en-GB" altLang="en-US" dirty="0">
              <a:latin typeface="Times New Roman" panose="02020603050405020304" pitchFamily="18" charset="0"/>
              <a:cs typeface="Times New Roman" panose="02020603050405020304" pitchFamily="18" charset="0"/>
            </a:endParaRPr>
          </a:p>
          <a:p>
            <a:pPr marL="0" indent="0">
              <a:buNone/>
            </a:pPr>
            <a:endParaRPr lang="en-GB"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61D9E-5338-46EC-9A4D-EDA2CCB9C896}"/>
              </a:ext>
            </a:extLst>
          </p:cNvPr>
          <p:cNvSpPr>
            <a:spLocks noGrp="1"/>
          </p:cNvSpPr>
          <p:nvPr>
            <p:ph type="title"/>
          </p:nvPr>
        </p:nvSpPr>
        <p:spPr/>
        <p:txBody>
          <a:bodyPr/>
          <a:lstStyle/>
          <a:p>
            <a:r>
              <a:rPr lang="en-US" b="1" dirty="0"/>
              <a:t>Modules Used</a:t>
            </a:r>
            <a:endParaRPr lang="en-IN" b="1" dirty="0"/>
          </a:p>
        </p:txBody>
      </p:sp>
      <p:sp>
        <p:nvSpPr>
          <p:cNvPr id="3" name="Content Placeholder 2">
            <a:extLst>
              <a:ext uri="{FF2B5EF4-FFF2-40B4-BE49-F238E27FC236}">
                <a16:creationId xmlns:a16="http://schemas.microsoft.com/office/drawing/2014/main" id="{3EAD5B7E-2F0B-40FB-93A5-C7B8203F0A6B}"/>
              </a:ext>
            </a:extLst>
          </p:cNvPr>
          <p:cNvSpPr>
            <a:spLocks noGrp="1"/>
          </p:cNvSpPr>
          <p:nvPr>
            <p:ph idx="1"/>
          </p:nvPr>
        </p:nvSpPr>
        <p:spPr/>
        <p:txBody>
          <a:bodyPr/>
          <a:lstStyle/>
          <a:p>
            <a:pPr marL="0" indent="0">
              <a:buNone/>
            </a:pPr>
            <a:r>
              <a:rPr lang="en-IN" b="1" i="1" u="sng" dirty="0"/>
              <a:t>Modules </a:t>
            </a:r>
            <a:r>
              <a:rPr lang="en-IN" dirty="0"/>
              <a:t>: They are Small Program inbuilt in Python to enhance the functionality of Python Programs.</a:t>
            </a:r>
          </a:p>
          <a:p>
            <a:r>
              <a:rPr lang="en-IN" dirty="0"/>
              <a:t>1) Math </a:t>
            </a:r>
            <a:r>
              <a:rPr lang="en-IN" dirty="0">
                <a:sym typeface="Wingdings" panose="05000000000000000000" pitchFamily="2" charset="2"/>
              </a:rPr>
              <a:t></a:t>
            </a:r>
            <a:r>
              <a:rPr lang="en-IN" dirty="0"/>
              <a:t> To perform Mathematical Function</a:t>
            </a:r>
          </a:p>
          <a:p>
            <a:r>
              <a:rPr lang="en-IN" dirty="0"/>
              <a:t>2) Matplotlib </a:t>
            </a:r>
            <a:r>
              <a:rPr lang="en-IN" dirty="0">
                <a:sym typeface="Wingdings" panose="05000000000000000000" pitchFamily="2" charset="2"/>
              </a:rPr>
              <a:t> </a:t>
            </a:r>
            <a:r>
              <a:rPr lang="en-IN" dirty="0"/>
              <a:t>To Plot Graphs, SFD, BMD.</a:t>
            </a:r>
          </a:p>
          <a:p>
            <a:r>
              <a:rPr lang="en-IN" dirty="0"/>
              <a:t>3) Turtle </a:t>
            </a:r>
            <a:r>
              <a:rPr lang="en-IN" dirty="0">
                <a:sym typeface="Wingdings" panose="05000000000000000000" pitchFamily="2" charset="2"/>
              </a:rPr>
              <a:t></a:t>
            </a:r>
            <a:r>
              <a:rPr lang="en-IN" dirty="0"/>
              <a:t> A Drawing Module of Python to plot CNC Drawing.</a:t>
            </a:r>
          </a:p>
          <a:p>
            <a:r>
              <a:rPr lang="en-IN" dirty="0"/>
              <a:t>4) Tkinter </a:t>
            </a:r>
            <a:r>
              <a:rPr lang="en-IN" dirty="0">
                <a:sym typeface="Wingdings" panose="05000000000000000000" pitchFamily="2" charset="2"/>
              </a:rPr>
              <a:t></a:t>
            </a:r>
            <a:r>
              <a:rPr lang="en-IN" dirty="0"/>
              <a:t> An API (Application Programming Interface) to create GUI (Graphical User Interface).</a:t>
            </a:r>
          </a:p>
          <a:p>
            <a:r>
              <a:rPr lang="en-IN" dirty="0"/>
              <a:t>5) PyAutoCAD </a:t>
            </a:r>
            <a:r>
              <a:rPr lang="en-IN" dirty="0">
                <a:sym typeface="Wingdings" panose="05000000000000000000" pitchFamily="2" charset="2"/>
              </a:rPr>
              <a:t></a:t>
            </a:r>
            <a:r>
              <a:rPr lang="en-IN" dirty="0"/>
              <a:t> An API to send commands to AutoCAD from Python.</a:t>
            </a:r>
          </a:p>
          <a:p>
            <a:pPr marL="0" indent="0">
              <a:buNone/>
            </a:pPr>
            <a:endParaRPr lang="en-IN" dirty="0"/>
          </a:p>
        </p:txBody>
      </p:sp>
      <p:sp>
        <p:nvSpPr>
          <p:cNvPr id="4" name="Date Placeholder 3">
            <a:extLst>
              <a:ext uri="{FF2B5EF4-FFF2-40B4-BE49-F238E27FC236}">
                <a16:creationId xmlns:a16="http://schemas.microsoft.com/office/drawing/2014/main" id="{51D7B239-9768-4842-98DD-D30D88DFDF55}"/>
              </a:ext>
            </a:extLst>
          </p:cNvPr>
          <p:cNvSpPr>
            <a:spLocks noGrp="1"/>
          </p:cNvSpPr>
          <p:nvPr>
            <p:ph type="dt" sz="half" idx="10"/>
          </p:nvPr>
        </p:nvSpPr>
        <p:spPr/>
        <p:txBody>
          <a:bodyPr/>
          <a:lstStyle/>
          <a:p>
            <a:pPr>
              <a:defRPr/>
            </a:pPr>
            <a:fld id="{D005170C-999A-4C2D-A216-C068BDC4A23F}" type="datetime1">
              <a:rPr lang="en-IN" smtClean="0"/>
              <a:pPr>
                <a:defRPr/>
              </a:pPr>
              <a:t>26-05-2021</a:t>
            </a:fld>
            <a:endParaRPr lang="en-IN"/>
          </a:p>
        </p:txBody>
      </p:sp>
      <p:sp>
        <p:nvSpPr>
          <p:cNvPr id="5" name="Footer Placeholder 4">
            <a:extLst>
              <a:ext uri="{FF2B5EF4-FFF2-40B4-BE49-F238E27FC236}">
                <a16:creationId xmlns:a16="http://schemas.microsoft.com/office/drawing/2014/main" id="{FEFDD398-9237-4977-9885-C20E68A471DC}"/>
              </a:ext>
            </a:extLst>
          </p:cNvPr>
          <p:cNvSpPr>
            <a:spLocks noGrp="1"/>
          </p:cNvSpPr>
          <p:nvPr>
            <p:ph type="ftr" sz="quarter" idx="11"/>
          </p:nvPr>
        </p:nvSpPr>
        <p:spPr/>
        <p:txBody>
          <a:bodyPr/>
          <a:lstStyle/>
          <a:p>
            <a:pPr>
              <a:defRPr/>
            </a:pPr>
            <a:r>
              <a:rPr lang="en-IN"/>
              <a:t>Title of the project</a:t>
            </a:r>
            <a:endParaRPr lang="en-IN" dirty="0"/>
          </a:p>
        </p:txBody>
      </p:sp>
      <p:sp>
        <p:nvSpPr>
          <p:cNvPr id="6" name="Slide Number Placeholder 5">
            <a:extLst>
              <a:ext uri="{FF2B5EF4-FFF2-40B4-BE49-F238E27FC236}">
                <a16:creationId xmlns:a16="http://schemas.microsoft.com/office/drawing/2014/main" id="{7399CC1C-DA62-4959-9943-1B88E4BB147A}"/>
              </a:ext>
            </a:extLst>
          </p:cNvPr>
          <p:cNvSpPr>
            <a:spLocks noGrp="1"/>
          </p:cNvSpPr>
          <p:nvPr>
            <p:ph type="sldNum" sz="quarter" idx="12"/>
          </p:nvPr>
        </p:nvSpPr>
        <p:spPr/>
        <p:txBody>
          <a:bodyPr/>
          <a:lstStyle/>
          <a:p>
            <a:pPr>
              <a:defRPr/>
            </a:pPr>
            <a:fld id="{26DB264F-6C1A-42DC-85E2-7829FE574D73}" type="slidenum">
              <a:rPr lang="en-IN" altLang="en-US" smtClean="0"/>
              <a:pPr>
                <a:defRPr/>
              </a:pPr>
              <a:t>7</a:t>
            </a:fld>
            <a:endParaRPr lang="en-IN" altLang="en-US"/>
          </a:p>
        </p:txBody>
      </p:sp>
    </p:spTree>
    <p:extLst>
      <p:ext uri="{BB962C8B-B14F-4D97-AF65-F5344CB8AC3E}">
        <p14:creationId xmlns:p14="http://schemas.microsoft.com/office/powerpoint/2010/main" val="3859693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27F5A-5012-6A46-845D-206A6287BF3B}"/>
              </a:ext>
            </a:extLst>
          </p:cNvPr>
          <p:cNvSpPr>
            <a:spLocks noGrp="1"/>
          </p:cNvSpPr>
          <p:nvPr>
            <p:ph type="title"/>
          </p:nvPr>
        </p:nvSpPr>
        <p:spPr/>
        <p:txBody>
          <a:bodyPr/>
          <a:lstStyle/>
          <a:p>
            <a:r>
              <a:rPr lang="en-GB" b="1"/>
              <a:t>Elements implemented</a:t>
            </a:r>
            <a:r>
              <a:rPr lang="en-GB"/>
              <a:t> </a:t>
            </a:r>
            <a:endParaRPr lang="en-US"/>
          </a:p>
        </p:txBody>
      </p:sp>
      <p:sp>
        <p:nvSpPr>
          <p:cNvPr id="15363" name="Content Placeholder 8">
            <a:extLst>
              <a:ext uri="{FF2B5EF4-FFF2-40B4-BE49-F238E27FC236}">
                <a16:creationId xmlns:a16="http://schemas.microsoft.com/office/drawing/2014/main" id="{B705DF90-49A2-43AF-B526-6E86FF91994F}"/>
              </a:ext>
            </a:extLst>
          </p:cNvPr>
          <p:cNvSpPr>
            <a:spLocks noGrp="1"/>
          </p:cNvSpPr>
          <p:nvPr>
            <p:ph idx="1"/>
          </p:nvPr>
        </p:nvSpPr>
        <p:spPr>
          <a:ln>
            <a:solidFill>
              <a:schemeClr val="tx1"/>
            </a:solidFill>
            <a:miter lim="800000"/>
            <a:headEnd/>
            <a:tailEnd/>
          </a:ln>
        </p:spPr>
        <p:txBody>
          <a:bodyPr/>
          <a:lstStyle/>
          <a:p>
            <a:pPr>
              <a:defRPr/>
            </a:pPr>
            <a:r>
              <a:rPr lang="en-GB" dirty="0">
                <a:latin typeface="Times New Roman" panose="02020603050405020304" pitchFamily="18" charset="0"/>
                <a:cs typeface="Times New Roman" panose="02020603050405020304" pitchFamily="18" charset="0"/>
              </a:rPr>
              <a:t>In our project We had chosen 3 elements to design.</a:t>
            </a:r>
          </a:p>
          <a:p>
            <a:pPr marL="514350" indent="-514350">
              <a:buFont typeface="Arial" panose="020B0604020202020204" pitchFamily="34" charset="0"/>
              <a:buAutoNum type="arabicParenR"/>
              <a:defRPr/>
            </a:pPr>
            <a:r>
              <a:rPr lang="en-GB" dirty="0">
                <a:latin typeface="Times New Roman" panose="02020603050405020304" pitchFamily="18" charset="0"/>
                <a:cs typeface="Times New Roman" panose="02020603050405020304" pitchFamily="18" charset="0"/>
              </a:rPr>
              <a:t>Cotter Pin</a:t>
            </a:r>
          </a:p>
          <a:p>
            <a:pPr marL="514350" indent="-514350">
              <a:buFont typeface="Arial" panose="020B0604020202020204" pitchFamily="34" charset="0"/>
              <a:buAutoNum type="arabicParenR"/>
              <a:defRPr/>
            </a:pPr>
            <a:r>
              <a:rPr lang="en-GB" dirty="0">
                <a:latin typeface="Times New Roman" panose="02020603050405020304" pitchFamily="18" charset="0"/>
                <a:cs typeface="Times New Roman" panose="02020603050405020304" pitchFamily="18" charset="0"/>
              </a:rPr>
              <a:t>Knuckle Pin</a:t>
            </a:r>
          </a:p>
          <a:p>
            <a:pPr marL="514350" indent="-514350">
              <a:buFont typeface="Arial" panose="020B0604020202020204" pitchFamily="34" charset="0"/>
              <a:buAutoNum type="arabicParenR"/>
              <a:defRPr/>
            </a:pPr>
            <a:r>
              <a:rPr lang="en-GB" dirty="0">
                <a:latin typeface="Times New Roman" panose="02020603050405020304" pitchFamily="18" charset="0"/>
                <a:cs typeface="Times New Roman" panose="02020603050405020304" pitchFamily="18" charset="0"/>
              </a:rPr>
              <a:t>Shaft</a:t>
            </a:r>
          </a:p>
          <a:p>
            <a:pPr marL="0" indent="0">
              <a:buNone/>
              <a:defRPr/>
            </a:pPr>
            <a:endParaRPr lang="en-US" dirty="0">
              <a:latin typeface="Times New Roman" panose="02020603050405020304" pitchFamily="18" charset="0"/>
              <a:cs typeface="Times New Roman" panose="02020603050405020304" pitchFamily="18" charset="0"/>
            </a:endParaRPr>
          </a:p>
          <a:p>
            <a:pPr algn="just" eaLnBrk="1" hangingPunct="1">
              <a:buFont typeface="Arial" panose="020B0604020202020204" pitchFamily="34" charset="0"/>
              <a:buNone/>
              <a:defRPr/>
            </a:pPr>
            <a:endParaRPr lang="en-IN" altLang="en-US" dirty="0">
              <a:latin typeface="Times New Roman" panose="02020603050405020304" pitchFamily="18" charset="0"/>
              <a:cs typeface="Times New Roman" panose="02020603050405020304" pitchFamily="18" charset="0"/>
            </a:endParaRPr>
          </a:p>
        </p:txBody>
      </p:sp>
      <p:sp>
        <p:nvSpPr>
          <p:cNvPr id="16389" name="Slide Number Placeholder 7">
            <a:extLst>
              <a:ext uri="{FF2B5EF4-FFF2-40B4-BE49-F238E27FC236}">
                <a16:creationId xmlns:a16="http://schemas.microsoft.com/office/drawing/2014/main" id="{EC58101E-6CFA-4EE8-B243-1298E464F8D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6BCDCC24-E6AF-4299-98C2-4A91DE72E180}" type="slidenum">
              <a:rPr lang="en-IN" altLang="en-US" sz="1200" smtClean="0">
                <a:solidFill>
                  <a:srgbClr val="898989"/>
                </a:solidFill>
              </a:rPr>
              <a:pPr>
                <a:lnSpc>
                  <a:spcPct val="100000"/>
                </a:lnSpc>
                <a:spcBef>
                  <a:spcPct val="0"/>
                </a:spcBef>
                <a:buFontTx/>
                <a:buNone/>
              </a:pPr>
              <a:t>8</a:t>
            </a:fld>
            <a:endParaRPr lang="en-IN" altLang="en-US" sz="1200">
              <a:solidFill>
                <a:srgbClr val="89898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29655864-E11F-471B-9092-AEFFB51F4896}"/>
              </a:ext>
            </a:extLst>
          </p:cNvPr>
          <p:cNvSpPr>
            <a:spLocks noGrp="1"/>
          </p:cNvSpPr>
          <p:nvPr>
            <p:ph type="title"/>
          </p:nvPr>
        </p:nvSpPr>
        <p:spPr>
          <a:xfrm>
            <a:off x="1619250" y="365125"/>
            <a:ext cx="9793288" cy="863600"/>
          </a:xfrm>
        </p:spPr>
        <p:txBody>
          <a:bodyPr/>
          <a:lstStyle/>
          <a:p>
            <a:r>
              <a:rPr lang="en-GB" altLang="en-US" sz="3600" b="1">
                <a:latin typeface="Times New Roman" panose="02020603050405020304" pitchFamily="18" charset="0"/>
                <a:cs typeface="Times New Roman" panose="02020603050405020304" pitchFamily="18" charset="0"/>
              </a:rPr>
              <a:t>Some extras..</a:t>
            </a:r>
            <a:endParaRPr lang="en-IN" altLang="en-US" sz="3600" b="1">
              <a:latin typeface="Times New Roman" panose="02020603050405020304" pitchFamily="18" charset="0"/>
              <a:cs typeface="Times New Roman" panose="02020603050405020304" pitchFamily="18" charset="0"/>
            </a:endParaRPr>
          </a:p>
        </p:txBody>
      </p:sp>
      <p:sp>
        <p:nvSpPr>
          <p:cNvPr id="18435" name="Content Placeholder 2">
            <a:extLst>
              <a:ext uri="{FF2B5EF4-FFF2-40B4-BE49-F238E27FC236}">
                <a16:creationId xmlns:a16="http://schemas.microsoft.com/office/drawing/2014/main" id="{E4232CF0-FDCF-4959-9387-E8536BA7E7C8}"/>
              </a:ext>
            </a:extLst>
          </p:cNvPr>
          <p:cNvSpPr>
            <a:spLocks noGrp="1"/>
          </p:cNvSpPr>
          <p:nvPr>
            <p:ph idx="1"/>
          </p:nvPr>
        </p:nvSpPr>
        <p:spPr>
          <a:xfrm>
            <a:off x="1979613" y="1476375"/>
            <a:ext cx="9432925" cy="4643438"/>
          </a:xfrm>
        </p:spPr>
        <p:txBody>
          <a:bodyPr/>
          <a:lstStyle/>
          <a:p>
            <a:r>
              <a:rPr lang="en-GB" altLang="en-US" dirty="0">
                <a:latin typeface="Times New Roman" panose="02020603050405020304" pitchFamily="18" charset="0"/>
                <a:cs typeface="Times New Roman" panose="02020603050405020304" pitchFamily="18" charset="0"/>
              </a:rPr>
              <a:t>We had also made the program of plotting the diagram before going to CNC MACHINE by writing or giving same code of CNC machine.</a:t>
            </a:r>
          </a:p>
          <a:p>
            <a:r>
              <a:rPr lang="en-GB" altLang="en-US" dirty="0">
                <a:latin typeface="Times New Roman" panose="02020603050405020304" pitchFamily="18" charset="0"/>
                <a:cs typeface="Times New Roman" panose="02020603050405020304" pitchFamily="18" charset="0"/>
              </a:rPr>
              <a:t>We had implemented absolute programming for easy reference of points.</a:t>
            </a:r>
          </a:p>
          <a:p>
            <a:r>
              <a:rPr lang="en-GB" altLang="en-US" dirty="0">
                <a:latin typeface="Times New Roman" panose="02020603050405020304" pitchFamily="18" charset="0"/>
                <a:cs typeface="Times New Roman" panose="02020603050405020304" pitchFamily="18" charset="0"/>
              </a:rPr>
              <a:t>For it we had to use Turtle software which would convert the Python code in 2D diagram in Cartesian Coordinate system.</a:t>
            </a:r>
          </a:p>
          <a:p>
            <a:r>
              <a:rPr lang="en-GB" altLang="en-US" dirty="0">
                <a:latin typeface="Times New Roman" panose="02020603050405020304" pitchFamily="18" charset="0"/>
                <a:cs typeface="Times New Roman" panose="02020603050405020304" pitchFamily="18" charset="0"/>
              </a:rPr>
              <a:t>We had used Absolute Programming Method.</a:t>
            </a:r>
          </a:p>
        </p:txBody>
      </p:sp>
      <p:sp>
        <p:nvSpPr>
          <p:cNvPr id="18438" name="Slide Number Placeholder 5">
            <a:extLst>
              <a:ext uri="{FF2B5EF4-FFF2-40B4-BE49-F238E27FC236}">
                <a16:creationId xmlns:a16="http://schemas.microsoft.com/office/drawing/2014/main" id="{C17C5033-8891-4299-9AB4-93A65CC9DE0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9EB044BE-B3EF-426F-95E8-60C7A179F1A6}" type="slidenum">
              <a:rPr lang="en-IN" altLang="en-US" sz="1200" smtClean="0">
                <a:solidFill>
                  <a:srgbClr val="898989"/>
                </a:solidFill>
              </a:rPr>
              <a:pPr>
                <a:lnSpc>
                  <a:spcPct val="100000"/>
                </a:lnSpc>
                <a:spcBef>
                  <a:spcPct val="0"/>
                </a:spcBef>
                <a:buFontTx/>
                <a:buNone/>
              </a:pPr>
              <a:t>9</a:t>
            </a:fld>
            <a:endParaRPr lang="en-IN" altLang="en-US" sz="1200">
              <a:solidFill>
                <a:srgbClr val="898989"/>
              </a:solidFill>
            </a:endParaRPr>
          </a:p>
        </p:txBody>
      </p:sp>
    </p:spTree>
  </p:cSld>
  <p:clrMapOvr>
    <a:masterClrMapping/>
  </p:clrMapOvr>
</p:sld>
</file>

<file path=ppt/theme/theme1.xml><?xml version="1.0" encoding="utf-8"?>
<a:theme xmlns:a="http://schemas.openxmlformats.org/drawingml/2006/main" name="Template_My">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_My.potx" id="{757981F6-3689-4851-950F-E5C1C5965BFB}" vid="{4FB4DA81-8C7C-4D27-ACE0-D68FDE0596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Template_My</Template>
  <TotalTime>3257</TotalTime>
  <Words>939</Words>
  <Application>Microsoft Office PowerPoint</Application>
  <PresentationFormat>Widescreen</PresentationFormat>
  <Paragraphs>133</Paragraphs>
  <Slides>20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Algerian</vt:lpstr>
      <vt:lpstr>Arial</vt:lpstr>
      <vt:lpstr>Calibri</vt:lpstr>
      <vt:lpstr>Calibri Light</vt:lpstr>
      <vt:lpstr>Courier New</vt:lpstr>
      <vt:lpstr>Times New Roman</vt:lpstr>
      <vt:lpstr>Template_My</vt:lpstr>
      <vt:lpstr>“Parametric design and analysis of Machine Elements using Python ”</vt:lpstr>
      <vt:lpstr>Agenda</vt:lpstr>
      <vt:lpstr>Introduction</vt:lpstr>
      <vt:lpstr>Problem Statement</vt:lpstr>
      <vt:lpstr>Objectives</vt:lpstr>
      <vt:lpstr>Software used</vt:lpstr>
      <vt:lpstr>Modules Used</vt:lpstr>
      <vt:lpstr>Elements implemented </vt:lpstr>
      <vt:lpstr>Some extras..</vt:lpstr>
      <vt:lpstr>Some Screen Shot of our project</vt:lpstr>
      <vt:lpstr>Example: Problem of knuckle pin</vt:lpstr>
      <vt:lpstr>And its solution</vt:lpstr>
      <vt:lpstr>Design of Shaft</vt:lpstr>
      <vt:lpstr>PowerPoint Presentation</vt:lpstr>
      <vt:lpstr>PowerPoint Presentation</vt:lpstr>
      <vt:lpstr>PowerPoint Presentation</vt:lpstr>
      <vt:lpstr>CNC Demo with coordinates on left side while output on right side</vt:lpstr>
      <vt:lpstr>Advantages </vt:lpstr>
      <vt:lpstr>Summary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Sachin-SCOE</dc:creator>
  <cp:lastModifiedBy>Yash Sarda</cp:lastModifiedBy>
  <cp:revision>263</cp:revision>
  <dcterms:created xsi:type="dcterms:W3CDTF">2011-03-24T13:48:34Z</dcterms:created>
  <dcterms:modified xsi:type="dcterms:W3CDTF">2021-05-26T09:56:14Z</dcterms:modified>
</cp:coreProperties>
</file>