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c5359cd3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c5359cd3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c5359cd3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c5359cd3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c5359cd3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c5359cd3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c5359cd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c5359cd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c5359cd3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c5359cd3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c5359cd3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c5359cd3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c5359cd3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c5359cd3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c5359cd3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c5359cd3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c5359cd3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c5359cd3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c5359cd3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c5359cd3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YashSejpal/ExpenseTracke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YashSejpal/ExpenseTracker/blob/main/README.m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Expense Tracker Application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Project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https://github.com/YashSejpal/ExpenseTracker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586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that can be made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1404300"/>
            <a:ext cx="7688700" cy="29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DELETE and MODIFY functions to ExpenseServices class so the user can make change existing entries.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Connect a SQL database and write queries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a bulk upload where expenses can be added from file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a User Interface for ease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7650" y="1981650"/>
            <a:ext cx="7688700" cy="17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THANK YOU</a:t>
            </a:r>
            <a:r>
              <a:rPr lang="en"/>
              <a:t>				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Problem Statement</a:t>
            </a:r>
            <a:endParaRPr sz="24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5" y="2149025"/>
            <a:ext cx="7688100" cy="25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application for simple expense tracking and management. The user should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able to enter an expense by providing category, amount, and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 should provide: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Total expense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Total expense by category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Expense trend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Highest and lowest spend category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 can be kept in memory or in a file. A database is not necessary.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614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r>
              <a:rPr lang="en"/>
              <a:t> and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487175"/>
            <a:ext cx="76887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Language Used - Java ; CLI based application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4 classes created - AuthService, Expense, ExpenseService and Main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AuthService handles the login of a user </a:t>
            </a:r>
            <a:r>
              <a:rPr lang="en" sz="1700"/>
              <a:t>with</a:t>
            </a:r>
            <a:r>
              <a:rPr lang="en" sz="1700"/>
              <a:t> passwordless authentication by assigning a 6 digit token at the time of registration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Expense class contains 3 instance variables - Category, Amount and Date along with a constructor to initialize them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ExpenseService contains the operations that can be selected by the user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Main class takes the inputs from the user and is the entry point of the application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586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AuthService class operations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46575" y="1263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Register : For new users. On registration, a file with the name users.json is updated with the username and password. Does not allow username </a:t>
            </a:r>
            <a:r>
              <a:rPr lang="en" sz="1600"/>
              <a:t>repetition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Login : On entering username and password,  user is authenticated</a:t>
            </a:r>
            <a:endParaRPr sz="16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50" y="2882250"/>
            <a:ext cx="4533424" cy="201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825" y="2315925"/>
            <a:ext cx="4533425" cy="25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572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ExpenseService class operations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1376675"/>
            <a:ext cx="7688700" cy="29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constructor initializes file name for storing expenses of every individual user as Username_expenses.json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Add Expense</a:t>
            </a:r>
            <a:r>
              <a:rPr lang="en" sz="1500"/>
              <a:t> : Creates a JSON object and adds it to the JSONArray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Show Total Expense</a:t>
            </a:r>
            <a:r>
              <a:rPr lang="en" sz="1500"/>
              <a:t> : Sums all expenses made by the user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Show Total Expense by Category</a:t>
            </a:r>
            <a:r>
              <a:rPr lang="en" sz="1500"/>
              <a:t> : Returns a map that stores categories and their expenses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Show Expense Trend</a:t>
            </a:r>
            <a:r>
              <a:rPr lang="en" sz="1500"/>
              <a:t> : Creates a line graph that plots Expense amount (y- axis) vs Date (x- axis) by using the JFreeChart class.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Show Highest and Lowest category</a:t>
            </a:r>
            <a:r>
              <a:rPr lang="en" sz="1500"/>
              <a:t> : Uses a map to store categories and expenses, then displays the highest and lowest spend category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Sign Out</a:t>
            </a:r>
            <a:r>
              <a:rPr lang="en" sz="1500"/>
              <a:t> : Takes you back to the Login and register menu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17975" cy="43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650" y="152400"/>
            <a:ext cx="4787950" cy="31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4383225" y="3683375"/>
            <a:ext cx="43647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Expense Trend (line graph) made with JFreeChart class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7650" y="60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 added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76" y="1135575"/>
            <a:ext cx="3963300" cy="34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488050" y="4691700"/>
            <a:ext cx="34671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INPUT VALIDATION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425" y="1135575"/>
            <a:ext cx="4533424" cy="20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4521350" y="3476200"/>
            <a:ext cx="43785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PASSWORDLESS AUTHENTICATION (Token based)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to Run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process is explained in the readme file 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https://github.com/YashSejpal/ExpenseTracker/blob/main/README.md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It includes installing Java and Git. Then cloning the repository using git to a local directory. In the local directory, run the commands to compile and run the application.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75" y="1506050"/>
            <a:ext cx="8839201" cy="84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1026750" y="796525"/>
            <a:ext cx="6851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Commands for compiling java code :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026750" y="2547775"/>
            <a:ext cx="5152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Commands for running the application :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52375"/>
            <a:ext cx="8839201" cy="848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