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4E37"/>
    <a:srgbClr val="EADDCA"/>
    <a:srgbClr val="DBA3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2C87-9F36-427D-9683-65A46E94332E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3C28-EFED-4876-8367-DCEA7AE8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0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2C87-9F36-427D-9683-65A46E94332E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3C28-EFED-4876-8367-DCEA7AE8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9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2C87-9F36-427D-9683-65A46E94332E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3C28-EFED-4876-8367-DCEA7AE8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2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2C87-9F36-427D-9683-65A46E94332E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3C28-EFED-4876-8367-DCEA7AE8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6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2C87-9F36-427D-9683-65A46E94332E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3C28-EFED-4876-8367-DCEA7AE8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9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2C87-9F36-427D-9683-65A46E94332E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3C28-EFED-4876-8367-DCEA7AE8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9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2C87-9F36-427D-9683-65A46E94332E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3C28-EFED-4876-8367-DCEA7AE8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9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2C87-9F36-427D-9683-65A46E94332E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3C28-EFED-4876-8367-DCEA7AE8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2C87-9F36-427D-9683-65A46E94332E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3C28-EFED-4876-8367-DCEA7AE8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6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2C87-9F36-427D-9683-65A46E94332E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3C28-EFED-4876-8367-DCEA7AE8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3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2C87-9F36-427D-9683-65A46E94332E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3C28-EFED-4876-8367-DCEA7AE8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7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A2C87-9F36-427D-9683-65A46E94332E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3C28-EFED-4876-8367-DCEA7AE8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5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96028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95000"/>
                    <a:lumOff val="5000"/>
                  </a:schemeClr>
                </a:solidFill>
                <a:tableStyleId>{5C22544A-7EE6-4342-B048-85BDC9FD1C3A}</a:tableStyleId>
              </a:tblPr>
              <a:tblGrid>
                <a:gridCol w="12191999"/>
              </a:tblGrid>
              <a:tr h="685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6F4E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01576"/>
              </p:ext>
            </p:extLst>
          </p:nvPr>
        </p:nvGraphicFramePr>
        <p:xfrm>
          <a:off x="2029098" y="133350"/>
          <a:ext cx="10044067" cy="6598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44067"/>
              </a:tblGrid>
              <a:tr h="65983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DDCA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4" y="-69669"/>
            <a:ext cx="1811383" cy="1811383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98511" y="3593197"/>
            <a:ext cx="1872347" cy="80064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EADDCA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PRODUCT</a:t>
            </a:r>
            <a:r>
              <a:rPr lang="en-US" sz="2200" dirty="0" smtClean="0">
                <a:solidFill>
                  <a:srgbClr val="6F4E37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EADDCA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PERFORMANCE</a:t>
            </a:r>
            <a:r>
              <a:rPr lang="en-US" sz="2200" dirty="0" smtClean="0">
                <a:solidFill>
                  <a:srgbClr val="6F4E37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endParaRPr lang="en-US" sz="2200" dirty="0">
              <a:solidFill>
                <a:srgbClr val="6F4E37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68019" y="4583284"/>
            <a:ext cx="1872347" cy="80064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EADDCA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 COST</a:t>
            </a:r>
            <a:r>
              <a:rPr lang="en-US" sz="2200" dirty="0" smtClean="0">
                <a:solidFill>
                  <a:srgbClr val="6F4E37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EADDCA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&amp; INVENTORY</a:t>
            </a:r>
            <a:endParaRPr lang="en-US" sz="2200" dirty="0">
              <a:solidFill>
                <a:srgbClr val="EADDCA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14134" y="5742952"/>
            <a:ext cx="1872347" cy="80064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EADDCA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MARKETING</a:t>
            </a:r>
            <a:r>
              <a:rPr lang="en-US" sz="2200" dirty="0" smtClean="0">
                <a:solidFill>
                  <a:srgbClr val="6F4E37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ROI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68027" y="1700414"/>
            <a:ext cx="1872347" cy="800645"/>
          </a:xfrm>
          <a:prstGeom prst="flowChartProcess">
            <a:avLst/>
          </a:prstGeom>
          <a:solidFill>
            <a:srgbClr val="EAD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6F4E37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OVERVIEW</a:t>
            </a:r>
            <a:endParaRPr lang="en-US" sz="2200" dirty="0">
              <a:solidFill>
                <a:srgbClr val="6F4E37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68019" y="2690501"/>
            <a:ext cx="1872347" cy="80064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EADDCA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ACTUAL vs TARGET</a:t>
            </a:r>
            <a:endParaRPr lang="en-US" sz="2200" dirty="0">
              <a:solidFill>
                <a:srgbClr val="EADDCA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62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95000"/>
                    <a:lumOff val="5000"/>
                  </a:schemeClr>
                </a:solidFill>
                <a:tableStyleId>{5C22544A-7EE6-4342-B048-85BDC9FD1C3A}</a:tableStyleId>
              </a:tblPr>
              <a:tblGrid>
                <a:gridCol w="12191999"/>
              </a:tblGrid>
              <a:tr h="685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6F4E37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4" y="-69669"/>
            <a:ext cx="1811383" cy="181138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782713"/>
              </p:ext>
            </p:extLst>
          </p:nvPr>
        </p:nvGraphicFramePr>
        <p:xfrm>
          <a:off x="2029098" y="133350"/>
          <a:ext cx="10044067" cy="6572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44067"/>
              </a:tblGrid>
              <a:tr h="6572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DDCA"/>
                    </a:solidFill>
                  </a:tcPr>
                </a:tc>
              </a:tr>
            </a:tbl>
          </a:graphicData>
        </a:graphic>
      </p:graphicFrame>
      <p:sp>
        <p:nvSpPr>
          <p:cNvPr id="17" name="Flowchart: Process 16"/>
          <p:cNvSpPr/>
          <p:nvPr/>
        </p:nvSpPr>
        <p:spPr>
          <a:xfrm>
            <a:off x="98511" y="3593197"/>
            <a:ext cx="1872347" cy="80064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EADDCA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PRODUCT</a:t>
            </a:r>
            <a:r>
              <a:rPr lang="en-US" sz="2200" dirty="0" smtClean="0">
                <a:solidFill>
                  <a:srgbClr val="6F4E37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EADDCA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PERFORMANCE</a:t>
            </a:r>
            <a:r>
              <a:rPr lang="en-US" sz="2200" dirty="0" smtClean="0">
                <a:solidFill>
                  <a:srgbClr val="6F4E37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endParaRPr lang="en-US" sz="2200" dirty="0">
              <a:solidFill>
                <a:srgbClr val="6F4E37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68019" y="4583284"/>
            <a:ext cx="1872347" cy="80064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EADDCA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 COST</a:t>
            </a:r>
            <a:r>
              <a:rPr lang="en-US" sz="2200" dirty="0" smtClean="0">
                <a:solidFill>
                  <a:srgbClr val="6F4E37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EADDCA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&amp; INVENTORY</a:t>
            </a:r>
            <a:endParaRPr lang="en-US" sz="2200" dirty="0">
              <a:solidFill>
                <a:srgbClr val="EADDCA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14134" y="5742952"/>
            <a:ext cx="1872347" cy="80064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EADDCA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MARKETING</a:t>
            </a:r>
            <a:r>
              <a:rPr lang="en-US" sz="2200" dirty="0" smtClean="0">
                <a:solidFill>
                  <a:srgbClr val="6F4E37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ROI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68027" y="1700414"/>
            <a:ext cx="1872347" cy="80064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EADDCA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OVERVIEW</a:t>
            </a:r>
            <a:endParaRPr lang="en-US" sz="2200" dirty="0">
              <a:solidFill>
                <a:srgbClr val="EADDCA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76728" y="2690501"/>
            <a:ext cx="1872347" cy="800645"/>
          </a:xfrm>
          <a:prstGeom prst="flowChartProcess">
            <a:avLst/>
          </a:prstGeom>
          <a:solidFill>
            <a:srgbClr val="EAD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6F4E37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ACTUAL vs TARGET</a:t>
            </a:r>
            <a:endParaRPr lang="en-US" sz="2200" dirty="0">
              <a:solidFill>
                <a:srgbClr val="6F4E37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03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95000"/>
                    <a:lumOff val="5000"/>
                  </a:schemeClr>
                </a:solidFill>
                <a:tableStyleId>{5C22544A-7EE6-4342-B048-85BDC9FD1C3A}</a:tableStyleId>
              </a:tblPr>
              <a:tblGrid>
                <a:gridCol w="12191999"/>
              </a:tblGrid>
              <a:tr h="685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6F4E37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4" y="-69669"/>
            <a:ext cx="1811383" cy="181138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06357"/>
              </p:ext>
            </p:extLst>
          </p:nvPr>
        </p:nvGraphicFramePr>
        <p:xfrm>
          <a:off x="2029098" y="133350"/>
          <a:ext cx="10044067" cy="65722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44067"/>
              </a:tblGrid>
              <a:tr h="6572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DDCA"/>
                    </a:solidFill>
                  </a:tcPr>
                </a:tc>
              </a:tr>
            </a:tbl>
          </a:graphicData>
        </a:graphic>
      </p:graphicFrame>
      <p:sp>
        <p:nvSpPr>
          <p:cNvPr id="17" name="Flowchart: Process 16"/>
          <p:cNvSpPr/>
          <p:nvPr/>
        </p:nvSpPr>
        <p:spPr>
          <a:xfrm>
            <a:off x="98511" y="3593197"/>
            <a:ext cx="1872347" cy="800645"/>
          </a:xfrm>
          <a:prstGeom prst="flowChartProcess">
            <a:avLst/>
          </a:prstGeom>
          <a:solidFill>
            <a:srgbClr val="EAD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6F4E37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PRODUCT PERFORMANCE </a:t>
            </a:r>
            <a:endParaRPr lang="en-US" sz="2200" dirty="0">
              <a:solidFill>
                <a:srgbClr val="6F4E37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68019" y="4583284"/>
            <a:ext cx="1872347" cy="80064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EADDCA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 COST</a:t>
            </a:r>
            <a:r>
              <a:rPr lang="en-US" sz="2200" dirty="0" smtClean="0">
                <a:solidFill>
                  <a:srgbClr val="6F4E37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EADDCA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&amp; INVENTORY</a:t>
            </a:r>
            <a:endParaRPr lang="en-US" sz="2200" dirty="0">
              <a:solidFill>
                <a:srgbClr val="EADDCA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14134" y="5742952"/>
            <a:ext cx="1872347" cy="80064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EADDCA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MARKETING</a:t>
            </a:r>
            <a:r>
              <a:rPr lang="en-US" sz="2200" dirty="0" smtClean="0">
                <a:solidFill>
                  <a:srgbClr val="6F4E37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ROI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68027" y="1700414"/>
            <a:ext cx="1872347" cy="800645"/>
          </a:xfrm>
          <a:prstGeom prst="flowChartProcess">
            <a:avLst/>
          </a:prstGeom>
          <a:solidFill>
            <a:srgbClr val="6F4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EADDCA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OVERVIEW</a:t>
            </a:r>
            <a:endParaRPr lang="en-US" sz="2200" dirty="0">
              <a:solidFill>
                <a:srgbClr val="EADDCA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68019" y="2690501"/>
            <a:ext cx="1872347" cy="80064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EADDCA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ACTUAL vs TARGET</a:t>
            </a:r>
            <a:endParaRPr lang="en-US" sz="2200" dirty="0">
              <a:solidFill>
                <a:srgbClr val="EADDCA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8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95000"/>
                    <a:lumOff val="5000"/>
                  </a:schemeClr>
                </a:solidFill>
                <a:tableStyleId>{5C22544A-7EE6-4342-B048-85BDC9FD1C3A}</a:tableStyleId>
              </a:tblPr>
              <a:tblGrid>
                <a:gridCol w="12191999"/>
              </a:tblGrid>
              <a:tr h="685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6F4E37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4" y="-69669"/>
            <a:ext cx="1811383" cy="181138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063707"/>
              </p:ext>
            </p:extLst>
          </p:nvPr>
        </p:nvGraphicFramePr>
        <p:xfrm>
          <a:off x="2029098" y="133350"/>
          <a:ext cx="10044067" cy="65722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44067"/>
              </a:tblGrid>
              <a:tr h="6572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DDCA"/>
                    </a:solidFill>
                  </a:tcPr>
                </a:tc>
              </a:tr>
            </a:tbl>
          </a:graphicData>
        </a:graphic>
      </p:graphicFrame>
      <p:sp>
        <p:nvSpPr>
          <p:cNvPr id="17" name="Flowchart: Process 16"/>
          <p:cNvSpPr/>
          <p:nvPr/>
        </p:nvSpPr>
        <p:spPr>
          <a:xfrm>
            <a:off x="98511" y="3593197"/>
            <a:ext cx="1872347" cy="80064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EADDCA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PRODUCT</a:t>
            </a:r>
            <a:r>
              <a:rPr lang="en-US" sz="2200" dirty="0" smtClean="0">
                <a:solidFill>
                  <a:srgbClr val="6F4E37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EADDCA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PERFORMANCE</a:t>
            </a:r>
            <a:r>
              <a:rPr lang="en-US" sz="2200" dirty="0" smtClean="0">
                <a:solidFill>
                  <a:srgbClr val="6F4E37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endParaRPr lang="en-US" sz="2200" dirty="0">
              <a:solidFill>
                <a:srgbClr val="6F4E37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85437" y="4583284"/>
            <a:ext cx="1872347" cy="800645"/>
          </a:xfrm>
          <a:prstGeom prst="flowChartProcess">
            <a:avLst/>
          </a:prstGeom>
          <a:solidFill>
            <a:srgbClr val="EAD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6F4E37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 COST &amp; INVENTORY</a:t>
            </a:r>
            <a:endParaRPr lang="en-US" sz="2200" dirty="0">
              <a:solidFill>
                <a:srgbClr val="6F4E37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14134" y="5742952"/>
            <a:ext cx="1872347" cy="80064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EADDCA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MARKETING</a:t>
            </a:r>
            <a:r>
              <a:rPr lang="en-US" sz="2200" dirty="0" smtClean="0">
                <a:solidFill>
                  <a:srgbClr val="6F4E37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ROI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68027" y="1700414"/>
            <a:ext cx="1872347" cy="80064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EADDCA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OVERVIEW</a:t>
            </a:r>
            <a:endParaRPr lang="en-US" sz="2200" dirty="0">
              <a:solidFill>
                <a:srgbClr val="EADDCA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68019" y="2690501"/>
            <a:ext cx="1872347" cy="80064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EADDCA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ACTUAL vs TARGET</a:t>
            </a:r>
            <a:endParaRPr lang="en-US" sz="2200" dirty="0">
              <a:solidFill>
                <a:srgbClr val="EADDCA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9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95000"/>
                    <a:lumOff val="5000"/>
                  </a:schemeClr>
                </a:solidFill>
                <a:tableStyleId>{5C22544A-7EE6-4342-B048-85BDC9FD1C3A}</a:tableStyleId>
              </a:tblPr>
              <a:tblGrid>
                <a:gridCol w="12191999"/>
              </a:tblGrid>
              <a:tr h="685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6F4E37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4" y="-69669"/>
            <a:ext cx="1811383" cy="181138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93257"/>
              </p:ext>
            </p:extLst>
          </p:nvPr>
        </p:nvGraphicFramePr>
        <p:xfrm>
          <a:off x="2029098" y="133350"/>
          <a:ext cx="10044067" cy="65722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44067"/>
              </a:tblGrid>
              <a:tr h="6572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DDCA"/>
                    </a:solidFill>
                  </a:tcPr>
                </a:tc>
              </a:tr>
            </a:tbl>
          </a:graphicData>
        </a:graphic>
      </p:graphicFrame>
      <p:sp>
        <p:nvSpPr>
          <p:cNvPr id="17" name="Flowchart: Process 16"/>
          <p:cNvSpPr/>
          <p:nvPr/>
        </p:nvSpPr>
        <p:spPr>
          <a:xfrm>
            <a:off x="98511" y="3593197"/>
            <a:ext cx="1872347" cy="80064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EADDCA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PRODUCT</a:t>
            </a:r>
            <a:r>
              <a:rPr lang="en-US" sz="2200" dirty="0" smtClean="0">
                <a:solidFill>
                  <a:srgbClr val="6F4E37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EADDCA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PERFORMANCE</a:t>
            </a:r>
            <a:r>
              <a:rPr lang="en-US" sz="2200" dirty="0" smtClean="0">
                <a:solidFill>
                  <a:srgbClr val="6F4E37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endParaRPr lang="en-US" sz="2200" dirty="0">
              <a:solidFill>
                <a:srgbClr val="6F4E37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68019" y="4583284"/>
            <a:ext cx="1872347" cy="80064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EADDCA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 COST</a:t>
            </a:r>
            <a:r>
              <a:rPr lang="en-US" sz="2200" dirty="0" smtClean="0">
                <a:solidFill>
                  <a:srgbClr val="6F4E37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EADDCA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&amp; INVENTORY</a:t>
            </a:r>
            <a:endParaRPr lang="en-US" sz="2200" dirty="0">
              <a:solidFill>
                <a:srgbClr val="EADDCA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83806" y="5742952"/>
            <a:ext cx="1872347" cy="800645"/>
          </a:xfrm>
          <a:prstGeom prst="flowChartProcess">
            <a:avLst/>
          </a:prstGeom>
          <a:solidFill>
            <a:srgbClr val="EADD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6F4E37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MARKETING ROI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68027" y="1700414"/>
            <a:ext cx="1872347" cy="800645"/>
          </a:xfrm>
          <a:prstGeom prst="flowChartProcess">
            <a:avLst/>
          </a:prstGeom>
          <a:solidFill>
            <a:srgbClr val="6F4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EADDCA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OVERVIEW</a:t>
            </a:r>
            <a:endParaRPr lang="en-US" sz="2200" dirty="0">
              <a:solidFill>
                <a:srgbClr val="EADDCA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68019" y="2690501"/>
            <a:ext cx="1872347" cy="80064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EADDCA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ACTUAL vs TARGET</a:t>
            </a:r>
            <a:endParaRPr lang="en-US" sz="2200" dirty="0">
              <a:solidFill>
                <a:srgbClr val="EADDCA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70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Aparajita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</cp:revision>
  <dcterms:created xsi:type="dcterms:W3CDTF">2025-07-27T05:34:04Z</dcterms:created>
  <dcterms:modified xsi:type="dcterms:W3CDTF">2025-07-27T07:40:09Z</dcterms:modified>
</cp:coreProperties>
</file>