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 shiyani" initials="ys" lastIdx="1" clrIdx="0">
    <p:extLst>
      <p:ext uri="{19B8F6BF-5375-455C-9EA6-DF929625EA0E}">
        <p15:presenceInfo xmlns:p15="http://schemas.microsoft.com/office/powerpoint/2012/main" userId="e3ab8bb9f0f82c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2" d="100"/>
          <a:sy n="82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F682-434F-4B71-9515-06B7829A9BA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F2C84-BD31-459B-AB37-855F8390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7C3F-B362-4645-B7CF-90D58A16E6BF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A30-7A4E-4E4E-8AB2-EC5BFB7D7C7B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5D07-9727-4DBE-88A6-7C214B9ABD1B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9420-E856-4F59-924D-DADD4FB87B4B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6C18-1EF6-4928-BF4F-A185C3C11B1B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FAE3-EE72-4173-85C7-8ADF554F251C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C707-82FB-41CF-9FD9-3FAE9C2CD39A}" type="datetime1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530D-40FB-4880-9D0C-184F9B4B637E}" type="datetime1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32BC-5BEE-424A-A0A9-1C86F37D0087}" type="datetime1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8298-DF27-45A4-A90B-313F13A2793D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1A95-4ACD-4B6A-B10B-3C1E478AC640}" type="datetime1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7E222-C009-40A4-B6B0-F1CB53A83B50}" type="datetime1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CRICKET SCORE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9A20-292A-4531-B5EA-9B103D241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github.com/topics/speech-to-text?l=java&amp;o=asc&amp;s=forks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techiew/speech-to-text-i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onverting-text-speech-java/" TargetMode="External"/><Relationship Id="rId5" Type="http://schemas.openxmlformats.org/officeDocument/2006/relationships/hyperlink" Target="https://www.includehelp.com/recommended-posts-to-read.aspx" TargetMode="External"/><Relationship Id="rId4" Type="http://schemas.openxmlformats.org/officeDocument/2006/relationships/hyperlink" Target="https://www.youtub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8288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3657600"/>
          </a:xfrm>
        </p:spPr>
        <p:txBody>
          <a:bodyPr>
            <a:normAutofit/>
          </a:bodyPr>
          <a:lstStyle/>
          <a:p>
            <a:pPr algn="l"/>
            <a:endParaRPr lang="en-US" sz="3600" b="1" dirty="0">
              <a:solidFill>
                <a:schemeClr val="tx2"/>
              </a:solidFill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 Shiyani                (18DCE125)</a:t>
            </a:r>
          </a:p>
          <a:p>
            <a:pPr algn="l"/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Guided by :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 Prof. Ronak Roy</a:t>
            </a:r>
          </a:p>
          <a:p>
            <a:pPr algn="just"/>
            <a:r>
              <a:rPr lang="en-US" sz="3600" b="1" dirty="0">
                <a:solidFill>
                  <a:schemeClr val="tx2"/>
                </a:solidFill>
              </a:rPr>
              <a:t>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83313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6396335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Devang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Patel Institute of Advance Technology and Research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7288" y="177800"/>
            <a:ext cx="43529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2CC812-D9F2-4607-A883-05F9C34A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72659"/>
            <a:ext cx="2133600" cy="365125"/>
          </a:xfrm>
        </p:spPr>
        <p:txBody>
          <a:bodyPr/>
          <a:lstStyle/>
          <a:p>
            <a:r>
              <a:rPr lang="en-US" sz="1800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01DD5-1BBD-461E-A5A2-012BBD62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722850"/>
            <a:ext cx="1189537" cy="944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1085850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 OF EVERY MEMBERS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2AF79-C38A-4B4E-9990-BCD8ED85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8489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0A744-3A6C-402D-BEC4-D271205C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84938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10</a:t>
            </a:fld>
            <a:endParaRPr lang="en-US" sz="1800" dirty="0"/>
          </a:p>
        </p:txBody>
      </p:sp>
      <p:pic>
        <p:nvPicPr>
          <p:cNvPr id="10" name="Picture 2" descr="Image result for group project">
            <a:extLst>
              <a:ext uri="{FF2B5EF4-FFF2-40B4-BE49-F238E27FC236}">
                <a16:creationId xmlns:a16="http://schemas.microsoft.com/office/drawing/2014/main" id="{C45A4EE9-623D-483F-ACD4-51AA6BD6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4" y="2270210"/>
            <a:ext cx="4356806" cy="35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4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119D-2502-4BCE-99C6-BC995404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0758-F8B2-4350-BC95-7E54B20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open applications as per our command.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also Text to speech converter.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0EE7-209B-41D4-9E36-ECC8B49E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600" smtClean="0"/>
              <a:pPr/>
              <a:t>11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3D64371-DC42-42CB-828F-0FE2A7BC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938"/>
            <a:ext cx="83058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8952FB7-76E2-44CC-8690-C09C5668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3A4882-69B2-4C60-8E00-6E6209D2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8489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38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https://github.com/techiew/speech-to-text-itx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https://github.com/topics/speech-to-text?l=java&amp;o=asc&amp;s=forks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https://www.includehelp.com/recommended-posts-to-read.aspx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https://www.geeksforgeeks.org/converting-text-speech-java/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D862D-D9EB-420A-9099-B6F2E69CD5F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58200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5F1-FA92-4985-AB5A-1B0A253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77001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28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42649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BA68-4A88-44AB-B687-048AA98D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2649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84A20-08D5-43F3-8D64-09D4E6C1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2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video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Responsibility of every member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2ABE2-938C-499C-B86D-BF2C49AA63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43656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C77F4-2D27-434D-9B2B-4827A12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49219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89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7640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digital assistant named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cortana”it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internet facility.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our Proposed System has capability to work  without Internet Connectivity.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named as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VOITHOS.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Voithos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a software which will make our  work easy and works per our need and command.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3535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2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59576A-3EA3-42B0-B3E7-507629A5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3535" y="27992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6249-4D69-4F95-B56E-A971ABB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5364" y="6447453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1A006-1DB6-4E2D-947E-9968CE6DF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00" y="4953000"/>
            <a:ext cx="1615941" cy="14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personal assistant for accessing device by speaking.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translate text to speech.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2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53829B-EAD2-4393-8C7A-9794868E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AE3846B-13C4-4D75-9E38-07FB256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7544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8" name="Picture 2" descr="Image result for personal assistant of pc">
            <a:extLst>
              <a:ext uri="{FF2B5EF4-FFF2-40B4-BE49-F238E27FC236}">
                <a16:creationId xmlns:a16="http://schemas.microsoft.com/office/drawing/2014/main" id="{809EE1F4-3EB7-439C-8501-084A50DF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491" y="3918593"/>
            <a:ext cx="3416509" cy="19239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245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12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and manage diverse tasks, from opening apps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tasks (opening the Apps).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offline.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8459755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37EAA-90D7-4F40-B0AB-93C9D144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55" y="11113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5B690-0241-4F73-95D6-39F74419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24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an offline personal assistant for people to access computer and its application without performing actual process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84637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60D31-6171-4422-876F-7B2DE127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4637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2B275-F258-4893-8596-D35B2958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66115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72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15BDF-77F9-471C-A279-3D3F090F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071CD3-5D58-41C9-BD37-9EC016E3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88533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B13AEA-81D8-4A7E-8A49-46800550EB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5" y="2501222"/>
            <a:ext cx="459517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09E032-F4BD-412F-959C-663B21E24D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291" y="3024981"/>
            <a:ext cx="284937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F55D06-4A92-418C-BDCC-16B392DB60D7}"/>
              </a:ext>
            </a:extLst>
          </p:cNvPr>
          <p:cNvSpPr txBox="1"/>
          <p:nvPr/>
        </p:nvSpPr>
        <p:spPr>
          <a:xfrm flipH="1">
            <a:off x="838200" y="20406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53404-74CE-4874-AE48-5622280C2CD4}"/>
              </a:ext>
            </a:extLst>
          </p:cNvPr>
          <p:cNvSpPr txBox="1"/>
          <p:nvPr/>
        </p:nvSpPr>
        <p:spPr>
          <a:xfrm flipH="1">
            <a:off x="5571075" y="2127925"/>
            <a:ext cx="120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0EC7-625F-4BCD-A918-7F6FB4B5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video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zoom_1">
            <a:hlinkClick r:id="" action="ppaction://media"/>
            <a:extLst>
              <a:ext uri="{FF2B5EF4-FFF2-40B4-BE49-F238E27FC236}">
                <a16:creationId xmlns:a16="http://schemas.microsoft.com/office/drawing/2014/main" id="{BF5D293A-CAAD-4326-9203-743BD11DBE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799" y="1600200"/>
            <a:ext cx="7908925" cy="44491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D42D5-0757-4B25-98FE-50285B47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CRICKET SCORE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1F058-747C-4C1B-A8C8-F9E4B05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77001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504DA68-EAF2-41E2-B93B-E352E7C3A3FA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8458200" cy="365125"/>
          </a:xfrm>
          <a:prstGeom prst="rect">
            <a:avLst/>
          </a:prstGeom>
          <a:solidFill>
            <a:srgbClr val="0070C0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  <a:endParaRPr lang="en-US" alt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E04ABBB-F279-455B-A8EC-F7BB7799B0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47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04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Hardware: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PC(For compiling code)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Microphone (For voice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recognisation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Software: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Eclipse(JAVA language)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phinx4 library</a:t>
            </a:r>
          </a:p>
          <a:p>
            <a:pPr lvl="3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458200" cy="365125"/>
          </a:xfrm>
          <a:solidFill>
            <a:srgbClr val="0070C0"/>
          </a:solidFill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VOITHOS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1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B589A-F5E4-4A4F-83C6-CF29F160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0"/>
            <a:ext cx="685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9F7F-DDAF-40CD-8804-E78E86A3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77001"/>
            <a:ext cx="2133600" cy="365125"/>
          </a:xfrm>
        </p:spPr>
        <p:txBody>
          <a:bodyPr/>
          <a:lstStyle/>
          <a:p>
            <a:fld id="{5B2E9A20-292A-4531-B5EA-9B103D24122D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18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308</Words>
  <Application>Microsoft Office PowerPoint</Application>
  <PresentationFormat>On-screen Show (4:3)</PresentationFormat>
  <Paragraphs>82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            VOITHOS</vt:lpstr>
      <vt:lpstr>OUTLINE</vt:lpstr>
      <vt:lpstr>ABSTRACT</vt:lpstr>
      <vt:lpstr>OBJECTIVE</vt:lpstr>
      <vt:lpstr>MOTIVATION</vt:lpstr>
      <vt:lpstr>PROBLEM STATEMENT</vt:lpstr>
      <vt:lpstr>FLOWCHART</vt:lpstr>
      <vt:lpstr>Implementation video</vt:lpstr>
      <vt:lpstr>REQUIREMENTS</vt:lpstr>
      <vt:lpstr>ROLES AND RESPONSIBILITIES OF EVERY MEMBERS</vt:lpstr>
      <vt:lpstr>EXPECTED OUTCOME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yash shiyani</cp:lastModifiedBy>
  <cp:revision>153</cp:revision>
  <dcterms:created xsi:type="dcterms:W3CDTF">2019-03-15T08:51:50Z</dcterms:created>
  <dcterms:modified xsi:type="dcterms:W3CDTF">2021-04-12T07:53:11Z</dcterms:modified>
</cp:coreProperties>
</file>