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38563266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680329-9D21-D940-90B8-EC1900CAB5A9}"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55510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377177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333966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021960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908029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96642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15471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122591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51889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680329-9D21-D940-90B8-EC1900CAB5A9}"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63832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680329-9D21-D940-90B8-EC1900CAB5A9}"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94110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680329-9D21-D940-90B8-EC1900CAB5A9}" type="datetimeFigureOut">
              <a:rPr lang="en-US" smtClean="0"/>
              <a:t>9/12/21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1587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E680329-9D21-D940-90B8-EC1900CAB5A9}" type="datetimeFigureOut">
              <a:rPr lang="en-US" smtClean="0"/>
              <a:t>9/12/21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316242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E680329-9D21-D940-90B8-EC1900CAB5A9}" type="datetimeFigureOut">
              <a:rPr lang="en-US" smtClean="0"/>
              <a:t>9/12/21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295640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680329-9D21-D940-90B8-EC1900CAB5A9}"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86873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680329-9D21-D940-90B8-EC1900CAB5A9}"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C5E24-7D50-6D49-92CB-4D191BB9B0E9}" type="slidenum">
              <a:rPr lang="en-US" smtClean="0"/>
              <a:t>‹#›</a:t>
            </a:fld>
            <a:endParaRPr lang="en-US"/>
          </a:p>
        </p:txBody>
      </p:sp>
    </p:spTree>
    <p:extLst>
      <p:ext uri="{BB962C8B-B14F-4D97-AF65-F5344CB8AC3E}">
        <p14:creationId xmlns:p14="http://schemas.microsoft.com/office/powerpoint/2010/main" val="179284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680329-9D21-D940-90B8-EC1900CAB5A9}" type="datetimeFigureOut">
              <a:rPr lang="en-US" smtClean="0"/>
              <a:t>9/12/21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9C5E24-7D50-6D49-92CB-4D191BB9B0E9}" type="slidenum">
              <a:rPr lang="en-US" smtClean="0"/>
              <a:t>‹#›</a:t>
            </a:fld>
            <a:endParaRPr lang="en-US"/>
          </a:p>
        </p:txBody>
      </p:sp>
    </p:spTree>
    <p:extLst>
      <p:ext uri="{BB962C8B-B14F-4D97-AF65-F5344CB8AC3E}">
        <p14:creationId xmlns:p14="http://schemas.microsoft.com/office/powerpoint/2010/main" val="42511162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ranavraikokte/covid19-image-dataset" TargetMode="External"/><Relationship Id="rId2" Type="http://schemas.openxmlformats.org/officeDocument/2006/relationships/hyperlink" Target="https://github.com/YashSolanki2007/Smart-Sc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62C2-70C1-5340-8B83-6D1EF44D7AB0}"/>
              </a:ext>
            </a:extLst>
          </p:cNvPr>
          <p:cNvSpPr>
            <a:spLocks noGrp="1"/>
          </p:cNvSpPr>
          <p:nvPr>
            <p:ph type="ctrTitle"/>
          </p:nvPr>
        </p:nvSpPr>
        <p:spPr/>
        <p:txBody>
          <a:bodyPr/>
          <a:lstStyle/>
          <a:p>
            <a:r>
              <a:rPr lang="en-US" dirty="0"/>
              <a:t>Smart Health</a:t>
            </a:r>
          </a:p>
        </p:txBody>
      </p:sp>
      <p:sp>
        <p:nvSpPr>
          <p:cNvPr id="3" name="Subtitle 2">
            <a:extLst>
              <a:ext uri="{FF2B5EF4-FFF2-40B4-BE49-F238E27FC236}">
                <a16:creationId xmlns:a16="http://schemas.microsoft.com/office/drawing/2014/main" id="{62634173-69A4-934D-B747-1163667D8526}"/>
              </a:ext>
            </a:extLst>
          </p:cNvPr>
          <p:cNvSpPr>
            <a:spLocks noGrp="1"/>
          </p:cNvSpPr>
          <p:nvPr>
            <p:ph type="subTitle" idx="1"/>
          </p:nvPr>
        </p:nvSpPr>
        <p:spPr/>
        <p:txBody>
          <a:bodyPr/>
          <a:lstStyle/>
          <a:p>
            <a:r>
              <a:rPr lang="en-US" dirty="0"/>
              <a:t>By Yash Solanki</a:t>
            </a:r>
          </a:p>
        </p:txBody>
      </p:sp>
    </p:spTree>
    <p:extLst>
      <p:ext uri="{BB962C8B-B14F-4D97-AF65-F5344CB8AC3E}">
        <p14:creationId xmlns:p14="http://schemas.microsoft.com/office/powerpoint/2010/main" val="153118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4E8C-77AA-4A40-8BDE-9811CCD959DF}"/>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03772EE1-B6E9-6545-BA2F-3B6961B788BC}"/>
              </a:ext>
            </a:extLst>
          </p:cNvPr>
          <p:cNvSpPr>
            <a:spLocks noGrp="1"/>
          </p:cNvSpPr>
          <p:nvPr>
            <p:ph idx="1"/>
          </p:nvPr>
        </p:nvSpPr>
        <p:spPr/>
        <p:txBody>
          <a:bodyPr/>
          <a:lstStyle/>
          <a:p>
            <a:pPr marL="0" indent="0">
              <a:buNone/>
            </a:pPr>
            <a:r>
              <a:rPr lang="en-US" dirty="0"/>
              <a:t>This project was created to solve a variety of problems such as it allows for quick medical scans, track covid cases, check out various news related to COVID and also have an AI platform for people who have questions. </a:t>
            </a:r>
          </a:p>
        </p:txBody>
      </p:sp>
    </p:spTree>
    <p:extLst>
      <p:ext uri="{BB962C8B-B14F-4D97-AF65-F5344CB8AC3E}">
        <p14:creationId xmlns:p14="http://schemas.microsoft.com/office/powerpoint/2010/main" val="230374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FAE1-1589-0345-A274-C294D49C4996}"/>
              </a:ext>
            </a:extLst>
          </p:cNvPr>
          <p:cNvSpPr>
            <a:spLocks noGrp="1"/>
          </p:cNvSpPr>
          <p:nvPr>
            <p:ph type="title"/>
          </p:nvPr>
        </p:nvSpPr>
        <p:spPr/>
        <p:txBody>
          <a:bodyPr/>
          <a:lstStyle/>
          <a:p>
            <a:r>
              <a:rPr lang="en-US" dirty="0"/>
              <a:t>How was it created</a:t>
            </a:r>
          </a:p>
        </p:txBody>
      </p:sp>
      <p:sp>
        <p:nvSpPr>
          <p:cNvPr id="3" name="Content Placeholder 2">
            <a:extLst>
              <a:ext uri="{FF2B5EF4-FFF2-40B4-BE49-F238E27FC236}">
                <a16:creationId xmlns:a16="http://schemas.microsoft.com/office/drawing/2014/main" id="{94D99663-C940-F046-8A02-52D3AE2760F6}"/>
              </a:ext>
            </a:extLst>
          </p:cNvPr>
          <p:cNvSpPr>
            <a:spLocks noGrp="1"/>
          </p:cNvSpPr>
          <p:nvPr>
            <p:ph idx="1"/>
          </p:nvPr>
        </p:nvSpPr>
        <p:spPr/>
        <p:txBody>
          <a:bodyPr/>
          <a:lstStyle/>
          <a:p>
            <a:pPr marL="0" indent="0">
              <a:buNone/>
            </a:pPr>
            <a:r>
              <a:rPr lang="en-US" dirty="0"/>
              <a:t>This website was created using Python and flask for the backend, </a:t>
            </a:r>
            <a:r>
              <a:rPr lang="en-US" dirty="0" err="1"/>
              <a:t>Tensorflow</a:t>
            </a:r>
            <a:r>
              <a:rPr lang="en-US" dirty="0"/>
              <a:t> for the AI models. </a:t>
            </a:r>
          </a:p>
          <a:p>
            <a:pPr marL="0" indent="0">
              <a:buNone/>
            </a:pPr>
            <a:r>
              <a:rPr lang="en-US" dirty="0"/>
              <a:t>Standard HTML and CSS was used for the frontend along with some bootstrap </a:t>
            </a:r>
          </a:p>
        </p:txBody>
      </p:sp>
    </p:spTree>
    <p:extLst>
      <p:ext uri="{BB962C8B-B14F-4D97-AF65-F5344CB8AC3E}">
        <p14:creationId xmlns:p14="http://schemas.microsoft.com/office/powerpoint/2010/main" val="72292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3347-B780-1F41-9FE4-14E788F15F16}"/>
              </a:ext>
            </a:extLst>
          </p:cNvPr>
          <p:cNvSpPr>
            <a:spLocks noGrp="1"/>
          </p:cNvSpPr>
          <p:nvPr>
            <p:ph type="title"/>
          </p:nvPr>
        </p:nvSpPr>
        <p:spPr/>
        <p:txBody>
          <a:bodyPr/>
          <a:lstStyle/>
          <a:p>
            <a:r>
              <a:rPr lang="en-US" dirty="0"/>
              <a:t>Why was it created</a:t>
            </a:r>
          </a:p>
        </p:txBody>
      </p:sp>
      <p:sp>
        <p:nvSpPr>
          <p:cNvPr id="3" name="Content Placeholder 2">
            <a:extLst>
              <a:ext uri="{FF2B5EF4-FFF2-40B4-BE49-F238E27FC236}">
                <a16:creationId xmlns:a16="http://schemas.microsoft.com/office/drawing/2014/main" id="{4AE6579A-552D-ED4F-BD96-458968911814}"/>
              </a:ext>
            </a:extLst>
          </p:cNvPr>
          <p:cNvSpPr>
            <a:spLocks noGrp="1"/>
          </p:cNvSpPr>
          <p:nvPr>
            <p:ph idx="1"/>
          </p:nvPr>
        </p:nvSpPr>
        <p:spPr/>
        <p:txBody>
          <a:bodyPr/>
          <a:lstStyle/>
          <a:p>
            <a:pPr marL="0" indent="0">
              <a:buNone/>
            </a:pPr>
            <a:r>
              <a:rPr lang="en-US" dirty="0"/>
              <a:t>This platform “Smart Health” was created so people will have a single platform to find answers to all their COVD related questions</a:t>
            </a:r>
          </a:p>
        </p:txBody>
      </p:sp>
    </p:spTree>
    <p:extLst>
      <p:ext uri="{BB962C8B-B14F-4D97-AF65-F5344CB8AC3E}">
        <p14:creationId xmlns:p14="http://schemas.microsoft.com/office/powerpoint/2010/main" val="210450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C317-46BF-E345-9A41-99E57B41C11F}"/>
              </a:ext>
            </a:extLst>
          </p:cNvPr>
          <p:cNvSpPr>
            <a:spLocks noGrp="1"/>
          </p:cNvSpPr>
          <p:nvPr>
            <p:ph type="title"/>
          </p:nvPr>
        </p:nvSpPr>
        <p:spPr/>
        <p:txBody>
          <a:bodyPr/>
          <a:lstStyle/>
          <a:p>
            <a:r>
              <a:rPr lang="en-US" dirty="0"/>
              <a:t>Check it out!</a:t>
            </a:r>
          </a:p>
        </p:txBody>
      </p:sp>
      <p:sp>
        <p:nvSpPr>
          <p:cNvPr id="3" name="Content Placeholder 2">
            <a:extLst>
              <a:ext uri="{FF2B5EF4-FFF2-40B4-BE49-F238E27FC236}">
                <a16:creationId xmlns:a16="http://schemas.microsoft.com/office/drawing/2014/main" id="{00EF0B13-C3F9-DF4C-A659-0BED1308DFD0}"/>
              </a:ext>
            </a:extLst>
          </p:cNvPr>
          <p:cNvSpPr>
            <a:spLocks noGrp="1"/>
          </p:cNvSpPr>
          <p:nvPr>
            <p:ph idx="1"/>
          </p:nvPr>
        </p:nvSpPr>
        <p:spPr/>
        <p:txBody>
          <a:bodyPr/>
          <a:lstStyle/>
          <a:p>
            <a:pPr marL="0" indent="0">
              <a:buNone/>
            </a:pPr>
            <a:r>
              <a:rPr lang="en-US" dirty="0"/>
              <a:t>To check out the project please visit the </a:t>
            </a:r>
            <a:r>
              <a:rPr lang="en-US" dirty="0" err="1"/>
              <a:t>github</a:t>
            </a:r>
            <a:r>
              <a:rPr lang="en-US" dirty="0"/>
              <a:t> repository given below. </a:t>
            </a:r>
          </a:p>
          <a:p>
            <a:pPr marL="0" indent="0">
              <a:buNone/>
            </a:pPr>
            <a:r>
              <a:rPr lang="en-US" dirty="0">
                <a:hlinkClick r:id="rId2"/>
              </a:rPr>
              <a:t>https://github.com/YashSolanki2007/Smart-Scan</a:t>
            </a:r>
            <a:endParaRPr lang="en-US" dirty="0"/>
          </a:p>
          <a:p>
            <a:pPr marL="0" indent="0">
              <a:buNone/>
            </a:pPr>
            <a:r>
              <a:rPr lang="en-US" dirty="0"/>
              <a:t>Please read the readme file before trying out the project </a:t>
            </a:r>
          </a:p>
          <a:p>
            <a:pPr marL="0" indent="0">
              <a:buNone/>
            </a:pPr>
            <a:r>
              <a:rPr lang="en-US" dirty="0"/>
              <a:t>To download the complete dataset click on the link down below</a:t>
            </a:r>
          </a:p>
          <a:p>
            <a:pPr marL="0" indent="0">
              <a:buNone/>
            </a:pPr>
            <a:r>
              <a:rPr lang="en-IN" dirty="0">
                <a:hlinkClick r:id="rId3"/>
              </a:rPr>
              <a:t>https://www.kaggle.com/pranavraikokte/covid19-image-dataset</a:t>
            </a:r>
            <a:endParaRPr lang="en-IN" dirty="0"/>
          </a:p>
        </p:txBody>
      </p:sp>
    </p:spTree>
    <p:extLst>
      <p:ext uri="{BB962C8B-B14F-4D97-AF65-F5344CB8AC3E}">
        <p14:creationId xmlns:p14="http://schemas.microsoft.com/office/powerpoint/2010/main" val="106285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6C68-4E39-4A4F-829F-13E59AD0885C}"/>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7B45506E-0301-4740-9D16-D1250D81FD6D}"/>
              </a:ext>
            </a:extLst>
          </p:cNvPr>
          <p:cNvSpPr>
            <a:spLocks noGrp="1"/>
          </p:cNvSpPr>
          <p:nvPr>
            <p:ph type="subTitle" idx="1"/>
          </p:nvPr>
        </p:nvSpPr>
        <p:spPr/>
        <p:txBody>
          <a:bodyPr/>
          <a:lstStyle/>
          <a:p>
            <a:r>
              <a:rPr lang="en-US" dirty="0">
                <a:sym typeface="Wingdings" pitchFamily="2" charset="2"/>
              </a:rPr>
              <a:t></a:t>
            </a:r>
            <a:endParaRPr lang="en-US" dirty="0"/>
          </a:p>
        </p:txBody>
      </p:sp>
    </p:spTree>
    <p:extLst>
      <p:ext uri="{BB962C8B-B14F-4D97-AF65-F5344CB8AC3E}">
        <p14:creationId xmlns:p14="http://schemas.microsoft.com/office/powerpoint/2010/main" val="1660786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{60E363C4-BF88-5343-B9D6-C61202C79FB0}tf10001058</Template>
  <TotalTime>9</TotalTime>
  <Words>172</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Smart Health</vt:lpstr>
      <vt:lpstr>AIM</vt:lpstr>
      <vt:lpstr>How was it created</vt:lpstr>
      <vt:lpstr>Why was it created</vt:lpstr>
      <vt:lpstr>Check it 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dc:title>
  <dc:creator>yashmpsolanki@gmail.com</dc:creator>
  <cp:lastModifiedBy>yashmpsolanki@gmail.com</cp:lastModifiedBy>
  <cp:revision>1</cp:revision>
  <dcterms:created xsi:type="dcterms:W3CDTF">2021-09-11T19:59:33Z</dcterms:created>
  <dcterms:modified xsi:type="dcterms:W3CDTF">2021-09-11T20:08:35Z</dcterms:modified>
</cp:coreProperties>
</file>