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Root Cause Analysis (RCA) using StackStorm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Automated Event Correlation and Incident Response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StackStorm RCA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StackStorm is an event-driven automation platform that integrates with monitoring tools like SolarWinds, SCOM, Kibana, and ElasticSearch. It helps automate Root Cause Analysis (RCA) and incident response.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StackStorm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Sensors: Detect external events</a:t>
            </a:r>
          </a:p>
          <a:p>
            <a:r>
              <a:t>• Triggers: Define execution conditions</a:t>
            </a:r>
          </a:p>
          <a:p>
            <a:r>
              <a:t>• Actions: Execute automation workflows</a:t>
            </a:r>
          </a:p>
          <a:p>
            <a:r>
              <a:t>• Rules: Define event correlation logic</a:t>
            </a:r>
          </a:p>
          <a:p>
            <a:r>
              <a:t>• Packs: Prebuilt integrations</a:t>
            </a:r>
          </a:p>
          <a:p>
            <a:r>
              <a:t>• API &amp; CLI: Manage workflows</a:t>
            </a:r>
          </a:p>
          <a:p>
            <a:r>
              <a:t>• Web UI: Monitor and manage automation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Predefined Features Useful for RCA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Monitoring Integrations (SolarWinds, Nagios, Kibana, etc.)</a:t>
            </a:r>
          </a:p>
          <a:p>
            <a:r>
              <a:t>2. Event Correlation Engine</a:t>
            </a:r>
          </a:p>
          <a:p>
            <a:r>
              <a:t>3. Prebuilt Automation Workflows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High CPU &amp; API Failure RCA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Define a YAML rule to correlate multiple alerts and determine the root cause. Example:</a:t>
            </a:r>
          </a:p>
          <a:p>
            <a:r>
              <a:t>• If 5+ servers have high CPU &amp; API failures → Possible CPU overload</a:t>
            </a:r>
          </a:p>
          <a:p>
            <a:r>
              <a:t>• Automatically trigger RCA report generation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Automating RCA Report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Generate RCA reports</a:t>
            </a:r>
          </a:p>
          <a:p>
            <a:r>
              <a:t>• Store reports in Kibana / Elasticsearch</a:t>
            </a:r>
          </a:p>
          <a:p>
            <a:r>
              <a:t>• Notify teams via Slack / PagerDuty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Industry Standard SOP for RCA using StackStorm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Setup StackStorm environment</a:t>
            </a:r>
          </a:p>
          <a:p>
            <a:r>
              <a:t>2. Define monitoring triggers</a:t>
            </a:r>
          </a:p>
          <a:p>
            <a:r>
              <a:t>3. Create event correlation rules</a:t>
            </a:r>
          </a:p>
          <a:p>
            <a:r>
              <a:t>4. Implement automated remediation actions</a:t>
            </a:r>
          </a:p>
          <a:p>
            <a:r>
              <a:t>5. Test and validate RCA workflows</a:t>
            </a:r>
          </a:p>
          <a:p>
            <a:r>
              <a:t>6. Deploy StackStorm RCA in production</a:t>
            </a:r>
          </a:p>
          <a:p>
            <a:r>
              <a:t>7. Continuously optimize rules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StackStorm provides a powerful RCA framework</a:t>
            </a:r>
          </a:p>
          <a:p>
            <a:r>
              <a:t>• Custom rules are needed for specific environments</a:t>
            </a:r>
          </a:p>
          <a:p>
            <a:r>
              <a:t>• Seamless integration with monitoring tools</a:t>
            </a:r>
          </a:p>
          <a:p>
            <a:r>
              <a:t>• Alternatives: Moogsoft, BigPanda (not free)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