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76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4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0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92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70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6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9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5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0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738C21-5776-4EDD-9153-C11884FB963D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C624B7-5949-4436-BB44-12E07A230F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9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526" y="1884367"/>
            <a:ext cx="6859758" cy="3566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Typescript and its Role in Machine Learning</a:t>
            </a:r>
            <a:endParaRPr lang="en-IN" dirty="0"/>
          </a:p>
        </p:txBody>
      </p:sp>
      <p:pic>
        <p:nvPicPr>
          <p:cNvPr id="4100" name="Picture 4" descr="TypeScript vs. JavaScript: What's the Difference and When Does it Matte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08" y="2730867"/>
            <a:ext cx="4299438" cy="301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Why Typescript </a:t>
            </a:r>
            <a:r>
              <a:rPr lang="en-US" b="1" dirty="0"/>
              <a:t>Matters in ML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While it doesn’t train models, </a:t>
            </a:r>
            <a:r>
              <a:rPr lang="en-US" dirty="0" smtClean="0"/>
              <a:t>Typescript </a:t>
            </a:r>
            <a:r>
              <a:rPr lang="en-US" dirty="0"/>
              <a:t>is pivotal for building robust, maintainable, and scalable ML-powered applications.</a:t>
            </a:r>
          </a:p>
          <a:p>
            <a:pPr lvl="1"/>
            <a:r>
              <a:rPr lang="en-US" dirty="0"/>
              <a:t>It bridges the gap between complex ML models and user-friendly applications.</a:t>
            </a:r>
          </a:p>
          <a:p>
            <a:r>
              <a:rPr lang="en-US" b="1" dirty="0"/>
              <a:t>Use Cases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APIs, dashboards, visualization tools, and preprocessing in web environments.</a:t>
            </a:r>
          </a:p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Typescript </a:t>
            </a:r>
            <a:r>
              <a:rPr lang="en-US" dirty="0"/>
              <a:t>to complement Python-based ML projects, ensuring seamless integration and better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3592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1. What is </a:t>
            </a:r>
            <a:r>
              <a:rPr lang="en-IN" b="1" dirty="0" smtClean="0"/>
              <a:t>Typescript?</a:t>
            </a:r>
            <a:endParaRPr lang="en-IN" b="1" dirty="0"/>
          </a:p>
          <a:p>
            <a:r>
              <a:rPr lang="en-IN" b="1" dirty="0"/>
              <a:t>Definition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 smtClean="0"/>
              <a:t>Typescript </a:t>
            </a:r>
            <a:r>
              <a:rPr lang="en-IN" dirty="0"/>
              <a:t>is a </a:t>
            </a:r>
            <a:r>
              <a:rPr lang="en-IN" b="1" dirty="0"/>
              <a:t>strongly typed superset of JavaScript</a:t>
            </a:r>
            <a:r>
              <a:rPr lang="en-IN" dirty="0"/>
              <a:t> developed by Microsoft. It builds on JavaScript by adding static typing, object-oriented programming features, and compile-time error checking.</a:t>
            </a:r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Static typing (type checking during development).</a:t>
            </a:r>
          </a:p>
          <a:p>
            <a:pPr lvl="1"/>
            <a:r>
              <a:rPr lang="en-IN" dirty="0"/>
              <a:t>Enhanced IDE support (e.g., IntelliSense in Visual Studio Code).</a:t>
            </a:r>
          </a:p>
          <a:p>
            <a:pPr lvl="1"/>
            <a:r>
              <a:rPr lang="en-IN" dirty="0"/>
              <a:t>Compatibility with JavaScript </a:t>
            </a:r>
            <a:r>
              <a:rPr lang="en-IN" dirty="0" smtClean="0"/>
              <a:t>(Typescript </a:t>
            </a:r>
            <a:r>
              <a:rPr lang="en-IN" dirty="0"/>
              <a:t>code compiles to JavaScript).</a:t>
            </a:r>
          </a:p>
          <a:p>
            <a:pPr lvl="1"/>
            <a:r>
              <a:rPr lang="en-IN" dirty="0"/>
              <a:t>Object-oriented programming constructs like classes, interfaces, and modules.</a:t>
            </a:r>
          </a:p>
        </p:txBody>
      </p:sp>
    </p:spTree>
    <p:extLst>
      <p:ext uri="{BB962C8B-B14F-4D97-AF65-F5344CB8AC3E}">
        <p14:creationId xmlns:p14="http://schemas.microsoft.com/office/powerpoint/2010/main" val="318716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</a:t>
            </a:r>
            <a:r>
              <a:rPr lang="en-IN" dirty="0" smtClean="0"/>
              <a:t>Typescript </a:t>
            </a:r>
            <a:r>
              <a:rPr lang="en-IN" dirty="0"/>
              <a:t>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Advantages: </a:t>
            </a:r>
          </a:p>
          <a:p>
            <a:pPr lvl="1"/>
            <a:r>
              <a:rPr lang="en-IN" b="1" dirty="0" smtClean="0"/>
              <a:t>Error </a:t>
            </a:r>
            <a:r>
              <a:rPr lang="en-IN" b="1" dirty="0"/>
              <a:t>Reduction</a:t>
            </a:r>
            <a:r>
              <a:rPr lang="en-IN" dirty="0"/>
              <a:t>: Detects errors at compile-time, reducing runtime errors.</a:t>
            </a:r>
          </a:p>
          <a:p>
            <a:pPr lvl="1"/>
            <a:r>
              <a:rPr lang="en-IN" b="1" dirty="0"/>
              <a:t>Scalability</a:t>
            </a:r>
            <a:r>
              <a:rPr lang="en-IN" dirty="0"/>
              <a:t>: Ideal for large-scale projects with multiple developers.</a:t>
            </a:r>
          </a:p>
          <a:p>
            <a:pPr lvl="1"/>
            <a:r>
              <a:rPr lang="en-IN" b="1" dirty="0"/>
              <a:t>Readability and Maintainability</a:t>
            </a:r>
            <a:r>
              <a:rPr lang="en-IN" dirty="0"/>
              <a:t>: Explicit types make code more understandable and easier to debug.</a:t>
            </a:r>
          </a:p>
          <a:p>
            <a:pPr lvl="1"/>
            <a:r>
              <a:rPr lang="en-IN" b="1" dirty="0"/>
              <a:t>Compatibility</a:t>
            </a:r>
            <a:r>
              <a:rPr lang="en-IN" dirty="0"/>
              <a:t>: Works seamlessly with existing JavaScript code and libraries.</a:t>
            </a:r>
          </a:p>
        </p:txBody>
      </p:sp>
    </p:spTree>
    <p:extLst>
      <p:ext uri="{BB962C8B-B14F-4D97-AF65-F5344CB8AC3E}">
        <p14:creationId xmlns:p14="http://schemas.microsoft.com/office/powerpoint/2010/main" val="336570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 dirty="0" smtClean="0"/>
              <a:t>Typescript </a:t>
            </a:r>
            <a:r>
              <a:rPr lang="en-US" dirty="0"/>
              <a:t>Used in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Typescript </a:t>
            </a:r>
            <a:r>
              <a:rPr lang="en-US" dirty="0"/>
              <a:t>is not directly used for training ML models (Python dominates this space), it plays a significant role in the </a:t>
            </a:r>
            <a:r>
              <a:rPr lang="en-US" b="1" dirty="0"/>
              <a:t>ecosystem around ML</a:t>
            </a:r>
            <a:r>
              <a:rPr lang="en-US" dirty="0"/>
              <a:t>. Here’s how:</a:t>
            </a:r>
          </a:p>
          <a:p>
            <a:r>
              <a:rPr lang="en-US" b="1" dirty="0"/>
              <a:t>Frontend Development for ML Applications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Building </a:t>
            </a:r>
            <a:r>
              <a:rPr lang="en-US" b="1" dirty="0"/>
              <a:t>interactive dashboards</a:t>
            </a:r>
            <a:r>
              <a:rPr lang="en-US" dirty="0"/>
              <a:t> for visualizing ML results (e.g., displaying predictions, charts, and analytics).</a:t>
            </a:r>
          </a:p>
          <a:p>
            <a:pPr lvl="1"/>
            <a:r>
              <a:rPr lang="en-US" dirty="0"/>
              <a:t>Frameworks like </a:t>
            </a:r>
            <a:r>
              <a:rPr lang="en-US" b="1" dirty="0"/>
              <a:t>React</a:t>
            </a:r>
            <a:r>
              <a:rPr lang="en-US" dirty="0"/>
              <a:t> and </a:t>
            </a:r>
            <a:r>
              <a:rPr lang="en-US" b="1" dirty="0"/>
              <a:t>Angular</a:t>
            </a:r>
            <a:r>
              <a:rPr lang="en-US" dirty="0"/>
              <a:t> use </a:t>
            </a:r>
            <a:r>
              <a:rPr lang="en-US" dirty="0" smtClean="0"/>
              <a:t>Typescript </a:t>
            </a:r>
            <a:r>
              <a:rPr lang="en-US" dirty="0"/>
              <a:t>to create user-friendly interfaces for ML-powered tools.</a:t>
            </a:r>
          </a:p>
          <a:p>
            <a:r>
              <a:rPr lang="en-US" b="1" dirty="0"/>
              <a:t>Backend APIs for ML Models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in </a:t>
            </a:r>
            <a:r>
              <a:rPr lang="en-US" b="1" dirty="0"/>
              <a:t>Node.js</a:t>
            </a:r>
            <a:r>
              <a:rPr lang="en-US" dirty="0"/>
              <a:t> to create REST APIs or GraphQL APIs that serve machine learning models to applications.</a:t>
            </a:r>
          </a:p>
          <a:p>
            <a:pPr lvl="1"/>
            <a:r>
              <a:rPr lang="en-US" dirty="0"/>
              <a:t>Example: A Node.js server built with </a:t>
            </a:r>
            <a:r>
              <a:rPr lang="en-US" dirty="0" smtClean="0"/>
              <a:t>Typescript </a:t>
            </a:r>
            <a:r>
              <a:rPr lang="en-US" dirty="0"/>
              <a:t>could handle requests, send data to an ML model hosted elsewhere, and return predictions to the user.</a:t>
            </a:r>
          </a:p>
        </p:txBody>
      </p:sp>
    </p:spTree>
    <p:extLst>
      <p:ext uri="{BB962C8B-B14F-4D97-AF65-F5344CB8AC3E}">
        <p14:creationId xmlns:p14="http://schemas.microsoft.com/office/powerpoint/2010/main" val="94574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</a:t>
            </a:r>
            <a:r>
              <a:rPr lang="en-US" dirty="0" smtClean="0"/>
              <a:t>Typescript </a:t>
            </a:r>
            <a:r>
              <a:rPr lang="en-US" dirty="0"/>
              <a:t>Used in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Preprocessing and Integration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Typescript </a:t>
            </a:r>
            <a:r>
              <a:rPr lang="en-US" dirty="0"/>
              <a:t>can be used in </a:t>
            </a:r>
            <a:r>
              <a:rPr lang="en-US" b="1" dirty="0"/>
              <a:t>ETL (Extract, Transform, Load)</a:t>
            </a:r>
            <a:r>
              <a:rPr lang="en-US" dirty="0"/>
              <a:t> pipelines for preprocessing data in web-based environments before passing it to ML workflows.</a:t>
            </a:r>
          </a:p>
          <a:p>
            <a:r>
              <a:rPr lang="en-US" b="1" dirty="0"/>
              <a:t>Deployment Platforms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Typescript </a:t>
            </a:r>
            <a:r>
              <a:rPr lang="en-US" dirty="0"/>
              <a:t>is often used to build </a:t>
            </a:r>
            <a:r>
              <a:rPr lang="en-US" b="1" dirty="0"/>
              <a:t>platforms for deploying models</a:t>
            </a:r>
            <a:r>
              <a:rPr lang="en-US" dirty="0"/>
              <a:t> where users can upload datasets, choose algorithms, and view results in real-time.</a:t>
            </a:r>
          </a:p>
          <a:p>
            <a:r>
              <a:rPr lang="en-US" b="1" dirty="0"/>
              <a:t>Visualization Libraries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Libraries like </a:t>
            </a:r>
            <a:r>
              <a:rPr lang="en-US" b="1" dirty="0"/>
              <a:t>D3.js</a:t>
            </a:r>
            <a:r>
              <a:rPr lang="en-US" dirty="0"/>
              <a:t> and </a:t>
            </a:r>
            <a:r>
              <a:rPr lang="en-US" b="1" dirty="0"/>
              <a:t>Plotly.js</a:t>
            </a:r>
            <a:r>
              <a:rPr lang="en-US" dirty="0"/>
              <a:t>, often used with </a:t>
            </a:r>
            <a:r>
              <a:rPr lang="en-US" dirty="0" smtClean="0"/>
              <a:t>Typescript, </a:t>
            </a:r>
            <a:r>
              <a:rPr lang="en-US" dirty="0"/>
              <a:t>enable rich data visualizations in ML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07775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Choose </a:t>
            </a:r>
            <a:r>
              <a:rPr lang="en-US" dirty="0" smtClean="0"/>
              <a:t>Typescript </a:t>
            </a:r>
            <a:r>
              <a:rPr lang="en-US" dirty="0"/>
              <a:t>for ML Applications?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Integration </a:t>
            </a:r>
            <a:r>
              <a:rPr lang="en-US" b="1" dirty="0"/>
              <a:t>with ML Tools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While Python handles model training, </a:t>
            </a:r>
            <a:r>
              <a:rPr lang="en-US" dirty="0" smtClean="0"/>
              <a:t>Typescript </a:t>
            </a:r>
            <a:r>
              <a:rPr lang="en-US" dirty="0"/>
              <a:t>complements it by handling application layers like APIs and visualizations.</a:t>
            </a:r>
          </a:p>
          <a:p>
            <a:r>
              <a:rPr lang="en-US" b="1" dirty="0"/>
              <a:t>Enhanced Developer Productivity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Features like </a:t>
            </a:r>
            <a:r>
              <a:rPr lang="en-US" dirty="0" smtClean="0"/>
              <a:t>auto completion, </a:t>
            </a:r>
            <a:r>
              <a:rPr lang="en-US" dirty="0"/>
              <a:t>type annotations, and compile-time checks reduce development time and errors.</a:t>
            </a:r>
          </a:p>
          <a:p>
            <a:r>
              <a:rPr lang="en-US" b="1" dirty="0"/>
              <a:t>Ecosystem Compatibility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Works with popular web frameworks and tools commonly used for ML-powered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17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</a:t>
            </a:r>
            <a:r>
              <a:rPr lang="en-US" dirty="0" smtClean="0"/>
              <a:t>Typescript </a:t>
            </a:r>
            <a:r>
              <a:rPr lang="en-US" dirty="0"/>
              <a:t>Be Used in ML?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Building </a:t>
            </a:r>
            <a:r>
              <a:rPr lang="en-US" b="1" dirty="0"/>
              <a:t>Dashboards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When you need to visualize ML predictions, trends, or outputs interactively.</a:t>
            </a:r>
          </a:p>
          <a:p>
            <a:pPr lvl="1"/>
            <a:r>
              <a:rPr lang="en-US" dirty="0"/>
              <a:t>Example: Real-time anomaly detection results shown on a web interface.</a:t>
            </a:r>
          </a:p>
          <a:p>
            <a:r>
              <a:rPr lang="en-US" b="1" dirty="0"/>
              <a:t>Serving Models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When deploying an ML model using an API for applications to consume.</a:t>
            </a:r>
          </a:p>
          <a:p>
            <a:pPr lvl="1"/>
            <a:r>
              <a:rPr lang="en-US" dirty="0"/>
              <a:t>Example: A </a:t>
            </a:r>
            <a:r>
              <a:rPr lang="en-US" dirty="0" smtClean="0"/>
              <a:t>Typescript-based </a:t>
            </a:r>
            <a:r>
              <a:rPr lang="en-US" dirty="0"/>
              <a:t>API for sentiment analysis predictions.</a:t>
            </a:r>
          </a:p>
          <a:p>
            <a:r>
              <a:rPr lang="en-US" b="1" dirty="0"/>
              <a:t>Data Wrangling in Web Environments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For lightweight preprocessing of data before sending it to the backend for ML processing.</a:t>
            </a:r>
          </a:p>
          <a:p>
            <a:r>
              <a:rPr lang="en-US" b="1" dirty="0"/>
              <a:t>Team Collaboration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In large teams where code maintainability and readability are critical. </a:t>
            </a:r>
            <a:r>
              <a:rPr lang="en-US" dirty="0" smtClean="0"/>
              <a:t>Typescript </a:t>
            </a:r>
            <a:r>
              <a:rPr lang="en-US" dirty="0"/>
              <a:t>ensures clarity and reduces bugs in complex ML-related projects.</a:t>
            </a:r>
          </a:p>
        </p:txBody>
      </p:sp>
    </p:spTree>
    <p:extLst>
      <p:ext uri="{BB962C8B-B14F-4D97-AF65-F5344CB8AC3E}">
        <p14:creationId xmlns:p14="http://schemas.microsoft.com/office/powerpoint/2010/main" val="5067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smtClean="0"/>
              <a:t>Typescript </a:t>
            </a:r>
            <a:r>
              <a:rPr lang="en-US" dirty="0"/>
              <a:t>in ML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Machine </a:t>
            </a:r>
            <a:r>
              <a:rPr lang="en-US" b="1" dirty="0"/>
              <a:t>Learning Dashboards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web-based dashboard using React + </a:t>
            </a:r>
            <a:r>
              <a:rPr lang="en-US" dirty="0" smtClean="0"/>
              <a:t>Typescript </a:t>
            </a:r>
            <a:r>
              <a:rPr lang="en-US" dirty="0"/>
              <a:t>to visualize predictions from an ML model (e.g., financial forecasts, recommendation scores).</a:t>
            </a:r>
          </a:p>
          <a:p>
            <a:r>
              <a:rPr lang="en-US" b="1" dirty="0"/>
              <a:t>APIs for Predictions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Node.js backend written in </a:t>
            </a:r>
            <a:r>
              <a:rPr lang="en-US" dirty="0" smtClean="0"/>
              <a:t>Typescript </a:t>
            </a:r>
            <a:r>
              <a:rPr lang="en-US" dirty="0"/>
              <a:t>that takes user input (like text or images), queries an ML model, and returns predictions.</a:t>
            </a:r>
          </a:p>
          <a:p>
            <a:r>
              <a:rPr lang="en-US" b="1" dirty="0"/>
              <a:t>Interactive ML Tools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Tools that let users upload datasets, train simple models, and visualize outputs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1756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</a:t>
            </a:r>
            <a:r>
              <a:rPr lang="en-US" dirty="0" smtClean="0"/>
              <a:t>Typescript </a:t>
            </a:r>
            <a:r>
              <a:rPr lang="en-US" dirty="0"/>
              <a:t>in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Not </a:t>
            </a:r>
            <a:r>
              <a:rPr lang="en-US" b="1" dirty="0"/>
              <a:t>for Model Training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Typescript </a:t>
            </a:r>
            <a:r>
              <a:rPr lang="en-US" dirty="0"/>
              <a:t>isn’t suitable for training or developing ML models directly; it relies on Python or R for these tasks.</a:t>
            </a:r>
          </a:p>
          <a:p>
            <a:r>
              <a:rPr lang="en-US" b="1" dirty="0"/>
              <a:t>Learning Curve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Developers familiar with JavaScript might take time to adapt to </a:t>
            </a:r>
            <a:r>
              <a:rPr lang="en-US" dirty="0" smtClean="0"/>
              <a:t>Typescript's </a:t>
            </a:r>
            <a:r>
              <a:rPr lang="en-US" dirty="0"/>
              <a:t>static typing.</a:t>
            </a:r>
          </a:p>
          <a:p>
            <a:r>
              <a:rPr lang="en-US" b="1" dirty="0"/>
              <a:t>Performance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For compute-intensive tasks, </a:t>
            </a:r>
            <a:r>
              <a:rPr lang="en-US" dirty="0" smtClean="0"/>
              <a:t>Typescript </a:t>
            </a:r>
            <a:r>
              <a:rPr lang="en-US" dirty="0"/>
              <a:t>(or JavaScript) is slower than Python or C++.</a:t>
            </a:r>
          </a:p>
        </p:txBody>
      </p:sp>
    </p:spTree>
    <p:extLst>
      <p:ext uri="{BB962C8B-B14F-4D97-AF65-F5344CB8AC3E}">
        <p14:creationId xmlns:p14="http://schemas.microsoft.com/office/powerpoint/2010/main" val="4065211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774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Typescript and its Role in Machine Learning</vt:lpstr>
      <vt:lpstr>INTRODUCTION</vt:lpstr>
      <vt:lpstr>Why is Typescript Used?</vt:lpstr>
      <vt:lpstr>Where is Typescript Used in Machine Learning?</vt:lpstr>
      <vt:lpstr>Where is Typescript Used in Machine Learning?</vt:lpstr>
      <vt:lpstr>Why Choose Typescript for ML Applications?</vt:lpstr>
      <vt:lpstr>When Should Typescript Be Used in ML?</vt:lpstr>
      <vt:lpstr>Examples of Typescript in ML Applications</vt:lpstr>
      <vt:lpstr>Challenges of Typescript in ML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and its Role in Machine Learning</dc:title>
  <dc:creator>Yash Srivastava</dc:creator>
  <cp:lastModifiedBy>Yash Srivastava</cp:lastModifiedBy>
  <cp:revision>3</cp:revision>
  <dcterms:created xsi:type="dcterms:W3CDTF">2025-01-28T04:36:12Z</dcterms:created>
  <dcterms:modified xsi:type="dcterms:W3CDTF">2025-01-28T05:42:46Z</dcterms:modified>
</cp:coreProperties>
</file>