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4E1F-A196-50C5-9CEF-732235672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7BFB8-D231-D8E6-17B3-0E5B5985E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BA4F-7F50-56DB-C70E-3CF083D6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EFD1-8E87-7F1D-62FC-61F3C8DE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950B-71D6-5D78-CC48-FA368D1E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69B0-32C1-06AE-2DC8-C6C595C7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C2BE8-17CB-AC9B-369B-9C30B48A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30FC-CCCD-473C-0E21-F3941EFD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1B9C-280E-F5AB-357E-C065B602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02FF-AAEA-32C4-047A-38CA5EB1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18BD4-12CE-50B5-7099-9A2EF91F9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AC15A-3613-6E98-7586-D5546F2A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1511-752C-70FE-280C-142F0C98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9431-F9D6-2EB6-F0AA-42A6798B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84287-1752-0864-3FBE-88716EED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4CC9-BB89-5A02-2F55-487F20E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E4AF-0DB6-86B4-D066-233E1D32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575A-6C83-CFFE-E77B-92EA97B8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2E00-1AF7-0DBF-4B74-CF0DF53E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BB86-A52F-7936-1B1B-D60D3B36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3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0DF8-6422-78C6-0475-9DF280F8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35CFD-BC50-BF45-1FFD-B182B2CA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9E0F7-AC3A-BFEB-DCD6-AD972DF8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E35C-BADC-743E-6E31-A62B18FA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545EF-1C7D-2010-41EB-6DB26AC1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10A4-F5A8-9CB4-233B-8F9B2703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0B41-60E6-B60A-A333-7BB0D69C3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40CC6-1242-89EB-DE19-288916FE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02DD5-08C0-7AC1-A744-A45F0CC1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05FF9-D3C9-D1F4-1B14-9EB6204A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5A93-4827-604A-6D95-F2B4D21D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A144-C8E5-358C-3775-53704254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DBA3E-8076-9A5A-E645-56068A8D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67937-90D3-BBDC-A958-F80EBC85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B15C9-F531-B4DB-471A-B20DC3DC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4DF88-3EE4-92DE-1266-13B89855B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7D90E-006F-8966-E5E6-0BD2F035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C96A0-9B4F-D5E6-43B3-9509AF83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CC7E0-F506-4D7E-62B8-26797046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4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0014-9917-704F-B978-ABA42C90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44D88-C372-B575-25D0-9495E3C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44CFD-76AC-81AF-264D-B7A92142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2280-A879-44CB-A481-4C3E1B7F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4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87165-17CA-36BB-DDF7-1BADAEF3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41C8-9C05-FDA8-4C6A-189EA452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C07DF-616D-0542-0083-6ACE5AF0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8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17E-15EB-9317-80B0-B63384C9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2D19-5F6F-7814-EF06-0F39C565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5CB0E-95CE-B7E3-C4AA-376C9C235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A635A-561E-94C1-8579-DCED4BF9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5D36-7B93-8E37-0333-39F61CFC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4C748-10EB-99D2-026B-790AFFC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1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9DCC-4236-4B87-B732-F34B4CAB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DD3E2-9F7A-6A53-BEF7-32C8A46E0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0D45-5CDB-845B-5E50-8EADC16B3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C3F9F-57F4-CB59-EAFF-FC374A30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324C-E707-BD25-CD8D-2AA49874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D3D6D-6722-F20C-58B7-71F1F445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6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385D2-6920-CFF9-052F-1B365B37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43FC-58F9-B8BC-7974-5F86D5C7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4D04-AED4-F3DA-24AB-C70B10D98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DCFC6-E456-4EE3-8A2D-CAEC23D4BA56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9641F-B8AA-2604-B2B1-A27B98BAA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269D-FAD5-B758-11CA-5451371B5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EAB64-603D-4F75-B49C-75C37F4C77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4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FC36-ABA7-E185-4139-6D3BCEEE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 Sales 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859E1-9A71-89AC-5DD2-88CAC0D4B5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Summary of Power BI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ECD66-9000-5EBA-6C81-A5305B17EC4E}"/>
              </a:ext>
            </a:extLst>
          </p:cNvPr>
          <p:cNvSpPr txBox="1"/>
          <p:nvPr/>
        </p:nvSpPr>
        <p:spPr>
          <a:xfrm>
            <a:off x="9689431" y="6336633"/>
            <a:ext cx="29517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Yash Talegaonkar</a:t>
            </a:r>
          </a:p>
        </p:txBody>
      </p:sp>
    </p:spTree>
    <p:extLst>
      <p:ext uri="{BB962C8B-B14F-4D97-AF65-F5344CB8AC3E}">
        <p14:creationId xmlns:p14="http://schemas.microsoft.com/office/powerpoint/2010/main" val="294120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C358-6D50-AEF8-4011-7D6A55CE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E329-8CB0-FAD2-CBD7-D5BDB231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Power BI dashboard provides a detailed overview and analysis of a car sales dataset.</a:t>
            </a:r>
          </a:p>
          <a:p>
            <a:r>
              <a:rPr lang="en-US" dirty="0"/>
              <a:t>Key features include:</a:t>
            </a:r>
          </a:p>
          <a:p>
            <a:pPr lvl="1"/>
            <a:r>
              <a:rPr lang="en-US" dirty="0"/>
              <a:t>Total revenue and car sales count.</a:t>
            </a:r>
          </a:p>
          <a:p>
            <a:pPr lvl="1"/>
            <a:r>
              <a:rPr lang="en-US" dirty="0"/>
              <a:t>Top 10 most selling car brands.</a:t>
            </a:r>
          </a:p>
          <a:p>
            <a:pPr lvl="1"/>
            <a:r>
              <a:rPr lang="en-US" dirty="0"/>
              <a:t>Body-type and transmission-type market shares.</a:t>
            </a:r>
          </a:p>
          <a:p>
            <a:pPr lvl="1"/>
            <a:r>
              <a:rPr lang="en-US" dirty="0"/>
              <a:t>Distribution by car make and model.</a:t>
            </a:r>
          </a:p>
          <a:p>
            <a:pPr lvl="1"/>
            <a:r>
              <a:rPr lang="en-US" dirty="0"/>
              <a:t>Price comparison: Selling price vs MMR price.</a:t>
            </a:r>
          </a:p>
          <a:p>
            <a:pPr lvl="1"/>
            <a:r>
              <a:rPr lang="en-US" dirty="0"/>
              <a:t>Analysis of car’s odometer reading and its effect on pricing .</a:t>
            </a:r>
          </a:p>
        </p:txBody>
      </p:sp>
    </p:spTree>
    <p:extLst>
      <p:ext uri="{BB962C8B-B14F-4D97-AF65-F5344CB8AC3E}">
        <p14:creationId xmlns:p14="http://schemas.microsoft.com/office/powerpoint/2010/main" val="37934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64A-9ED8-19CD-DFC7-48BE8D10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F9DB-8358-BD29-F30C-71942148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 Trends:</a:t>
            </a:r>
            <a:r>
              <a:rPr lang="en-US" dirty="0"/>
              <a:t> Year-wise and overall car sale volumes with revenue.</a:t>
            </a:r>
          </a:p>
          <a:p>
            <a:r>
              <a:rPr lang="en-US" b="1" dirty="0"/>
              <a:t>Brand Performance:</a:t>
            </a:r>
            <a:r>
              <a:rPr lang="en-US" dirty="0"/>
              <a:t> Top 10 brands dominate a significant share of sales.</a:t>
            </a:r>
          </a:p>
          <a:p>
            <a:r>
              <a:rPr lang="en-US" b="1" dirty="0"/>
              <a:t>Customer Preference:</a:t>
            </a:r>
            <a:endParaRPr lang="en-US" dirty="0"/>
          </a:p>
          <a:p>
            <a:pPr lvl="1"/>
            <a:r>
              <a:rPr lang="en-US" b="1" dirty="0"/>
              <a:t>Body types:</a:t>
            </a:r>
            <a:r>
              <a:rPr lang="en-US" dirty="0"/>
              <a:t> SUV’s, Sedans, Coupes, Convertibles, etc.</a:t>
            </a:r>
          </a:p>
          <a:p>
            <a:pPr lvl="1"/>
            <a:r>
              <a:rPr lang="en-US" b="1" dirty="0"/>
              <a:t>Transmission:</a:t>
            </a:r>
            <a:r>
              <a:rPr lang="en-US" dirty="0"/>
              <a:t> Manual vs Automatic</a:t>
            </a:r>
            <a:endParaRPr lang="en-US" b="1" dirty="0"/>
          </a:p>
          <a:p>
            <a:r>
              <a:rPr lang="en-US" b="1" dirty="0"/>
              <a:t>Price Factors:</a:t>
            </a:r>
            <a:r>
              <a:rPr lang="en-US" dirty="0"/>
              <a:t> Selling price relationships with odometer, condition and MMR.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01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Car Sales Dashboard Overview</vt:lpstr>
      <vt:lpstr>Dashboard Summary</vt:lpstr>
      <vt:lpstr>Focused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Talegaonkar</dc:creator>
  <cp:lastModifiedBy>Yash Talegaonkar</cp:lastModifiedBy>
  <cp:revision>1</cp:revision>
  <dcterms:created xsi:type="dcterms:W3CDTF">2025-04-12T11:24:14Z</dcterms:created>
  <dcterms:modified xsi:type="dcterms:W3CDTF">2025-04-12T11:24:24Z</dcterms:modified>
</cp:coreProperties>
</file>