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wmf" ContentType="image/x-wmf"/>
  <Default Extension="gif" ContentType="image/gif"/>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4.3-->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1" r:id="rId2"/>
    <p:sldMasterId id="2147483688" r:id="rId3"/>
    <p:sldMasterId id="2147483702" r:id="rId4"/>
    <p:sldMasterId id="2147483714" r:id="rId5"/>
    <p:sldMasterId id="2147483728" r:id="rId6"/>
    <p:sldMasterId id="2147483742" r:id="rId7"/>
    <p:sldMasterId id="2147483754" r:id="rId8"/>
    <p:sldMasterId id="2147483768" r:id="rId9"/>
    <p:sldMasterId id="2147483782" r:id="rId10"/>
  </p:sldMasterIdLst>
  <p:notesMasterIdLst>
    <p:notesMasterId r:id="rId11"/>
  </p:notesMasterIdLst>
  <p:sldIdLst>
    <p:sldId id="259" r:id="rId12"/>
    <p:sldId id="262" r:id="rId13"/>
    <p:sldId id="265" r:id="rId14"/>
    <p:sldId id="268" r:id="rId15"/>
    <p:sldId id="271" r:id="rId16"/>
    <p:sldId id="274" r:id="rId17"/>
    <p:sldId id="277" r:id="rId18"/>
    <p:sldId id="280" r:id="rId19"/>
    <p:sldId id="283" r:id="rId20"/>
    <p:sldId id="286" r:id="rId21"/>
    <p:sldId id="289" r:id="rId22"/>
    <p:sldId id="292" r:id="rId23"/>
    <p:sldId id="295" r:id="rId24"/>
    <p:sldId id="298" r:id="rId25"/>
    <p:sldId id="301" r:id="rId26"/>
    <p:sldId id="304" r:id="rId27"/>
    <p:sldId id="307" r:id="rId28"/>
    <p:sldId id="310" r:id="rId29"/>
    <p:sldId id="313" r:id="rId30"/>
    <p:sldId id="316" r:id="rId31"/>
    <p:sldId id="319" r:id="rId32"/>
    <p:sldId id="322" r:id="rId33"/>
    <p:sldId id="325" r:id="rId34"/>
    <p:sldId id="328" r:id="rId35"/>
    <p:sldId id="331" r:id="rId36"/>
    <p:sldId id="334" r:id="rId37"/>
    <p:sldId id="337" r:id="rId38"/>
    <p:sldId id="340" r:id="rId39"/>
    <p:sldId id="343" r:id="rId40"/>
    <p:sldId id="346" r:id="rId41"/>
    <p:sldId id="349" r:id="rId42"/>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extLs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Master" Target="slideMasters/slideMaster10.xml" /><Relationship Id="rId11" Type="http://schemas.openxmlformats.org/officeDocument/2006/relationships/notesMaster" Target="notesMasters/notesMaster1.xml" /><Relationship Id="rId12" Type="http://schemas.openxmlformats.org/officeDocument/2006/relationships/slide" Target="slides/slide1.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 Type="http://schemas.openxmlformats.org/officeDocument/2006/relationships/slideMaster" Target="slideMasters/slideMaster2.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 Type="http://schemas.openxmlformats.org/officeDocument/2006/relationships/slideMaster" Target="slideMasters/slideMaster3.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 Id="rId35" Type="http://schemas.openxmlformats.org/officeDocument/2006/relationships/slide" Target="slides/slide24.xml" /><Relationship Id="rId36" Type="http://schemas.openxmlformats.org/officeDocument/2006/relationships/slide" Target="slides/slide25.xml" /><Relationship Id="rId37" Type="http://schemas.openxmlformats.org/officeDocument/2006/relationships/slide" Target="slides/slide26.xml" /><Relationship Id="rId38" Type="http://schemas.openxmlformats.org/officeDocument/2006/relationships/slide" Target="slides/slide27.xml" /><Relationship Id="rId39" Type="http://schemas.openxmlformats.org/officeDocument/2006/relationships/slide" Target="slides/slide28.xml" /><Relationship Id="rId4" Type="http://schemas.openxmlformats.org/officeDocument/2006/relationships/slideMaster" Target="slideMasters/slideMaster4.xml" /><Relationship Id="rId40" Type="http://schemas.openxmlformats.org/officeDocument/2006/relationships/slide" Target="slides/slide29.xml" /><Relationship Id="rId41" Type="http://schemas.openxmlformats.org/officeDocument/2006/relationships/slide" Target="slides/slide30.xml" /><Relationship Id="rId42" Type="http://schemas.openxmlformats.org/officeDocument/2006/relationships/slide" Target="slides/slide31.xml" /><Relationship Id="rId43" Type="http://schemas.openxmlformats.org/officeDocument/2006/relationships/tags" Target="tags/tag1.xml" /><Relationship Id="rId44" Type="http://schemas.openxmlformats.org/officeDocument/2006/relationships/presProps" Target="presProps.xml" /><Relationship Id="rId45" Type="http://schemas.openxmlformats.org/officeDocument/2006/relationships/viewProps" Target="viewProps.xml" /><Relationship Id="rId46" Type="http://schemas.openxmlformats.org/officeDocument/2006/relationships/theme" Target="theme/theme1.xml" /><Relationship Id="rId47" Type="http://schemas.openxmlformats.org/officeDocument/2006/relationships/tableStyles" Target="tableStyles.xml" /><Relationship Id="rId5" Type="http://schemas.openxmlformats.org/officeDocument/2006/relationships/slideMaster" Target="slideMasters/slideMaster5.xml" /><Relationship Id="rId6" Type="http://schemas.openxmlformats.org/officeDocument/2006/relationships/slideMaster" Target="slideMasters/slideMaster6.xml" /><Relationship Id="rId7" Type="http://schemas.openxmlformats.org/officeDocument/2006/relationships/slideMaster" Target="slideMasters/slideMaster7.xml" /><Relationship Id="rId8" Type="http://schemas.openxmlformats.org/officeDocument/2006/relationships/slideMaster" Target="slideMasters/slideMaster8.xml" /><Relationship Id="rId9" Type="http://schemas.openxmlformats.org/officeDocument/2006/relationships/slideMaster" Target="slideMasters/slideMaster9.xml" /></Relationships>
</file>

<file path=ppt/diagrams/colors1.xml><?xml version="1.0" encoding="utf-8"?>
<dgm:colorsDef xmlns:a="http://schemas.openxmlformats.org/drawingml/2006/main" xmlns:dgm="http://schemas.openxmlformats.org/drawingml/2006/diagram"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dgm:ptLst>
    <dgm:pt modelId="{B33CAD7B-370C-4B33-AB0A-EC440EC2F4F9}" type="doc">
      <dgm:prSet loTypeId="urn:microsoft.com/office/officeart/2005/8/layout/venn1" loCatId="relationship" qsTypeId="urn:microsoft.com/office/officeart/2005/8/quickstyle/simple1#1" qsCatId="simple" csTypeId="urn:microsoft.com/office/officeart/2005/8/colors/accent1_2#1" csCatId="accent1" phldr="1"/>
      <dgm:spPr/>
      <dgm:t>
        <a:bodyPr/>
        <a:lstStyle/>
        <a:p>
          <a:endParaRPr lang="en-US"/>
        </a:p>
      </dgm:t>
    </dgm:pt>
    <dgm:pt modelId="{17E817B1-3CAF-4D5E-9B4D-81BB2DC6F4BD}" type="parTrans" cxnId="{6CE3852C-EA0B-4A2E-A654-B643AE90BD62}">
      <dgm:prSet custT="1"/>
      <dgm:spPr/>
      <dgm:t>
        <a:bodyPr/>
        <a:lstStyle/>
        <a:p>
          <a:endParaRPr lang="en-US" sz="2000" b="1"/>
        </a:p>
      </dgm:t>
    </dgm:pt>
    <dgm:pt modelId="{7F489132-CCED-4078-9922-F337733A0A21}">
      <dgm:prSet custT="1"/>
      <dgm:spPr>
        <a:xfrm>
          <a:off x="2731915" y="0"/>
          <a:ext cx="1794104" cy="960120"/>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Powerful multi-core processors</a:t>
          </a:r>
          <a:endParaRPr lang="en-US" sz="2000" b="1">
            <a:solidFill>
              <a:sysClr val="windowText" lastClr="000000">
                <a:hueOff val="0"/>
                <a:satOff val="0"/>
                <a:lumOff val="0"/>
                <a:alphaOff val="0"/>
              </a:sysClr>
            </a:solidFill>
            <a:latin typeface="Gill Sans MT"/>
            <a:ea typeface="+mn-ea"/>
            <a:cs typeface="+mn-cs"/>
          </a:endParaRPr>
        </a:p>
      </dgm:t>
    </dgm:pt>
    <dgm:pt modelId="{B9AB5812-E774-47C5-9A70-07315ABB87DA}" type="sibTrans" cxnId="{6CE3852C-EA0B-4A2E-A654-B643AE90BD62}">
      <dgm:prSet custT="1"/>
      <dgm:spPr/>
      <dgm:t>
        <a:bodyPr/>
        <a:lstStyle/>
        <a:p>
          <a:endParaRPr lang="en-US" sz="2000" b="1"/>
        </a:p>
      </dgm:t>
    </dgm:pt>
    <dgm:pt modelId="{2C36D85A-18A4-4B65-99D6-23B885CFF042}" type="parTrans" cxnId="{66778E75-999A-4C3E-BA10-5E6B4AE71B79}">
      <dgm:prSet custT="1"/>
      <dgm:spPr/>
      <dgm:t>
        <a:bodyPr/>
        <a:lstStyle/>
        <a:p>
          <a:endParaRPr lang="en-US" sz="2000" b="1"/>
        </a:p>
      </dgm:t>
    </dgm:pt>
    <dgm:pt modelId="{18A7CF6E-E75C-4BBD-AAA1-ADC15FF4E1B8}">
      <dgm:prSet custT="1"/>
      <dgm:spPr>
        <a:xfrm>
          <a:off x="5064251" y="912114"/>
          <a:ext cx="1696244" cy="1056132"/>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General purpose graphic processors</a:t>
          </a:r>
          <a:endParaRPr lang="en-US" sz="2000" b="1">
            <a:solidFill>
              <a:sysClr val="windowText" lastClr="000000">
                <a:hueOff val="0"/>
                <a:satOff val="0"/>
                <a:lumOff val="0"/>
                <a:alphaOff val="0"/>
              </a:sysClr>
            </a:solidFill>
            <a:latin typeface="Gill Sans MT"/>
            <a:ea typeface="+mn-ea"/>
            <a:cs typeface="+mn-cs"/>
          </a:endParaRPr>
        </a:p>
      </dgm:t>
    </dgm:pt>
    <dgm:pt modelId="{CD99B73B-7203-47BA-BF89-8835A5E2BD7A}" type="sibTrans" cxnId="{66778E75-999A-4C3E-BA10-5E6B4AE71B79}">
      <dgm:prSet custT="1"/>
      <dgm:spPr/>
      <dgm:t>
        <a:bodyPr/>
        <a:lstStyle/>
        <a:p>
          <a:endParaRPr lang="en-US" sz="2000" b="1"/>
        </a:p>
      </dgm:t>
    </dgm:pt>
    <dgm:pt modelId="{4625DA01-7F62-4330-BEB5-C29980B5C457}" type="parTrans" cxnId="{FAA9D213-F392-4D7D-B650-8676F790437A}">
      <dgm:prSet custT="1"/>
      <dgm:spPr/>
      <dgm:t>
        <a:bodyPr/>
        <a:lstStyle/>
        <a:p>
          <a:endParaRPr lang="en-US" sz="2000" b="1"/>
        </a:p>
      </dgm:t>
    </dgm:pt>
    <dgm:pt modelId="{B2836F9B-BFA5-488A-B3FC-F62FEA97B890}">
      <dgm:prSet custT="1"/>
      <dgm:spPr>
        <a:xfrm>
          <a:off x="4987207" y="2256282"/>
          <a:ext cx="2143912" cy="1128141"/>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 Superior software methodologies</a:t>
          </a:r>
          <a:endParaRPr lang="en-US" sz="2000" b="1">
            <a:solidFill>
              <a:sysClr val="windowText" lastClr="000000">
                <a:hueOff val="0"/>
                <a:satOff val="0"/>
                <a:lumOff val="0"/>
                <a:alphaOff val="0"/>
              </a:sysClr>
            </a:solidFill>
            <a:latin typeface="Gill Sans MT"/>
            <a:ea typeface="+mn-ea"/>
            <a:cs typeface="+mn-cs"/>
          </a:endParaRPr>
        </a:p>
      </dgm:t>
    </dgm:pt>
    <dgm:pt modelId="{80A53C3F-E5FD-4D5B-B79E-07C657CBB8A2}" type="sibTrans" cxnId="{FAA9D213-F392-4D7D-B650-8676F790437A}">
      <dgm:prSet custT="1"/>
      <dgm:spPr/>
      <dgm:t>
        <a:bodyPr/>
        <a:lstStyle/>
        <a:p>
          <a:endParaRPr lang="en-US" sz="2000" b="1"/>
        </a:p>
      </dgm:t>
    </dgm:pt>
    <dgm:pt modelId="{18173238-8268-40E2-BEFB-7EAEE9425ABB}" type="parTrans" cxnId="{AFC700FC-42A2-4E1B-A741-0BE4808594EA}">
      <dgm:prSet custT="1"/>
      <dgm:spPr/>
      <dgm:t>
        <a:bodyPr/>
        <a:lstStyle/>
        <a:p>
          <a:endParaRPr lang="en-US" sz="2000" b="1"/>
        </a:p>
      </dgm:t>
    </dgm:pt>
    <dgm:pt modelId="{EE488B06-C774-4EDC-B876-9D5C307B7127}">
      <dgm:prSet custT="1"/>
      <dgm:spPr>
        <a:xfrm>
          <a:off x="4509710" y="3768471"/>
          <a:ext cx="1794104" cy="1032129"/>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Virtualization leveraging the powerful hardware</a:t>
          </a:r>
          <a:endParaRPr lang="en-US" sz="2000" b="1">
            <a:solidFill>
              <a:sysClr val="windowText" lastClr="000000">
                <a:hueOff val="0"/>
                <a:satOff val="0"/>
                <a:lumOff val="0"/>
                <a:alphaOff val="0"/>
              </a:sysClr>
            </a:solidFill>
            <a:latin typeface="Gill Sans MT"/>
            <a:ea typeface="+mn-ea"/>
            <a:cs typeface="+mn-cs"/>
          </a:endParaRPr>
        </a:p>
      </dgm:t>
    </dgm:pt>
    <dgm:pt modelId="{81A50980-8254-4AAD-9797-5B07EBE2F59F}" type="sibTrans" cxnId="{AFC700FC-42A2-4E1B-A741-0BE4808594EA}">
      <dgm:prSet custT="1"/>
      <dgm:spPr/>
      <dgm:t>
        <a:bodyPr/>
        <a:lstStyle/>
        <a:p>
          <a:endParaRPr lang="en-US" sz="2000" b="1"/>
        </a:p>
      </dgm:t>
    </dgm:pt>
    <dgm:pt modelId="{94283CE2-E678-495F-90AA-5316B497DF8A}" type="parTrans" cxnId="{8D1C4FFF-E1A6-4430-B933-3B603A746352}">
      <dgm:prSet custT="1"/>
      <dgm:spPr/>
      <dgm:t>
        <a:bodyPr/>
        <a:lstStyle/>
        <a:p>
          <a:endParaRPr lang="en-US" sz="2000" b="1"/>
        </a:p>
      </dgm:t>
    </dgm:pt>
    <dgm:pt modelId="{15426BCB-6AFE-4DF1-8970-47900A6D1149}">
      <dgm:prSet custT="1"/>
      <dgm:spPr>
        <a:xfrm>
          <a:off x="654120" y="3768471"/>
          <a:ext cx="2394106" cy="1032129"/>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Wider bandwidth for communication</a:t>
          </a:r>
          <a:endParaRPr lang="en-US" sz="2000" b="1">
            <a:solidFill>
              <a:sysClr val="windowText" lastClr="000000">
                <a:hueOff val="0"/>
                <a:satOff val="0"/>
                <a:lumOff val="0"/>
                <a:alphaOff val="0"/>
              </a:sysClr>
            </a:solidFill>
            <a:latin typeface="Gill Sans MT"/>
            <a:ea typeface="+mn-ea"/>
            <a:cs typeface="+mn-cs"/>
          </a:endParaRPr>
        </a:p>
      </dgm:t>
    </dgm:pt>
    <dgm:pt modelId="{BA2E0DC8-4B32-4855-AF98-15942963A470}" type="sibTrans" cxnId="{8D1C4FFF-E1A6-4430-B933-3B603A746352}">
      <dgm:prSet custT="1"/>
      <dgm:spPr/>
      <dgm:t>
        <a:bodyPr/>
        <a:lstStyle/>
        <a:p>
          <a:endParaRPr lang="en-US" sz="2000" b="1"/>
        </a:p>
      </dgm:t>
    </dgm:pt>
    <dgm:pt modelId="{C829731A-9D35-441B-93E0-EADDF65339C2}" type="parTrans" cxnId="{5881379A-54D0-476C-9F64-BB1BCDD9411B}">
      <dgm:prSet custT="1"/>
      <dgm:spPr/>
      <dgm:t>
        <a:bodyPr/>
        <a:lstStyle/>
        <a:p>
          <a:endParaRPr lang="en-US" sz="2000" b="1"/>
        </a:p>
      </dgm:t>
    </dgm:pt>
    <dgm:pt modelId="{F4165374-8608-41F2-BAC4-059F1375D3C4}">
      <dgm:prSet custT="1"/>
      <dgm:spPr>
        <a:xfrm>
          <a:off x="366960" y="2256282"/>
          <a:ext cx="1663623" cy="1128141"/>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Proliferation of devices</a:t>
          </a:r>
          <a:endParaRPr lang="en-US" sz="2000" b="1">
            <a:solidFill>
              <a:sysClr val="windowText" lastClr="000000">
                <a:hueOff val="0"/>
                <a:satOff val="0"/>
                <a:lumOff val="0"/>
                <a:alphaOff val="0"/>
              </a:sysClr>
            </a:solidFill>
            <a:latin typeface="Gill Sans MT"/>
            <a:ea typeface="+mn-ea"/>
            <a:cs typeface="+mn-cs"/>
          </a:endParaRPr>
        </a:p>
      </dgm:t>
    </dgm:pt>
    <dgm:pt modelId="{FE65EB1F-AD15-41F6-AE41-97560E57778D}" type="sibTrans" cxnId="{5881379A-54D0-476C-9F64-BB1BCDD9411B}">
      <dgm:prSet custT="1"/>
      <dgm:spPr/>
      <dgm:t>
        <a:bodyPr/>
        <a:lstStyle/>
        <a:p>
          <a:endParaRPr lang="en-US" sz="2000" b="1"/>
        </a:p>
      </dgm:t>
    </dgm:pt>
    <dgm:pt modelId="{1C12746D-2EC6-4DCC-B9B5-2912BA2DBA73}" type="parTrans" cxnId="{9825E554-B8DE-4A75-9B77-48315DF5551B}">
      <dgm:prSet custT="1"/>
      <dgm:spPr/>
      <dgm:t>
        <a:bodyPr/>
        <a:lstStyle/>
        <a:p>
          <a:endParaRPr lang="en-US" sz="2000" b="1"/>
        </a:p>
      </dgm:t>
    </dgm:pt>
    <dgm:pt modelId="{2C6A8CF5-890B-444B-9484-318C5BDD2F40}">
      <dgm:prSet custT="1"/>
      <dgm:spPr>
        <a:xfrm>
          <a:off x="570446" y="912114"/>
          <a:ext cx="1550231" cy="1056132"/>
        </a:xfrm>
        <a:noFill/>
        <a:ln>
          <a:noFill/>
        </a:ln>
      </dgm:spPr>
      <dgm:t>
        <a:bodyPr/>
        <a:lstStyle/>
        <a:p>
          <a:pPr rtl="0"/>
          <a:r>
            <a:rPr lang="en-US" sz="2000" b="1" smtClean="0">
              <a:solidFill>
                <a:sysClr val="windowText" lastClr="000000">
                  <a:hueOff val="0"/>
                  <a:satOff val="0"/>
                  <a:lumOff val="0"/>
                  <a:alphaOff val="0"/>
                </a:sysClr>
              </a:solidFill>
              <a:latin typeface="Gill Sans MT"/>
              <a:ea typeface="+mn-ea"/>
              <a:cs typeface="+mn-cs"/>
            </a:rPr>
            <a:t>Explosion of domain applications</a:t>
          </a:r>
          <a:endParaRPr lang="en-US" sz="2000" b="1">
            <a:solidFill>
              <a:sysClr val="windowText" lastClr="000000">
                <a:hueOff val="0"/>
                <a:satOff val="0"/>
                <a:lumOff val="0"/>
                <a:alphaOff val="0"/>
              </a:sysClr>
            </a:solidFill>
            <a:latin typeface="Gill Sans MT"/>
            <a:ea typeface="+mn-ea"/>
            <a:cs typeface="+mn-cs"/>
          </a:endParaRPr>
        </a:p>
      </dgm:t>
    </dgm:pt>
    <dgm:pt modelId="{7D3414A0-7255-4440-B85B-B3F2D8232A08}" type="sibTrans" cxnId="{9825E554-B8DE-4A75-9B77-48315DF5551B}">
      <dgm:prSet custT="1"/>
      <dgm:spPr/>
      <dgm:t>
        <a:bodyPr/>
        <a:lstStyle/>
        <a:p>
          <a:endParaRPr lang="en-US" sz="2000" b="1"/>
        </a:p>
      </dgm:t>
    </dgm:pt>
    <dgm:pt modelId="{293D8431-05E9-42D3-A92D-23246C8F0D40}" type="pres">
      <dgm:prSet presAssocID="{B33CAD7B-370C-4B33-AB0A-EC440EC2F4F9}" presName="compositeShape">
        <dgm:presLayoutVars>
          <dgm:chMax val="7"/>
          <dgm:dir/>
          <dgm:resizeHandles val="exact"/>
        </dgm:presLayoutVars>
      </dgm:prSet>
      <dgm:spPr/>
      <dgm:t>
        <a:bodyPr/>
        <a:lstStyle/>
        <a:p>
          <a:endParaRPr lang="en-US"/>
        </a:p>
      </dgm:t>
    </dgm:pt>
    <dgm:pt modelId="{EEEC490D-C8C6-437B-A283-4FC0FF4D5ABB}" type="pres">
      <dgm:prSet presAssocID="{7F489132-CCED-4078-9922-F337733A0A21}" presName="circ1" presStyleLbl="vennNode1" presStyleCnt="7"/>
      <dgm:spPr>
        <a:xfrm>
          <a:off x="2846086" y="122223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5954CA48-ECC7-40D1-920A-97D473E1F369}" type="pres">
      <dgm:prSet presAssocID="{7F489132-CCED-4078-9922-F337733A0A21}" presName="circ1Tx" presStyleLbl="revTx" presStyleCnt="7">
        <dgm:presLayoutVars>
          <dgm:chMax val="0"/>
          <dgm:chPref val="0"/>
          <dgm:bulletEnabled val="1"/>
        </dgm:presLayoutVars>
      </dgm:prSet>
      <dgm:spPr>
        <a:prstGeom prst="rect">
          <a:avLst/>
        </a:prstGeom>
      </dgm:spPr>
      <dgm:t>
        <a:bodyPr/>
        <a:lstStyle/>
        <a:p>
          <a:endParaRPr lang="en-US"/>
        </a:p>
      </dgm:t>
    </dgm:pt>
    <dgm:pt modelId="{21B435CA-C29D-49FF-8030-CF89B042DC11}" type="pres">
      <dgm:prSet presAssocID="{18A7CF6E-E75C-4BBD-AAA1-ADC15FF4E1B8}" presName="circ2" presStyleLbl="vennNode1" presStyleIdx="1" presStyleCnt="7"/>
      <dgm:spPr>
        <a:xfrm>
          <a:off x="3305376" y="1443060"/>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3E129A05-3A15-4EAD-BD82-9C6441031163}" type="pres">
      <dgm:prSet presAssocID="{18A7CF6E-E75C-4BBD-AAA1-ADC15FF4E1B8}" presName="circ2Tx" presStyleLbl="revTx" presStyleIdx="1" presStyleCnt="7">
        <dgm:presLayoutVars>
          <dgm:chMax val="0"/>
          <dgm:chPref val="0"/>
          <dgm:bulletEnabled val="1"/>
        </dgm:presLayoutVars>
      </dgm:prSet>
      <dgm:spPr>
        <a:prstGeom prst="rect">
          <a:avLst/>
        </a:prstGeom>
      </dgm:spPr>
      <dgm:t>
        <a:bodyPr/>
        <a:lstStyle/>
        <a:p>
          <a:endParaRPr lang="en-US"/>
        </a:p>
      </dgm:t>
    </dgm:pt>
    <dgm:pt modelId="{0BD53F68-EA1D-478A-904F-FC930C3688DB}" type="pres">
      <dgm:prSet presAssocID="{B2836F9B-BFA5-488A-B3FC-F62FEA97B890}" presName="circ3" presStyleLbl="vennNode1" presStyleIdx="2" presStyleCnt="7"/>
      <dgm:spPr>
        <a:xfrm>
          <a:off x="3418242" y="193992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8F9AABFF-DC9C-419D-9FC9-628638A3FB53}" type="pres">
      <dgm:prSet presAssocID="{B2836F9B-BFA5-488A-B3FC-F62FEA97B890}" presName="circ3Tx" presStyleLbl="revTx" presStyleIdx="2" presStyleCnt="7" custScaleX="128870">
        <dgm:presLayoutVars>
          <dgm:chMax val="0"/>
          <dgm:chPref val="0"/>
          <dgm:bulletEnabled val="1"/>
        </dgm:presLayoutVars>
      </dgm:prSet>
      <dgm:spPr>
        <a:prstGeom prst="rect">
          <a:avLst/>
        </a:prstGeom>
      </dgm:spPr>
      <dgm:t>
        <a:bodyPr/>
        <a:lstStyle/>
        <a:p>
          <a:endParaRPr lang="en-US"/>
        </a:p>
      </dgm:t>
    </dgm:pt>
    <dgm:pt modelId="{6125E1DE-9BE3-4FEE-84DD-4E76212D1552}" type="pres">
      <dgm:prSet presAssocID="{EE488B06-C774-4EDC-B876-9D5C307B7127}" presName="circ4" presStyleLbl="vennNode1" presStyleIdx="3" presStyleCnt="7"/>
      <dgm:spPr>
        <a:xfrm>
          <a:off x="3100522" y="233837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BF9F8B58-43EA-4167-829B-D7E6E4BF62A8}" type="pres">
      <dgm:prSet presAssocID="{EE488B06-C774-4EDC-B876-9D5C307B7127}" presName="circ4Tx" presStyleLbl="revTx" presStyleIdx="3" presStyleCnt="7">
        <dgm:presLayoutVars>
          <dgm:chMax val="0"/>
          <dgm:chPref val="0"/>
          <dgm:bulletEnabled val="1"/>
        </dgm:presLayoutVars>
      </dgm:prSet>
      <dgm:spPr>
        <a:prstGeom prst="rect">
          <a:avLst/>
        </a:prstGeom>
      </dgm:spPr>
      <dgm:t>
        <a:bodyPr/>
        <a:lstStyle/>
        <a:p>
          <a:endParaRPr lang="en-US"/>
        </a:p>
      </dgm:t>
    </dgm:pt>
    <dgm:pt modelId="{6FB96284-9759-423F-8140-26547B56FC97}" type="pres">
      <dgm:prSet presAssocID="{15426BCB-6AFE-4DF1-8970-47900A6D1149}" presName="circ5" presStyleLbl="vennNode1" presStyleIdx="4" presStyleCnt="7"/>
      <dgm:spPr>
        <a:xfrm>
          <a:off x="2591649" y="233837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78D247BB-86C7-4135-9352-F033ABA1AC51}" type="pres">
      <dgm:prSet presAssocID="{15426BCB-6AFE-4DF1-8970-47900A6D1149}" presName="circ5Tx" presStyleLbl="revTx" presStyleIdx="4" presStyleCnt="7" custScaleX="133443">
        <dgm:presLayoutVars>
          <dgm:chMax val="0"/>
          <dgm:chPref val="0"/>
          <dgm:bulletEnabled val="1"/>
        </dgm:presLayoutVars>
      </dgm:prSet>
      <dgm:spPr>
        <a:prstGeom prst="rect">
          <a:avLst/>
        </a:prstGeom>
      </dgm:spPr>
      <dgm:t>
        <a:bodyPr/>
        <a:lstStyle/>
        <a:p>
          <a:endParaRPr lang="en-US"/>
        </a:p>
      </dgm:t>
    </dgm:pt>
    <dgm:pt modelId="{5A8EF223-5419-4811-B922-D0DCD12E86D3}" type="pres">
      <dgm:prSet presAssocID="{F4165374-8608-41F2-BAC4-059F1375D3C4}" presName="circ6" presStyleLbl="vennNode1" presStyleIdx="5" presStyleCnt="7"/>
      <dgm:spPr>
        <a:xfrm>
          <a:off x="2273929" y="193992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2F16DBF3-D8A8-4465-8189-0D8C0E67C5D4}" type="pres">
      <dgm:prSet presAssocID="{F4165374-8608-41F2-BAC4-059F1375D3C4}" presName="circ6Tx" presStyleLbl="revTx" presStyleIdx="5" presStyleCnt="7">
        <dgm:presLayoutVars>
          <dgm:chMax val="0"/>
          <dgm:chPref val="0"/>
          <dgm:bulletEnabled val="1"/>
        </dgm:presLayoutVars>
      </dgm:prSet>
      <dgm:spPr>
        <a:prstGeom prst="rect">
          <a:avLst/>
        </a:prstGeom>
      </dgm:spPr>
      <dgm:t>
        <a:bodyPr/>
        <a:lstStyle/>
        <a:p>
          <a:endParaRPr lang="en-US"/>
        </a:p>
      </dgm:t>
    </dgm:pt>
    <dgm:pt modelId="{235C7AB8-3470-4627-A835-9AE3442891D0}" type="pres">
      <dgm:prSet presAssocID="{2C6A8CF5-890B-444B-9484-318C5BDD2F40}" presName="circ7" presStyleLbl="vennNode1" presStyleIdx="6" presStyleCnt="7"/>
      <dgm:spPr>
        <a:xfrm>
          <a:off x="2386795" y="1443060"/>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dgm:spPr>
      <dgm:t>
        <a:bodyPr/>
        <a:lstStyle/>
        <a:p/>
      </dgm:t>
    </dgm:pt>
    <dgm:pt modelId="{6F6C9674-C589-4C12-BA7E-BF6D7D7F1D10}" type="pres">
      <dgm:prSet presAssocID="{2C6A8CF5-890B-444B-9484-318C5BDD2F40}" presName="circ7Tx" presStyleLbl="revTx" presStyleIdx="6" presStyleCnt="7" custScaleX="91392">
        <dgm:presLayoutVars>
          <dgm:chMax val="0"/>
          <dgm:chPref val="0"/>
          <dgm:bulletEnabled val="1"/>
        </dgm:presLayoutVars>
      </dgm:prSet>
      <dgm:spPr>
        <a:prstGeom prst="rect">
          <a:avLst/>
        </a:prstGeom>
      </dgm:spPr>
      <dgm:t>
        <a:bodyPr/>
        <a:lstStyle/>
        <a:p>
          <a:endParaRPr lang="en-US"/>
        </a:p>
      </dgm:t>
    </dgm:pt>
  </dgm:ptLst>
  <dgm:cxnLst>
    <dgm:cxn modelId="{6CE3852C-EA0B-4A2E-A654-B643AE90BD62}" srcId="{B33CAD7B-370C-4B33-AB0A-EC440EC2F4F9}" destId="{7F489132-CCED-4078-9922-F337733A0A21}" srcOrd="0" destOrd="0" parTransId="{17E817B1-3CAF-4D5E-9B4D-81BB2DC6F4BD}" sibTransId="{B9AB5812-E774-47C5-9A70-07315ABB87DA}"/>
    <dgm:cxn modelId="{66778E75-999A-4C3E-BA10-5E6B4AE71B79}" srcId="{B33CAD7B-370C-4B33-AB0A-EC440EC2F4F9}" destId="{18A7CF6E-E75C-4BBD-AAA1-ADC15FF4E1B8}" srcOrd="1" destOrd="0" parTransId="{2C36D85A-18A4-4B65-99D6-23B885CFF042}" sibTransId="{CD99B73B-7203-47BA-BF89-8835A5E2BD7A}"/>
    <dgm:cxn modelId="{FAA9D213-F392-4D7D-B650-8676F790437A}" srcId="{B33CAD7B-370C-4B33-AB0A-EC440EC2F4F9}" destId="{B2836F9B-BFA5-488A-B3FC-F62FEA97B890}" srcOrd="2" destOrd="0" parTransId="{4625DA01-7F62-4330-BEB5-C29980B5C457}" sibTransId="{80A53C3F-E5FD-4D5B-B79E-07C657CBB8A2}"/>
    <dgm:cxn modelId="{AFC700FC-42A2-4E1B-A741-0BE4808594EA}" srcId="{B33CAD7B-370C-4B33-AB0A-EC440EC2F4F9}" destId="{EE488B06-C774-4EDC-B876-9D5C307B7127}" srcOrd="3" destOrd="0" parTransId="{18173238-8268-40E2-BEFB-7EAEE9425ABB}" sibTransId="{81A50980-8254-4AAD-9797-5B07EBE2F59F}"/>
    <dgm:cxn modelId="{8D1C4FFF-E1A6-4430-B933-3B603A746352}" srcId="{B33CAD7B-370C-4B33-AB0A-EC440EC2F4F9}" destId="{15426BCB-6AFE-4DF1-8970-47900A6D1149}" srcOrd="4" destOrd="0" parTransId="{94283CE2-E678-495F-90AA-5316B497DF8A}" sibTransId="{BA2E0DC8-4B32-4855-AF98-15942963A470}"/>
    <dgm:cxn modelId="{5881379A-54D0-476C-9F64-BB1BCDD9411B}" srcId="{B33CAD7B-370C-4B33-AB0A-EC440EC2F4F9}" destId="{F4165374-8608-41F2-BAC4-059F1375D3C4}" srcOrd="5" destOrd="0" parTransId="{C829731A-9D35-441B-93E0-EADDF65339C2}" sibTransId="{FE65EB1F-AD15-41F6-AE41-97560E57778D}"/>
    <dgm:cxn modelId="{9825E554-B8DE-4A75-9B77-48315DF5551B}" srcId="{B33CAD7B-370C-4B33-AB0A-EC440EC2F4F9}" destId="{2C6A8CF5-890B-444B-9484-318C5BDD2F40}" srcOrd="6" destOrd="0" parTransId="{1C12746D-2EC6-4DCC-B9B5-2912BA2DBA73}" sibTransId="{7D3414A0-7255-4440-B85B-B3F2D8232A08}"/>
    <dgm:cxn modelId="{7D72E341-EA67-424F-AB24-0328BC73681F}" type="presOf" srcId="{B33CAD7B-370C-4B33-AB0A-EC440EC2F4F9}" destId="{293D8431-05E9-42D3-A92D-23246C8F0D40}" srcOrd="0" destOrd="0" presId="urn:microsoft.com/office/officeart/2005/8/layout/venn1"/>
    <dgm:cxn modelId="{0D05558F-5398-48CA-8D95-9B0736430766}" type="presParOf" srcId="{293D8431-05E9-42D3-A92D-23246C8F0D40}" destId="{EEEC490D-C8C6-437B-A283-4FC0FF4D5ABB}" srcOrd="0" destOrd="0" presId="urn:microsoft.com/office/officeart/2005/8/layout/venn1"/>
    <dgm:cxn modelId="{8CDE357C-2960-4DF4-9CD8-CB9C1B1E0ADC}" type="presParOf" srcId="{293D8431-05E9-42D3-A92D-23246C8F0D40}" destId="{5954CA48-ECC7-40D1-920A-97D473E1F369}" srcOrd="1" destOrd="0" presId="urn:microsoft.com/office/officeart/2005/8/layout/venn1"/>
    <dgm:cxn modelId="{D5DEE1DC-E07D-4705-89A4-E2C95EAF4CF4}" type="presOf" srcId="{7F489132-CCED-4078-9922-F337733A0A21}" destId="{5954CA48-ECC7-40D1-920A-97D473E1F369}" srcOrd="0" destOrd="0" presId="urn:microsoft.com/office/officeart/2005/8/layout/venn1"/>
    <dgm:cxn modelId="{60941783-B309-4733-B1A2-DDCA6869508C}" type="presParOf" srcId="{293D8431-05E9-42D3-A92D-23246C8F0D40}" destId="{21B435CA-C29D-49FF-8030-CF89B042DC11}" srcOrd="2" destOrd="0" presId="urn:microsoft.com/office/officeart/2005/8/layout/venn1"/>
    <dgm:cxn modelId="{302368C3-13DB-46B9-ABA4-31924608A0BC}" type="presParOf" srcId="{293D8431-05E9-42D3-A92D-23246C8F0D40}" destId="{3E129A05-3A15-4EAD-BD82-9C6441031163}" srcOrd="3" destOrd="0" presId="urn:microsoft.com/office/officeart/2005/8/layout/venn1"/>
    <dgm:cxn modelId="{455A5D46-4654-4812-AC05-48B3CC2D6294}" type="presOf" srcId="{18A7CF6E-E75C-4BBD-AAA1-ADC15FF4E1B8}" destId="{3E129A05-3A15-4EAD-BD82-9C6441031163}" srcOrd="0" destOrd="0" presId="urn:microsoft.com/office/officeart/2005/8/layout/venn1"/>
    <dgm:cxn modelId="{6ABADD8A-4F94-4D08-A397-165592AC0594}" type="presParOf" srcId="{293D8431-05E9-42D3-A92D-23246C8F0D40}" destId="{0BD53F68-EA1D-478A-904F-FC930C3688DB}" srcOrd="4" destOrd="0" presId="urn:microsoft.com/office/officeart/2005/8/layout/venn1"/>
    <dgm:cxn modelId="{48FEBE08-A873-42E6-9CE9-6DCE2CBFEFB5}" type="presParOf" srcId="{293D8431-05E9-42D3-A92D-23246C8F0D40}" destId="{8F9AABFF-DC9C-419D-9FC9-628638A3FB53}" srcOrd="5" destOrd="0" presId="urn:microsoft.com/office/officeart/2005/8/layout/venn1"/>
    <dgm:cxn modelId="{BA223E50-8A90-417F-85BF-A1B0EE45D128}" type="presOf" srcId="{B2836F9B-BFA5-488A-B3FC-F62FEA97B890}" destId="{8F9AABFF-DC9C-419D-9FC9-628638A3FB53}" srcOrd="0" destOrd="0" presId="urn:microsoft.com/office/officeart/2005/8/layout/venn1"/>
    <dgm:cxn modelId="{185A97AD-99D5-40F8-8D7A-8F477A89052B}" type="presParOf" srcId="{293D8431-05E9-42D3-A92D-23246C8F0D40}" destId="{6125E1DE-9BE3-4FEE-84DD-4E76212D1552}" srcOrd="6" destOrd="0" presId="urn:microsoft.com/office/officeart/2005/8/layout/venn1"/>
    <dgm:cxn modelId="{A8AA55E5-4E6C-4C45-994F-402DF017C863}" type="presParOf" srcId="{293D8431-05E9-42D3-A92D-23246C8F0D40}" destId="{BF9F8B58-43EA-4167-829B-D7E6E4BF62A8}" srcOrd="7" destOrd="0" presId="urn:microsoft.com/office/officeart/2005/8/layout/venn1"/>
    <dgm:cxn modelId="{CF999363-551B-4597-ADE6-00891363D0F4}" type="presOf" srcId="{EE488B06-C774-4EDC-B876-9D5C307B7127}" destId="{BF9F8B58-43EA-4167-829B-D7E6E4BF62A8}" srcOrd="0" destOrd="0" presId="urn:microsoft.com/office/officeart/2005/8/layout/venn1"/>
    <dgm:cxn modelId="{A1E818C1-8481-404D-BF9C-AFF8649A89B8}" type="presParOf" srcId="{293D8431-05E9-42D3-A92D-23246C8F0D40}" destId="{6FB96284-9759-423F-8140-26547B56FC97}" srcOrd="8" destOrd="0" presId="urn:microsoft.com/office/officeart/2005/8/layout/venn1"/>
    <dgm:cxn modelId="{9020D44A-86F7-4F92-BEB6-F49314234E23}" type="presParOf" srcId="{293D8431-05E9-42D3-A92D-23246C8F0D40}" destId="{78D247BB-86C7-4135-9352-F033ABA1AC51}" srcOrd="9" destOrd="0" presId="urn:microsoft.com/office/officeart/2005/8/layout/venn1"/>
    <dgm:cxn modelId="{5129B01F-E54F-4F9F-9586-886985EF6773}" type="presOf" srcId="{15426BCB-6AFE-4DF1-8970-47900A6D1149}" destId="{78D247BB-86C7-4135-9352-F033ABA1AC51}" srcOrd="0" destOrd="0" presId="urn:microsoft.com/office/officeart/2005/8/layout/venn1"/>
    <dgm:cxn modelId="{6ACCD987-7989-4C8E-B026-69C80353CFDC}" type="presParOf" srcId="{293D8431-05E9-42D3-A92D-23246C8F0D40}" destId="{5A8EF223-5419-4811-B922-D0DCD12E86D3}" srcOrd="10" destOrd="0" presId="urn:microsoft.com/office/officeart/2005/8/layout/venn1"/>
    <dgm:cxn modelId="{6176154C-3AB3-4DF4-87AA-A0D129C3848B}" type="presParOf" srcId="{293D8431-05E9-42D3-A92D-23246C8F0D40}" destId="{2F16DBF3-D8A8-4465-8189-0D8C0E67C5D4}" srcOrd="11" destOrd="0" presId="urn:microsoft.com/office/officeart/2005/8/layout/venn1"/>
    <dgm:cxn modelId="{4576BC64-9284-4B65-B401-F2BA5E6DE97F}" type="presOf" srcId="{F4165374-8608-41F2-BAC4-059F1375D3C4}" destId="{2F16DBF3-D8A8-4465-8189-0D8C0E67C5D4}" srcOrd="0" destOrd="0" presId="urn:microsoft.com/office/officeart/2005/8/layout/venn1"/>
    <dgm:cxn modelId="{537FE278-6D20-4F27-8614-00E396A4BCDF}" type="presParOf" srcId="{293D8431-05E9-42D3-A92D-23246C8F0D40}" destId="{235C7AB8-3470-4627-A835-9AE3442891D0}" srcOrd="12" destOrd="0" presId="urn:microsoft.com/office/officeart/2005/8/layout/venn1"/>
    <dgm:cxn modelId="{9A77E150-FFB4-4FEC-A34A-147AB34A360D}" type="presParOf" srcId="{293D8431-05E9-42D3-A92D-23246C8F0D40}" destId="{6F6C9674-C589-4C12-BA7E-BF6D7D7F1D10}" srcOrd="13" destOrd="0" presId="urn:microsoft.com/office/officeart/2005/8/layout/venn1"/>
    <dgm:cxn modelId="{3B839CDC-03BB-40E2-93FC-00F78FD6B62C}" type="presOf" srcId="{2C6A8CF5-890B-444B-9484-318C5BDD2F40}" destId="{6F6C9674-C589-4C12-BA7E-BF6D7D7F1D10}" srcOrd="0" destOrd="0" presId="urn:microsoft.com/office/officeart/2005/8/layout/venn1"/>
  </dgm:cxnLst>
  <dgm:bg>
    <a:solidFill>
      <a:srgbClr val="FFC000"/>
    </a:solidFill>
  </dgm:bg>
  <dgm:whole/>
  <dgm:extLst>
    <a:ext uri="http://schemas.microsoft.com/office/drawing/2008/diagram">
      <dsp:dataModelExt xmlns:dsp="http://schemas.microsoft.com/office/drawing/2008/diagram" relId="rId3" minVer="http://schemas.openxmlformats.org/drawingml/2006/main"/>
    </a:ext>
  </dgm:extLst>
</dgm:dataModel>
</file>

<file path=ppt/diagrams/drawing1.xml><?xml version="1.0" encoding="utf-8"?>
<dsp:drawing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http://schemas.openxmlformats.org/presentationml/2006/main" xmlns:p14="http://schemas.microsoft.com/office/powerpoint/2010/main" xmlns:dsp="http://schemas.microsoft.com/office/drawing/2008/diagram">
  <dsp:spTree>
    <dsp:nvGrpSpPr>
      <dsp:cNvPr id="7" name=""/>
      <dsp:cNvGrpSpPr/>
    </dsp:nvGrpSpPr>
    <dsp:grpSpPr/>
    <dsp:sp modelId="{EEEC490D-C8C6-437B-A283-4FC0FF4D5ABB}">
      <dsp:nvSpPr>
        <dsp:cNvPr id="8" name=""/>
        <dsp:cNvSpPr/>
      </dsp:nvSpPr>
      <dsp:spPr>
        <a:xfrm>
          <a:off x="2846086" y="122223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5954CA48-ECC7-40D1-920A-97D473E1F369}">
      <dsp:nvSpPr>
        <dsp:cNvPr id="9" name=""/>
        <dsp:cNvSpPr/>
      </dsp:nvSpPr>
      <dsp:spPr>
        <a:xfrm>
          <a:off x="2731915" y="0"/>
          <a:ext cx="1794104" cy="960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Powerful multi-core processors</a:t>
          </a:r>
          <a:endParaRPr lang="en-US" sz="2000" b="1" kern="1200">
            <a:solidFill>
              <a:sysClr val="windowText" lastClr="000000">
                <a:hueOff val="0"/>
                <a:satOff val="0"/>
                <a:lumOff val="0"/>
                <a:alphaOff val="0"/>
              </a:sysClr>
            </a:solidFill>
            <a:latin typeface="Gill Sans MT"/>
            <a:ea typeface="+mn-ea"/>
            <a:cs typeface="+mn-cs"/>
          </a:endParaRPr>
        </a:p>
      </dsp:txBody>
      <dsp:txXfrm>
        <a:off x="2731915" y="0"/>
        <a:ext cx="1794104" cy="960120"/>
      </dsp:txXfrm>
    </dsp:sp>
    <dsp:sp modelId="{21B435CA-C29D-49FF-8030-CF89B042DC11}">
      <dsp:nvSpPr>
        <dsp:cNvPr id="10" name=""/>
        <dsp:cNvSpPr/>
      </dsp:nvSpPr>
      <dsp:spPr>
        <a:xfrm>
          <a:off x="3305376" y="1443060"/>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3E129A05-3A15-4EAD-BD82-9C6441031163}">
      <dsp:nvSpPr>
        <dsp:cNvPr id="11" name=""/>
        <dsp:cNvSpPr/>
      </dsp:nvSpPr>
      <dsp:spPr>
        <a:xfrm>
          <a:off x="5064251" y="912114"/>
          <a:ext cx="1696244" cy="1056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General purpose graphic processors</a:t>
          </a:r>
          <a:endParaRPr lang="en-US" sz="2000" b="1" kern="1200">
            <a:solidFill>
              <a:sysClr val="windowText" lastClr="000000">
                <a:hueOff val="0"/>
                <a:satOff val="0"/>
                <a:lumOff val="0"/>
                <a:alphaOff val="0"/>
              </a:sysClr>
            </a:solidFill>
            <a:latin typeface="Gill Sans MT"/>
            <a:ea typeface="+mn-ea"/>
            <a:cs typeface="+mn-cs"/>
          </a:endParaRPr>
        </a:p>
      </dsp:txBody>
      <dsp:txXfrm>
        <a:off x="5064251" y="912114"/>
        <a:ext cx="1696244" cy="1056132"/>
      </dsp:txXfrm>
    </dsp:sp>
    <dsp:sp modelId="{0BD53F68-EA1D-478A-904F-FC930C3688DB}">
      <dsp:nvSpPr>
        <dsp:cNvPr id="12" name=""/>
        <dsp:cNvSpPr/>
      </dsp:nvSpPr>
      <dsp:spPr>
        <a:xfrm>
          <a:off x="3418242" y="193992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8F9AABFF-DC9C-419D-9FC9-628638A3FB53}">
      <dsp:nvSpPr>
        <dsp:cNvPr id="13" name=""/>
        <dsp:cNvSpPr/>
      </dsp:nvSpPr>
      <dsp:spPr>
        <a:xfrm>
          <a:off x="4987207" y="2256282"/>
          <a:ext cx="2143912" cy="1128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 Superior software methodologies</a:t>
          </a:r>
          <a:endParaRPr lang="en-US" sz="2000" b="1" kern="1200">
            <a:solidFill>
              <a:sysClr val="windowText" lastClr="000000">
                <a:hueOff val="0"/>
                <a:satOff val="0"/>
                <a:lumOff val="0"/>
                <a:alphaOff val="0"/>
              </a:sysClr>
            </a:solidFill>
            <a:latin typeface="Gill Sans MT"/>
            <a:ea typeface="+mn-ea"/>
            <a:cs typeface="+mn-cs"/>
          </a:endParaRPr>
        </a:p>
      </dsp:txBody>
      <dsp:txXfrm>
        <a:off x="4987207" y="2256282"/>
        <a:ext cx="2143912" cy="1128141"/>
      </dsp:txXfrm>
    </dsp:sp>
    <dsp:sp modelId="{6125E1DE-9BE3-4FEE-84DD-4E76212D1552}">
      <dsp:nvSpPr>
        <dsp:cNvPr id="14" name=""/>
        <dsp:cNvSpPr/>
      </dsp:nvSpPr>
      <dsp:spPr>
        <a:xfrm>
          <a:off x="3100522" y="233837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BF9F8B58-43EA-4167-829B-D7E6E4BF62A8}">
      <dsp:nvSpPr>
        <dsp:cNvPr id="15" name=""/>
        <dsp:cNvSpPr/>
      </dsp:nvSpPr>
      <dsp:spPr>
        <a:xfrm>
          <a:off x="4509710" y="3768471"/>
          <a:ext cx="1794104" cy="1032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Virtualization leveraging the powerful hardware</a:t>
          </a:r>
          <a:endParaRPr lang="en-US" sz="2000" b="1" kern="1200">
            <a:solidFill>
              <a:sysClr val="windowText" lastClr="000000">
                <a:hueOff val="0"/>
                <a:satOff val="0"/>
                <a:lumOff val="0"/>
                <a:alphaOff val="0"/>
              </a:sysClr>
            </a:solidFill>
            <a:latin typeface="Gill Sans MT"/>
            <a:ea typeface="+mn-ea"/>
            <a:cs typeface="+mn-cs"/>
          </a:endParaRPr>
        </a:p>
      </dsp:txBody>
      <dsp:txXfrm>
        <a:off x="4509710" y="3768471"/>
        <a:ext cx="1794104" cy="1032129"/>
      </dsp:txXfrm>
    </dsp:sp>
    <dsp:sp modelId="{6FB96284-9759-423F-8140-26547B56FC97}">
      <dsp:nvSpPr>
        <dsp:cNvPr id="16" name=""/>
        <dsp:cNvSpPr/>
      </dsp:nvSpPr>
      <dsp:spPr>
        <a:xfrm>
          <a:off x="2591649" y="233837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78D247BB-86C7-4135-9352-F033ABA1AC51}">
      <dsp:nvSpPr>
        <dsp:cNvPr id="17" name=""/>
        <dsp:cNvSpPr/>
      </dsp:nvSpPr>
      <dsp:spPr>
        <a:xfrm>
          <a:off x="654120" y="3768471"/>
          <a:ext cx="2394106" cy="1032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Wider bandwidth for communication</a:t>
          </a:r>
          <a:endParaRPr lang="en-US" sz="2000" b="1" kern="1200">
            <a:solidFill>
              <a:sysClr val="windowText" lastClr="000000">
                <a:hueOff val="0"/>
                <a:satOff val="0"/>
                <a:lumOff val="0"/>
                <a:alphaOff val="0"/>
              </a:sysClr>
            </a:solidFill>
            <a:latin typeface="Gill Sans MT"/>
            <a:ea typeface="+mn-ea"/>
            <a:cs typeface="+mn-cs"/>
          </a:endParaRPr>
        </a:p>
      </dsp:txBody>
      <dsp:txXfrm>
        <a:off x="654120" y="3768471"/>
        <a:ext cx="2394106" cy="1032129"/>
      </dsp:txXfrm>
    </dsp:sp>
    <dsp:sp modelId="{5A8EF223-5419-4811-B922-D0DCD12E86D3}">
      <dsp:nvSpPr>
        <dsp:cNvPr id="18" name=""/>
        <dsp:cNvSpPr/>
      </dsp:nvSpPr>
      <dsp:spPr>
        <a:xfrm>
          <a:off x="2273929" y="1939922"/>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2F16DBF3-D8A8-4465-8189-0D8C0E67C5D4}">
      <dsp:nvSpPr>
        <dsp:cNvPr id="19" name=""/>
        <dsp:cNvSpPr/>
      </dsp:nvSpPr>
      <dsp:spPr>
        <a:xfrm>
          <a:off x="366960" y="2256282"/>
          <a:ext cx="1663623" cy="1128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Proliferation of devices</a:t>
          </a:r>
          <a:endParaRPr lang="en-US" sz="2000" b="1" kern="1200">
            <a:solidFill>
              <a:sysClr val="windowText" lastClr="000000">
                <a:hueOff val="0"/>
                <a:satOff val="0"/>
                <a:lumOff val="0"/>
                <a:alphaOff val="0"/>
              </a:sysClr>
            </a:solidFill>
            <a:latin typeface="Gill Sans MT"/>
            <a:ea typeface="+mn-ea"/>
            <a:cs typeface="+mn-cs"/>
          </a:endParaRPr>
        </a:p>
      </dsp:txBody>
      <dsp:txXfrm>
        <a:off x="366960" y="2256282"/>
        <a:ext cx="1663623" cy="1128141"/>
      </dsp:txXfrm>
    </dsp:sp>
    <dsp:sp modelId="{235C7AB8-3470-4627-A835-9AE3442891D0}">
      <dsp:nvSpPr>
        <dsp:cNvPr id="20" name=""/>
        <dsp:cNvSpPr/>
      </dsp:nvSpPr>
      <dsp:spPr>
        <a:xfrm>
          <a:off x="2386795" y="1443060"/>
          <a:ext cx="1565763" cy="1565955"/>
        </a:xfrm>
        <a:prstGeom prst="ellipse">
          <a:avLst/>
        </a:prstGeom>
        <a:solidFill>
          <a:srgbClr val="6076B4">
            <a:alpha val="50000"/>
            <a:hueOff val="0"/>
            <a:satOff val="0"/>
            <a:lumOff val="0"/>
            <a:alphaOff val="0"/>
          </a:srgbClr>
        </a:solidFill>
        <a:ln w="25400" cap="flat" cmpd="sng" algn="ctr">
          <a:solidFill>
            <a:sysClr val="window" lastClr="FFFFFF">
              <a:hueOff val="0"/>
              <a:satOff val="0"/>
              <a:lumOff val="0"/>
              <a:alphaOff val="0"/>
            </a:sysClr>
          </a:solidFill>
          <a:prstDash val="solid"/>
        </a:ln>
        <a:effectLst/>
      </dsp:spPr>
      <dsp:style>
        <a:lnRef idx="2">
          <a:scrgbClr r="0" g="0" b="0"/>
        </a:lnRef>
        <a:fillRef idx="1">
          <a:scrgbClr r="0" g="0" b="0"/>
        </a:fillRef>
        <a:effectRef idx="0">
          <a:scrgbClr r="0" g="0" b="0"/>
        </a:effectRef>
        <a:fontRef idx="minor">
          <a:schemeClr val="tx1"/>
        </a:fontRef>
      </dsp:style>
      <dsp:txBody>
        <a:bodyPr/>
        <a:lstStyle/>
        <a:p/>
      </dsp:txBody>
    </dsp:sp>
    <dsp:sp modelId="{6F6C9674-C589-4C12-BA7E-BF6D7D7F1D10}">
      <dsp:nvSpPr>
        <dsp:cNvPr id="21" name=""/>
        <dsp:cNvSpPr/>
      </dsp:nvSpPr>
      <dsp:spPr>
        <a:xfrm>
          <a:off x="570446" y="912114"/>
          <a:ext cx="1550231" cy="1056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89000" rtl="0">
            <a:lnSpc>
              <a:spcPct val="90000"/>
            </a:lnSpc>
            <a:spcBef>
              <a:spcPct val="0"/>
            </a:spcBef>
            <a:spcAft>
              <a:spcPct val="35000"/>
            </a:spcAft>
          </a:pPr>
          <a:r>
            <a:rPr lang="en-US" sz="2000" b="1" kern="1200" smtClean="0">
              <a:solidFill>
                <a:sysClr val="windowText" lastClr="000000">
                  <a:hueOff val="0"/>
                  <a:satOff val="0"/>
                  <a:lumOff val="0"/>
                  <a:alphaOff val="0"/>
                </a:sysClr>
              </a:solidFill>
              <a:latin typeface="Gill Sans MT"/>
              <a:ea typeface="+mn-ea"/>
              <a:cs typeface="+mn-cs"/>
            </a:rPr>
            <a:t>Explosion of domain applications</a:t>
          </a:r>
          <a:endParaRPr lang="en-US" sz="2000" b="1" kern="1200">
            <a:solidFill>
              <a:sysClr val="windowText" lastClr="000000">
                <a:hueOff val="0"/>
                <a:satOff val="0"/>
                <a:lumOff val="0"/>
                <a:alphaOff val="0"/>
              </a:sysClr>
            </a:solidFill>
            <a:latin typeface="Gill Sans MT"/>
            <a:ea typeface="+mn-ea"/>
            <a:cs typeface="+mn-cs"/>
          </a:endParaRPr>
        </a:p>
      </dsp:txBody>
      <dsp:txXfrm>
        <a:off x="570446" y="912114"/>
        <a:ext cx="1550231" cy="1056132"/>
      </dsp:txXfrm>
    </dsp:sp>
  </dsp:spTree>
</dsp:drawing>
</file>

<file path=ppt/diagrams/layout1.xml><?xml version="1.0" encoding="utf-8"?>
<dgm:layoutDef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dgm="http://schemas.openxmlformats.org/drawingml/2006/diagram"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dgm:ruleLst>
          </dgm:layoutNode>
        </dgm:if>
        <dgm:else name="Name29">
          <dgm:layoutNode name="circ1" styleLbl="vennNode1">
            <dgm:alg type="sp"/>
            <dgm:shape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dgm:ruleLst>
          </dgm:layoutNode>
        </dgm:else>
      </dgm:choose>
    </dgm:forEach>
    <dgm:forEach name="Name48" axis="ch" ptType="node" st="2" cnt="1">
      <dgm:layoutNode name="circ2" styleLbl="vennNode1">
        <dgm:alg type="sp"/>
        <dgm:shape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dgm:ruleLst>
      </dgm:layoutNode>
    </dgm:forEach>
    <dgm:forEach name="Name70" axis="ch" ptType="node" st="3" cnt="1">
      <dgm:layoutNode name="circ3" styleLbl="vennNode1">
        <dgm:alg type="sp"/>
        <dgm:shape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dgm:ruleLst>
      </dgm:layoutNode>
    </dgm:forEach>
    <dgm:forEach name="Name90" axis="ch" ptType="node" st="4" cnt="1">
      <dgm:layoutNode name="circ4" styleLbl="vennNode1">
        <dgm:alg type="sp"/>
        <dgm:shape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dgm:ruleLst>
      </dgm:layoutNode>
    </dgm:forEach>
    <dgm:forEach name="Name108" axis="ch" ptType="node" st="5" cnt="1">
      <dgm:layoutNode name="circ5" styleLbl="vennNode1">
        <dgm:alg type="sp"/>
        <dgm:shape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dgm:ruleLst>
      </dgm:layoutNode>
    </dgm:forEach>
    <dgm:forEach name="Name116" axis="ch" ptType="node" st="6" cnt="1">
      <dgm:layoutNode name="circ6" styleLbl="vennNode1">
        <dgm:alg type="sp"/>
        <dgm:shape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dgm:ruleLst>
      </dgm:layoutNode>
    </dgm:forEach>
    <dgm:forEach name="Name123" axis="ch" ptType="node" st="7" cnt="1">
      <dgm:layoutNode name="circ7" styleLbl="vennNode1">
        <dgm:alg type="sp"/>
        <dgm:shape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dgm:ruleLst>
      </dgm:layoutNode>
    </dgm:forEach>
  </dgm:layoutNode>
</dgm:layoutDef>
</file>

<file path=ppt/diagrams/quickStyle1.xml><?xml version="1.0" encoding="utf-8"?>
<dgm:styleDef xmlns:a="http://schemas.openxmlformats.org/drawingml/2006/main" xmlns:dgm="http://schemas.openxmlformats.org/drawingml/2006/diagram"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&#65279;<?xml version="1.0" encoding="utf-8" standalone="yes"?><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t>11-01-2016</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t>‹#›</a:t>
            </a:fld>
            <a:endParaRPr lang="en-IN"/>
          </a:p>
        </p:txBody>
      </p:sp>
    </p:spTree>
    <p:extLst>
      <p:ext uri="{BB962C8B-B14F-4D97-AF65-F5344CB8AC3E}">
        <p14:creationId xmlns=""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RL 1.1</a:t>
            </a:r>
            <a:endParaRPr lang="en-US"/>
          </a:p>
        </p:txBody>
      </p:sp>
      <p:sp>
        <p:nvSpPr>
          <p:cNvPr id="4" name="Slide Number Placeholder 3"/>
          <p:cNvSpPr>
            <a:spLocks noGrp="1"/>
          </p:cNvSpPr>
          <p:nvPr>
            <p:ph type="sldNum" sz="quarter" idx="10"/>
          </p:nvPr>
        </p:nvSpPr>
        <p:spPr/>
        <p:txBody>
          <a:bodyPr/>
          <a:lstStyle/>
          <a:p>
            <a:fld id="{85BB2791-3803-4408-A44C-1C2C14789E9E}" type="slidenum">
              <a:rPr lang="en-IN" smtClean="0"/>
              <a:t>3</a:t>
            </a:fld>
            <a:endParaRPr lang="en-IN"/>
          </a:p>
        </p:txBody>
      </p:sp>
    </p:spTree>
    <p:extLst>
      <p:ext uri="{BB962C8B-B14F-4D97-AF65-F5344CB8AC3E}">
        <p14:creationId xmlns="" val="2465935736"/>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BB2791-3803-4408-A44C-1C2C14789E9E}" type="slidenum">
              <a:rPr lang="en-IN" smtClean="0"/>
              <a:t>9</a:t>
            </a:fld>
            <a:endParaRPr lang="en-IN"/>
          </a:p>
        </p:txBody>
      </p:sp>
    </p:spTree>
    <p:extLst>
      <p:ext uri="{BB962C8B-B14F-4D97-AF65-F5344CB8AC3E}">
        <p14:creationId xmlns="" val="2655284891"/>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RL 1.2</a:t>
            </a:r>
            <a:endParaRPr lang="en-US"/>
          </a:p>
        </p:txBody>
      </p:sp>
      <p:sp>
        <p:nvSpPr>
          <p:cNvPr id="4" name="Slide Number Placeholder 3"/>
          <p:cNvSpPr>
            <a:spLocks noGrp="1"/>
          </p:cNvSpPr>
          <p:nvPr>
            <p:ph type="sldNum" sz="quarter" idx="10"/>
          </p:nvPr>
        </p:nvSpPr>
        <p:spPr/>
        <p:txBody>
          <a:bodyPr/>
          <a:lstStyle/>
          <a:p>
            <a:fld id="{85BB2791-3803-4408-A44C-1C2C14789E9E}" type="slidenum">
              <a:rPr lang="en-IN" smtClean="0"/>
              <a:t>13</a:t>
            </a:fld>
            <a:endParaRPr lang="en-IN"/>
          </a:p>
        </p:txBody>
      </p:sp>
    </p:spTree>
    <p:extLst>
      <p:ext uri="{BB962C8B-B14F-4D97-AF65-F5344CB8AC3E}">
        <p14:creationId xmlns="" val="1486210947"/>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err="1" smtClean="0"/>
              <a:t>XaaS is Anything as a</a:t>
            </a:r>
            <a:r>
              <a:rPr lang="en-IN" baseline="0" smtClean="0"/>
              <a:t> service</a:t>
            </a:r>
          </a:p>
          <a:p>
            <a:r>
              <a:rPr lang="en-IN" smtClean="0"/>
              <a:t>[http://www.definethecloud.net/cloud-types/]</a:t>
            </a:r>
            <a:endParaRPr lang="en-IN"/>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t>16</a:t>
            </a:fld>
            <a:endParaRPr lang="en-IN">
              <a:solidFill>
                <a:prstClr val="black"/>
              </a:solidFill>
            </a:endParaRPr>
          </a:p>
        </p:txBody>
      </p:sp>
    </p:spTree>
    <p:extLst>
      <p:ext uri="{BB962C8B-B14F-4D97-AF65-F5344CB8AC3E}">
        <p14:creationId xmlns="" val="3496593422"/>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BB2791-3803-4408-A44C-1C2C14789E9E}" type="slidenum">
              <a:rPr lang="en-IN" smtClean="0"/>
              <a:t>19</a:t>
            </a:fld>
            <a:endParaRPr lang="en-IN"/>
          </a:p>
        </p:txBody>
      </p:sp>
    </p:spTree>
    <p:extLst>
      <p:ext uri="{BB962C8B-B14F-4D97-AF65-F5344CB8AC3E}">
        <p14:creationId xmlns="" val="1625717928"/>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ct val="0"/>
              </a:spcAft>
              <a:buClrTx/>
              <a:buSzTx/>
              <a:buFontTx/>
              <a:buNone/>
              <a:defRPr/>
            </a:pPr>
            <a:r>
              <a:rPr lang="en-US" smtClean="0"/>
              <a:t>RL 1.3</a:t>
            </a:r>
          </a:p>
        </p:txBody>
      </p:sp>
      <p:sp>
        <p:nvSpPr>
          <p:cNvPr id="4" name="Slide Number Placeholder 3"/>
          <p:cNvSpPr>
            <a:spLocks noGrp="1"/>
          </p:cNvSpPr>
          <p:nvPr>
            <p:ph type="sldNum" sz="quarter" idx="10"/>
          </p:nvPr>
        </p:nvSpPr>
        <p:spPr/>
        <p:txBody>
          <a:bodyPr/>
          <a:lstStyle/>
          <a:p>
            <a:fld id="{85BB2791-3803-4408-A44C-1C2C14789E9E}" type="slidenum">
              <a:rPr lang="en-IN" smtClean="0"/>
              <a:t>22</a:t>
            </a:fld>
            <a:endParaRPr lang="en-IN"/>
          </a:p>
        </p:txBody>
      </p:sp>
    </p:spTree>
    <p:extLst>
      <p:ext uri="{BB962C8B-B14F-4D97-AF65-F5344CB8AC3E}">
        <p14:creationId xmlns="" val="3713181966"/>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Virtualization is simulating a hardware platform, operating system, storage device or network resources</a:t>
            </a:r>
            <a:endParaRPr lang="en-IN"/>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t>27</a:t>
            </a:fld>
            <a:endParaRPr lang="en-IN">
              <a:solidFill>
                <a:prstClr val="black"/>
              </a:solidFill>
            </a:endParaRPr>
          </a:p>
        </p:txBody>
      </p:sp>
    </p:spTree>
    <p:extLst>
      <p:ext uri="{BB962C8B-B14F-4D97-AF65-F5344CB8AC3E}">
        <p14:creationId xmlns="" val="3553034475"/>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a:solidFill>
                  <a:prstClr val="black"/>
                </a:solidFill>
                <a:latin typeface="Times New Roman" panose="02020603050405020304" pitchFamily="18" charset="0"/>
                <a:cs typeface="Times New Roman" panose="02020603050405020304" pitchFamily="18" charset="0"/>
              </a:rPr>
              <a:t>Distributed Management of Virtual Machines</a:t>
            </a:r>
          </a:p>
          <a:p>
            <a:r>
              <a:rPr lang="en-IN">
                <a:latin typeface="Times New Roman" panose="02020603050405020304" pitchFamily="18" charset="0"/>
                <a:cs typeface="Times New Roman" panose="02020603050405020304" pitchFamily="18" charset="0"/>
              </a:rPr>
              <a:t>Managing VMs need to set up </a:t>
            </a:r>
            <a:r>
              <a:rPr lang="en-US">
                <a:latin typeface="Times New Roman" panose="02020603050405020304" pitchFamily="18" charset="0"/>
                <a:cs typeface="Times New Roman" panose="02020603050405020304" pitchFamily="18" charset="0"/>
              </a:rPr>
              <a:t>custom software environments for VMs, setting up and managing networking for interrelated VMs, and reducing the various overheads involved in using VMs. Thus, VI managers must be able to efficiently orchestrate all these different tasks.</a:t>
            </a:r>
          </a:p>
          <a:p>
            <a:endParaRPr lang="en-US"/>
          </a:p>
          <a:p>
            <a:r>
              <a:rPr lang="en-US"/>
              <a:t>Reservation-Based Provisioning of Virtualized Resources</a:t>
            </a:r>
            <a:endParaRPr lang="en-IN" smtClean="0"/>
          </a:p>
          <a:p>
            <a:r>
              <a:rPr lang="en-US"/>
              <a:t>Determination of the demand for resources is known beforehand so that </a:t>
            </a:r>
            <a:r>
              <a:rPr lang="en-IN"/>
              <a:t>the computational resources </a:t>
            </a:r>
            <a:r>
              <a:rPr lang="en-US"/>
              <a:t>must be available at exactly that time to process the data produced by the </a:t>
            </a:r>
            <a:r>
              <a:rPr lang="en-IN"/>
              <a:t>equipment</a:t>
            </a:r>
          </a:p>
          <a:p>
            <a:endParaRPr lang="en-IN"/>
          </a:p>
          <a:p>
            <a:r>
              <a:rPr lang="en-US"/>
              <a:t>Provisioning to Meet SLA Commitments</a:t>
            </a:r>
          </a:p>
          <a:p>
            <a:r>
              <a:rPr lang="en-US" err="1"/>
              <a:t>IaaS clouds can be used to deploy services that will be consumed by users other than the one that deployed the services. cloud providers are typically not directly exposed to the service semantics or the SLAs that service owners may contract with their end users. The capacity requirements are, thus, less predictable and more elastic.</a:t>
            </a:r>
            <a:endParaRPr lang="en-IN"/>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t>29</a:t>
            </a:fld>
            <a:endParaRPr lang="en-IN">
              <a:solidFill>
                <a:prstClr val="black"/>
              </a:solidFill>
            </a:endParaRPr>
          </a:p>
        </p:txBody>
      </p:sp>
    </p:spTree>
    <p:extLst>
      <p:ext uri="{BB962C8B-B14F-4D97-AF65-F5344CB8AC3E}">
        <p14:creationId xmlns="" val="3096051542"/>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4.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5.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6.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108.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jpeg" /><Relationship Id="rId3" Type="http://schemas.openxmlformats.org/officeDocument/2006/relationships/slideMaster" Target="../slideMasters/slideMaster9.xml" /></Relationships>
</file>

<file path=ppt/slideLayouts/_rels/slideLayout109.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9.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0.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4.jpeg" /><Relationship Id="rId3" Type="http://schemas.openxmlformats.org/officeDocument/2006/relationships/slideMaster" Target="../slideMasters/slideMaster10.xml" /></Relationships>
</file>

<file path=ppt/slideLayouts/_rels/slideLayout11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5.jpeg" /><Relationship Id="rId3" Type="http://schemas.openxmlformats.org/officeDocument/2006/relationships/slideMaster" Target="../slideMasters/slideMaster10.xml" /></Relationships>
</file>

<file path=ppt/slideLayouts/_rels/slideLayout112.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3.png" /><Relationship Id="rId3" Type="http://schemas.openxmlformats.org/officeDocument/2006/relationships/slideMaster" Target="../slideMasters/slideMaster10.xml" /></Relationships>
</file>

<file path=ppt/slideLayouts/_rels/slideLayout11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14.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5.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1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18.xml.rels>&#65279;<?xml version="1.0" encoding="utf-8" standalone="yes"?><Relationships xmlns="http://schemas.openxmlformats.org/package/2006/relationships"><Relationship Id="rId1" Type="http://schemas.openxmlformats.org/officeDocument/2006/relationships/slideMaster" Target="../slideMasters/slideMaster10.xml" /></Relationships>
</file>

<file path=ppt/slideLayouts/_rels/slideLayout119.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20.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21.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2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10.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jpeg" /><Relationship Id="rId3"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4.jpeg" /><Relationship Id="rId3" Type="http://schemas.openxmlformats.org/officeDocument/2006/relationships/slideMaster" Target="../slideMasters/slideMaster4.xml" /></Relationships>
</file>

<file path=ppt/slideLayouts/_rels/slideLayout37.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5.jpeg" /><Relationship Id="rId3" Type="http://schemas.openxmlformats.org/officeDocument/2006/relationships/slideMaster" Target="../slideMasters/slideMaster4.xml" /></Relationships>
</file>

<file path=ppt/slideLayouts/_rels/slideLayout38.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3.png" /><Relationship Id="rId3" Type="http://schemas.openxmlformats.org/officeDocument/2006/relationships/slideMaster" Target="../slideMasters/slideMaster4.xml" /></Relationships>
</file>

<file path=ppt/slideLayouts/_rels/slideLayout39.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1.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2.jpeg" /><Relationship Id="rId3" Type="http://schemas.openxmlformats.org/officeDocument/2006/relationships/slideMaster" Target="../slideMasters/slideMaster6.xml" /></Relationships>
</file>

<file path=ppt/slideLayouts/_rels/slideLayout7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6.xml" /></Relationships>
</file>

<file path=ppt/slideLayouts/_rels/slideLayout73.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4.jpeg" /><Relationship Id="rId3" Type="http://schemas.openxmlformats.org/officeDocument/2006/relationships/slideMaster" Target="../slideMasters/slideMaster7.xml" /></Relationships>
</file>

<file path=ppt/slideLayouts/_rels/slideLayout74.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image" Target="../media/image5.jpeg" /><Relationship Id="rId3" Type="http://schemas.openxmlformats.org/officeDocument/2006/relationships/slideMaster" Target="../slideMasters/slideMaster7.xml" /></Relationships>
</file>

<file path=ppt/slideLayouts/_rels/slideLayout75.xml.rels>&#65279;<?xml version="1.0" encoding="utf-8" standalone="yes"?><Relationships xmlns="http://schemas.openxmlformats.org/package/2006/relationships"><Relationship Id="rId1" Type="http://schemas.openxmlformats.org/officeDocument/2006/relationships/image" Target="../media/image6.jpeg" /><Relationship Id="rId2" Type="http://schemas.openxmlformats.org/officeDocument/2006/relationships/image" Target="../media/image3.png" /><Relationship Id="rId3" Type="http://schemas.openxmlformats.org/officeDocument/2006/relationships/slideMaster" Target="../slideMasters/slideMaster7.xml" /></Relationships>
</file>

<file path=ppt/slideLayouts/_rels/slideLayout76.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79.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82.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83.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84.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85.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Master" Target="../slideMasters/slideMaster7.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9B5E4BE0-3E49-4C18-86A2-F5C2D2A786A5}"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DEECB31E-15DF-475D-8D2D-8599D91D4C24}"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wo Content">
    <p:spTree>
      <p:nvGrpSpPr>
        <p:cNvPr id="1" name=""/>
        <p:cNvGrpSpPr/>
        <p:nvPr/>
      </p:nvGrpSpPr>
      <p:grpSpPr>
        <a:xfrm>
          <a:off x="0" y="0"/>
          <a: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122487145"/>
      </p:ext>
    </p:extLst>
  </p:cSld>
  <p:clrMapOvr>
    <a:masterClrMapping/>
  </p:clrMapOvr>
  <p:transition spd="med"/>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omparison">
    <p:spTree>
      <p:nvGrpSpPr>
        <p:cNvPr id="1" name=""/>
        <p:cNvGrpSpPr/>
        <p:nvPr/>
      </p:nvGrpSpPr>
      <p:grpSpPr>
        <a:xfrm>
          <a:off x="0" y="0"/>
          <a: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874655683"/>
      </p:ext>
    </p:extLst>
  </p:cSld>
  <p:clrMapOvr>
    <a:masterClrMapping/>
  </p:clrMapOvr>
  <p:transition spd="med"/>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Only">
    <p:spTree>
      <p:nvGrpSpPr>
        <p:cNvPr id="1" name=""/>
        <p:cNvGrpSpPr/>
        <p:nvPr/>
      </p:nvGrpSpPr>
      <p:grpSpPr>
        <a:xfrm>
          <a:off x="0" y="0"/>
          <a: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4194466222"/>
      </p:ext>
    </p:extLst>
  </p:cSld>
  <p:clrMapOvr>
    <a:masterClrMapping/>
  </p:clrMapOvr>
  <p:transition spd="med"/>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Blank">
    <p:spTree>
      <p:nvGrpSpPr>
        <p:cNvPr id="1" name=""/>
        <p:cNvGrpSpPr/>
        <p:nvPr/>
      </p:nvGrpSpPr>
      <p:grpSpPr>
        <a:xfrm>
          <a:off x="0" y="0"/>
          <a: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4238698633"/>
      </p:ext>
    </p:extLst>
  </p:cSld>
  <p:clrMapOvr>
    <a:masterClrMapping/>
  </p:clrMapOvr>
  <p:transition spd="med"/>
  <p:timing/>
</p:sldLayout>
</file>

<file path=ppt/slideLayouts/slideLayout10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ontent with Caption">
    <p:spTree>
      <p:nvGrpSpPr>
        <p:cNvPr id="1" name=""/>
        <p:cNvGrpSpPr/>
        <p:nvPr/>
      </p:nvGrpSpPr>
      <p:grpSpPr>
        <a:xfrm>
          <a:off x="0" y="0"/>
          <a: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996468925"/>
      </p:ext>
    </p:extLst>
  </p:cSld>
  <p:clrMapOvr>
    <a:masterClrMapping/>
  </p:clrMapOvr>
  <p:transition spd="med"/>
  <p:timing/>
</p:sldLayout>
</file>

<file path=ppt/slideLayouts/slideLayout10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Picture with Caption">
    <p:spTree>
      <p:nvGrpSpPr>
        <p:cNvPr id="1" name=""/>
        <p:cNvGrpSpPr/>
        <p:nvPr/>
      </p:nvGrpSpPr>
      <p:grpSpPr>
        <a:xfrm>
          <a:off x="0" y="0"/>
          <a: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965493277"/>
      </p:ext>
    </p:extLst>
  </p:cSld>
  <p:clrMapOvr>
    <a:masterClrMapping/>
  </p:clrMapOvr>
  <p:transition spd="med"/>
  <p:timing/>
</p:sldLayout>
</file>

<file path=ppt/slideLayouts/slideLayout10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and Vertical Text">
    <p:spTree>
      <p:nvGrpSpPr>
        <p:cNvPr id="1" name=""/>
        <p:cNvGrpSpPr/>
        <p:nvPr/>
      </p:nvGrpSpPr>
      <p:grpSpPr>
        <a:xfrm>
          <a:off x="0" y="0"/>
          <a: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529996650"/>
      </p:ext>
    </p:extLst>
  </p:cSld>
  <p:clrMapOvr>
    <a:masterClrMapping/>
  </p:clrMapOvr>
  <p:transition spd="med"/>
  <p:timing/>
</p:sldLayout>
</file>

<file path=ppt/slideLayouts/slideLayout10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Vertical Title and Text">
    <p:spTree>
      <p:nvGrpSpPr>
        <p:cNvPr id="1" name=""/>
        <p:cNvGrpSpPr/>
        <p:nvPr/>
      </p:nvGrpSpPr>
      <p:grpSpPr>
        <a:xfrm>
          <a:off x="0" y="0"/>
          <a: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760389736"/>
      </p:ext>
    </p:extLst>
  </p:cSld>
  <p:clrMapOvr>
    <a:masterClrMapping/>
  </p:clrMapOvr>
  <p:transition spd="med"/>
  <p:timing/>
</p:sldLayout>
</file>

<file path=ppt/slideLayouts/slideLayout10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ustom Layout">
    <p:bg>
      <p:bgPr>
        <a:blipFill rotWithShape="1">
          <a:blip r:embed="rId2"/>
          <a:stretch>
            <a:fillRect/>
          </a:stretch>
        </a:blipFill>
        <a:effectLst/>
      </p:bgPr>
    </p:bg>
    <p:spTree>
      <p:nvGrpSpPr>
        <p:cNvPr id="1" name=""/>
        <p:cNvGrpSpPr/>
        <p:nvPr/>
      </p:nvGrpSpPr>
      <p:grpSpPr>
        <a:xfrm>
          <a:off x="0" y="0"/>
          <a: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1"/>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ct val="0"/>
              </a:spcBef>
              <a:buSzTx/>
              <a:buFontTx/>
              <a:buNone/>
              <a:defRPr sz="1800">
                <a:solidFill>
                  <a:srgbClr val="FFFFFF"/>
                </a:solidFill>
              </a:defRPr>
            </a:lvl1pPr>
            <a:lvl2pPr marL="640896" indent="-183696" algn="r">
              <a:lnSpc>
                <a:spcPts val="1800"/>
              </a:lnSpc>
              <a:spcBef>
                <a:spcPct val="0"/>
              </a:spcBef>
              <a:buFontTx/>
              <a:defRPr sz="1800">
                <a:solidFill>
                  <a:srgbClr val="FFFFFF"/>
                </a:solidFill>
              </a:defRPr>
            </a:lvl2pPr>
            <a:lvl3pPr marL="1085850" indent="-171450" algn="r">
              <a:lnSpc>
                <a:spcPts val="1800"/>
              </a:lnSpc>
              <a:spcBef>
                <a:spcPct val="0"/>
              </a:spcBef>
              <a:buFontTx/>
              <a:defRPr sz="1800">
                <a:solidFill>
                  <a:srgbClr val="FFFFFF"/>
                </a:solidFill>
              </a:defRPr>
            </a:lvl3pPr>
            <a:lvl4pPr marL="1577339" indent="-205739" algn="r">
              <a:lnSpc>
                <a:spcPts val="1800"/>
              </a:lnSpc>
              <a:spcBef>
                <a:spcPct val="0"/>
              </a:spcBef>
              <a:buFontTx/>
              <a:defRPr sz="1800">
                <a:solidFill>
                  <a:srgbClr val="FFFFFF"/>
                </a:solidFill>
              </a:defRPr>
            </a:lvl4pPr>
            <a:lvl5pPr marL="2034539" indent="-205739" algn="r">
              <a:lnSpc>
                <a:spcPts val="1800"/>
              </a:lnSpc>
              <a:spcBef>
                <a:spcPct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 val="187749887"/>
      </p:ext>
    </p:extLst>
  </p:cSld>
  <p:clrMapOvr>
    <a:masterClrMapping/>
  </p:clrMapOvr>
  <p:transition spd="med"/>
  <p:timing/>
</p:sldLayout>
</file>

<file path=ppt/slideLayouts/slideLayout10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1_Title and Content">
    <p:spTree>
      <p:nvGrpSpPr>
        <p:cNvPr id="1" name=""/>
        <p:cNvGrpSpPr/>
        <p:nvPr/>
      </p:nvGrpSpPr>
      <p:grpSpPr>
        <a:xfrm>
          <a:off x="0" y="0"/>
          <a: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1"/>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 val="3994720488"/>
      </p:ext>
    </p:extLst>
  </p:cSld>
  <p:clrMapOvr>
    <a:masterClrMapping/>
  </p:clrMapOvr>
  <p:transition spd="med"/>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8C096FA-DB7E-4C0E-B0EE-CDA8B74F72C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pic>
        <p:nvPicPr>
          <p:cNvPr id="26" name="Picture 25" descr="BITS_university_logo_whitevert.png"/>
          <p:cNvPicPr>
            <a:picLocks noChangeAspect="1"/>
          </p:cNvPicPr>
          <p:nvPr userDrawn="1"/>
        </p:nvPicPr>
        <p:blipFill>
          <a:blip r:embed="rId1">
            <a:extLst>
              <a:ext uri="{28A0092B-C50C-407E-A947-70E740481C1C}">
                <a14:useLocalDpi xmlns:a14="http://schemas.microsoft.com/office/drawing/2010/main" xmlns="" val="0"/>
              </a:ext>
            </a:extLst>
          </a:blip>
          <a:srcRect t="2" b="28592"/>
          <a:stretch>
            <a:fillRect/>
          </a:stretch>
        </p:blipFill>
        <p:spPr>
          <a:xfrm>
            <a:off x="101600" y="3352804"/>
            <a:ext cx="2743200" cy="1980000"/>
          </a:xfrm>
          <a:prstGeom prst="rect">
            <a:avLst/>
          </a:prstGeom>
        </p:spPr>
      </p:pic>
      <p:sp>
        <p:nvSpPr>
          <p:cNvPr id="30" name="TextBox 29"/>
          <p:cNvSpPr txBox="1"/>
          <p:nvPr userDrawn="1"/>
        </p:nvSpPr>
        <p:spPr>
          <a:xfrm>
            <a:off x="-101600" y="52578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smtClean="0"/>
              <a:t>Please enter the presentation title here</a:t>
            </a:r>
            <a:endParaRPr lang="en-US"/>
          </a:p>
        </p:txBody>
      </p:sp>
    </p:spTree>
    <p:extLst>
      <p:ext uri="{BB962C8B-B14F-4D97-AF65-F5344CB8AC3E}">
        <p14:creationId xmlns="" val="4115220701"/>
      </p:ext>
    </p:extLst>
  </p:cSld>
  <p:clrMapOvr>
    <a:masterClrMapping/>
  </p:clrMapOvr>
  <p:transition/>
  <p:timing/>
</p:sldLayout>
</file>

<file path=ppt/slideLayouts/slideLayout1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ct val="0"/>
              </a:spcBef>
              <a:buNone/>
              <a:defRPr sz="1800" baseline="0">
                <a:solidFill>
                  <a:schemeClr val="bg1"/>
                </a:solidFill>
              </a:defRPr>
            </a:lvl1pPr>
          </a:lstStyle>
          <a:p>
            <a:pPr lvl="0"/>
            <a:r>
              <a:rPr lang="en-GB" smtClean="0"/>
              <a:t>Presenter details comes here</a:t>
            </a:r>
          </a:p>
          <a:p>
            <a:pPr lvl="0"/>
            <a:r>
              <a:rPr lang="en-GB"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smtClean="0"/>
              <a:t>Please enter the presentation title here</a:t>
            </a:r>
            <a:endParaRPr lang="en-US"/>
          </a:p>
        </p:txBody>
      </p:sp>
      <p:pic>
        <p:nvPicPr>
          <p:cNvPr id="13" name="Picture 12" descr="BITS_university_logo_whitevert.png"/>
          <p:cNvPicPr>
            <a:picLocks noChangeAspect="1"/>
          </p:cNvPicPr>
          <p:nvPr userDrawn="1"/>
        </p:nvPicPr>
        <p:blipFill>
          <a:blip r:embed="rId1">
            <a:extLst>
              <a:ext uri="{28A0092B-C50C-407E-A947-70E740481C1C}">
                <a14:useLocalDpi xmlns:a14="http://schemas.microsoft.com/office/drawing/2010/main" xmlns="" val="0"/>
              </a:ext>
            </a:extLst>
          </a:blip>
          <a:srcRect t="2" b="28592"/>
          <a:stretch>
            <a:fillRect/>
          </a:stretch>
        </p:blipFill>
        <p:spPr>
          <a:xfrm>
            <a:off x="101600" y="3352804"/>
            <a:ext cx="2743200" cy="1980000"/>
          </a:xfrm>
          <a:prstGeom prst="rect">
            <a:avLst/>
          </a:prstGeom>
        </p:spPr>
      </p:pic>
      <p:sp>
        <p:nvSpPr>
          <p:cNvPr id="14" name="TextBox 13"/>
          <p:cNvSpPr txBox="1"/>
          <p:nvPr userDrawn="1"/>
        </p:nvSpPr>
        <p:spPr>
          <a:xfrm>
            <a:off x="-101600" y="52578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1200">
                <a:solidFill>
                  <a:srgbClr val="FFFFFF"/>
                </a:solidFill>
                <a:latin typeface="Arial"/>
                <a:cs typeface="Arial"/>
              </a:rPr>
              <a:t>Pilani Campus</a:t>
            </a:r>
          </a:p>
        </p:txBody>
      </p:sp>
    </p:spTree>
    <p:extLst>
      <p:ext uri="{BB962C8B-B14F-4D97-AF65-F5344CB8AC3E}">
        <p14:creationId xmlns="" val="157809102"/>
      </p:ext>
    </p:extLst>
  </p:cSld>
  <p:clrMapOvr>
    <a:masterClrMapping/>
  </p:clrMapOvr>
  <p:transition/>
  <p:timing/>
</p:sldLayout>
</file>

<file path=ppt/slideLayouts/slideLayout1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spTree>
      <p:nvGrpSpPr>
        <p:cNvPr id="1" name=""/>
        <p:cNvGrpSpPr/>
        <p:nvPr/>
      </p:nvGrpSpPr>
      <p:grpSpPr>
        <a:xfrm>
          <a:off x="0" y="0"/>
          <a:ext cx="0" cy="0"/>
        </a:xfrm>
      </p:grpSpPr>
      <p:pic>
        <p:nvPicPr>
          <p:cNvPr id="7" name="Picture 2" descr="\\Server\D\jyoti\FI023_BITS_v1\styleguide img\IMG_5627_b.jpg"/>
          <p:cNvPicPr>
            <a:picLocks noChangeAspect="1" noChangeArrowheads="1"/>
          </p:cNvPicPr>
          <p:nvPr userDrawn="1"/>
        </p:nvPicPr>
        <p:blipFill>
          <a:blip r:embed="rId1"/>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pic>
        <p:nvPicPr>
          <p:cNvPr id="15" name="Picture 14" descr="Picture 7.png"/>
          <p:cNvPicPr>
            <a:picLocks noChangeAspect="1"/>
          </p:cNvPicPr>
          <p:nvPr userDrawn="1"/>
        </p:nvPicPr>
        <p:blipFill>
          <a:blip r:embed="rId2"/>
          <a:srcRect l="1923" b="5336"/>
          <a:stretch>
            <a:fillRect/>
          </a:stretch>
        </p:blipFill>
        <p:spPr>
          <a:xfrm>
            <a:off x="8839206" y="4"/>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ct val="0"/>
              </a:spcBef>
              <a:buNone/>
              <a:defRPr sz="4000" b="1" spc="-150" baseline="0">
                <a:latin typeface="Arial" pitchFamily="34" charset="0"/>
                <a:cs typeface="Arial" pitchFamily="34" charset="0"/>
              </a:defRPr>
            </a:lvl1pPr>
          </a:lstStyle>
          <a:p>
            <a:pPr lvl="0"/>
            <a:r>
              <a:rPr lang="en-US" smtClean="0"/>
              <a:t>Topic headings here </a:t>
            </a:r>
          </a:p>
          <a:p>
            <a:pPr lvl="0"/>
            <a:r>
              <a:rPr lang="en-US" smtClean="0"/>
              <a:t>(separator - can run in two lines)</a:t>
            </a:r>
            <a:endParaRPr lang="en-US"/>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2" name="TextBox 11"/>
          <p:cNvSpPr txBox="1"/>
          <p:nvPr userDrawn="1"/>
        </p:nvSpPr>
        <p:spPr>
          <a:xfrm>
            <a:off x="9144000" y="7620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Tree>
    <p:extLst>
      <p:ext uri="{BB962C8B-B14F-4D97-AF65-F5344CB8AC3E}">
        <p14:creationId xmlns="" val="465670009"/>
      </p:ext>
    </p:extLst>
  </p:cSld>
  <p:clrMapOvr>
    <a:masterClrMapping/>
  </p:clrMapOvr>
  <p:transition/>
  <p:timing/>
</p:sldLayout>
</file>

<file path=ppt/slideLayouts/slideLayout1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2434517489"/>
      </p:ext>
    </p:extLst>
  </p:cSld>
  <p:clrMapOvr>
    <a:masterClrMapping/>
  </p:clrMapOvr>
  <p:transition/>
  <p:timing/>
</p:sldLayout>
</file>

<file path=ppt/slideLayouts/slideLayout1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2_Custom Layou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2310342461"/>
      </p:ext>
    </p:extLst>
  </p:cSld>
  <p:clrMapOvr>
    <a:masterClrMapping/>
  </p:clrMapOvr>
  <p:transition/>
  <p:timing/>
</p:sldLayout>
</file>

<file path=ppt/slideLayouts/slideLayout1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Custom Layou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lIns="91402" tIns="45701" rIns="91402" bIns="4570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91402" tIns="45701" rIns="91402" bIns="4570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1061193600"/>
      </p:ext>
    </p:extLst>
  </p:cSld>
  <p:clrMapOvr>
    <a:masterClrMapping/>
  </p:clrMapOvr>
  <p:transition/>
  <p:timing/>
</p:sldLayout>
</file>

<file path=ppt/slideLayouts/slideLayout1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pic>
        <p:nvPicPr>
          <p:cNvPr id="17" name="Picture 16"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800"/>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endParaRPr lang="en-US" smtClean="0"/>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endParaRPr lang="en-US"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800"/>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lvl="1"/>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lvl="1"/>
            <a:endParaRPr lang="en-US" smtClean="0"/>
          </a:p>
          <a:p>
            <a:pPr lvl="1"/>
            <a:endParaRPr lang="en-US"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28"/>
          <p:cNvGrpSpPr/>
          <p:nvPr userDrawn="1"/>
        </p:nvGrpSpPr>
        <p:grpSpPr>
          <a:xfrm>
            <a:off x="2844800" y="6553205"/>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500885265"/>
      </p:ext>
    </p:extLst>
  </p:cSld>
  <p:clrMapOvr>
    <a:masterClrMapping/>
  </p:clrMapOvr>
  <p:transition/>
  <p:timing/>
</p:sldLayout>
</file>

<file path=ppt/slideLayouts/slideLayout1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3" name="Text Placeholder 2"/>
          <p:cNvSpPr>
            <a:spLocks noGrp="1"/>
          </p:cNvSpPr>
          <p:nvPr>
            <p:ph type="body" idx="1"/>
          </p:nvPr>
        </p:nvSpPr>
        <p:spPr>
          <a:xfrm>
            <a:off x="609606"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6"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0"/>
          <p:cNvGrpSpPr/>
          <p:nvPr userDrawn="1"/>
        </p:nvGrpSpPr>
        <p:grpSpPr>
          <a:xfrm>
            <a:off x="0" y="12954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7" name="Group 15"/>
          <p:cNvGrpSpPr/>
          <p:nvPr userDrawn="1"/>
        </p:nvGrpSpPr>
        <p:grpSpPr>
          <a:xfrm>
            <a:off x="2844800" y="6553205"/>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20" name="Picture 19"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extLst>
      <p:ext uri="{BB962C8B-B14F-4D97-AF65-F5344CB8AC3E}">
        <p14:creationId xmlns="" val="142741845"/>
      </p:ext>
    </p:extLst>
  </p:cSld>
  <p:clrMapOvr>
    <a:masterClrMapping/>
  </p:clrMapOvr>
  <p:transition/>
  <p:timing/>
</p:sldLayout>
</file>

<file path=ppt/slideLayouts/slideLayout1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a:solidFill>
                <a:prstClr val="black">
                  <a:tint val="75000"/>
                </a:prstClr>
              </a:solidFill>
            </a:endParaRPr>
          </a:p>
        </p:txBody>
      </p:sp>
    </p:spTree>
    <p:extLst>
      <p:ext uri="{BB962C8B-B14F-4D97-AF65-F5344CB8AC3E}">
        <p14:creationId xmlns="" val="2086907434"/>
      </p:ext>
    </p:extLst>
  </p:cSld>
  <p:clrMapOvr>
    <a:masterClrMapping/>
  </p:clrMapOvr>
  <p:transition/>
  <p:timing/>
</p:sldLayout>
</file>

<file path=ppt/slideLayouts/slideLayout1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with Caption">
    <p:spTree>
      <p:nvGrpSpPr>
        <p:cNvPr id="1" name=""/>
        <p:cNvGrpSpPr/>
        <p:nvPr/>
      </p:nvGrpSpPr>
      <p:grpSpPr>
        <a:xfrm>
          <a:off x="0" y="0"/>
          <a: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8"/>
          <p:cNvGrpSpPr/>
          <p:nvPr userDrawn="1"/>
        </p:nvGrpSpPr>
        <p:grpSpPr>
          <a:xfrm>
            <a:off x="0" y="1295405"/>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13"/>
          <p:cNvGrpSpPr/>
          <p:nvPr userDrawn="1"/>
        </p:nvGrpSpPr>
        <p:grpSpPr>
          <a:xfrm>
            <a:off x="2844800" y="6553205"/>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8" name="Picture 17"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3633499490"/>
      </p:ext>
    </p:extLst>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748019693"/>
      </p:ext>
    </p:extLst>
  </p:cSld>
  <p:clrMapOvr>
    <a:masterClrMapping/>
  </p:clrMapOvr>
  <p:transition/>
  <p:timing/>
</p:sldLayout>
</file>

<file path=ppt/slideLayouts/slideLayout1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icture with Caption">
    <p:spTree>
      <p:nvGrpSpPr>
        <p:cNvPr id="1" name=""/>
        <p:cNvGrpSpPr/>
        <p:nvPr/>
      </p:nvGrpSpPr>
      <p:grpSpPr>
        <a:xfrm>
          <a:off x="0" y="0"/>
          <a: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smtClean="0"/>
              <a:t>Click to edit Master title style</a:t>
            </a:r>
            <a:endParaRPr lang="en-US"/>
          </a:p>
        </p:txBody>
      </p:sp>
      <p:sp>
        <p:nvSpPr>
          <p:cNvPr id="3" name="Picture Placeholder 2"/>
          <p:cNvSpPr>
            <a:spLocks noGrp="1"/>
          </p:cNvSpPr>
          <p:nvPr>
            <p:ph type="pic" idx="1"/>
          </p:nvPr>
        </p:nvSpPr>
        <p:spPr>
          <a:xfrm>
            <a:off x="2389717" y="1828800"/>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6"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10"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5" name="Picture 14"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1067980218"/>
      </p:ext>
    </p:extLst>
  </p:cSld>
  <p:clrMapOvr>
    <a:masterClrMapping/>
  </p:clrMapOvr>
  <p:transition/>
  <p:timing/>
</p:sldLayout>
</file>

<file path=ppt/slideLayouts/slideLayout1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Vertical Text">
    <p:spTree>
      <p:nvGrpSpPr>
        <p:cNvPr id="1" name=""/>
        <p:cNvGrpSpPr/>
        <p:nvPr/>
      </p:nvGrpSpPr>
      <p:grpSpPr>
        <a:xfrm>
          <a:off x="0" y="0"/>
          <a: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4" name="Group 24"/>
          <p:cNvGrpSpPr/>
          <p:nvPr userDrawn="1"/>
        </p:nvGrpSpPr>
        <p:grpSpPr>
          <a:xfrm>
            <a:off x="2844800" y="6553205"/>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29" name="Picture 28"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351083303"/>
      </p:ext>
    </p:extLst>
  </p:cSld>
  <p:clrMapOvr>
    <a:masterClrMapping/>
  </p:clrMapOvr>
  <p:transition/>
  <p:timing/>
</p:sldLayout>
</file>

<file path=ppt/slideLayouts/slideLayout1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Vertical Title and Text">
    <p:spTree>
      <p:nvGrpSpPr>
        <p:cNvPr id="1" name=""/>
        <p:cNvGrpSpPr/>
        <p:nvPr/>
      </p:nvGrpSpPr>
      <p:grpSpPr>
        <a:xfrm>
          <a:off x="0" y="0"/>
          <a:ext cx="0" cy="0"/>
        </a:xfrm>
      </p:grpSpPr>
      <p:sp>
        <p:nvSpPr>
          <p:cNvPr id="3" name="Vertical Text Placeholder 2"/>
          <p:cNvSpPr>
            <a:spLocks noGrp="1"/>
          </p:cNvSpPr>
          <p:nvPr>
            <p:ph type="body" orient="vert" idx="1"/>
          </p:nvPr>
        </p:nvSpPr>
        <p:spPr>
          <a:xfrm>
            <a:off x="1625605" y="38100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7"/>
          <p:cNvGrpSpPr/>
          <p:nvPr userDrawn="1"/>
        </p:nvGrpSpPr>
        <p:grpSpPr>
          <a:xfrm rot="5400000">
            <a:off x="7538720" y="2560325"/>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7" name="Picture 16" descr="Picture 7.png"/>
          <p:cNvPicPr>
            <a:picLocks noChangeAspect="1"/>
          </p:cNvPicPr>
          <p:nvPr userDrawn="1"/>
        </p:nvPicPr>
        <p:blipFill>
          <a:blip r:embed="rId1"/>
          <a:srcRect l="1923" b="5336"/>
          <a:stretch>
            <a:fillRect/>
          </a:stretch>
        </p:blipFill>
        <p:spPr>
          <a:xfrm rot="5400000">
            <a:off x="-646087" y="1015803"/>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900" b="1">
                <a:solidFill>
                  <a:srgbClr val="101141"/>
                </a:solidFill>
                <a:latin typeface="Arial"/>
                <a:cs typeface="Arial"/>
              </a:rPr>
              <a:t>BITS </a:t>
            </a:r>
            <a:r>
              <a:rPr lang="en-US" sz="900">
                <a:solidFill>
                  <a:srgbClr val="101141"/>
                </a:solidFill>
                <a:latin typeface="Arial"/>
                <a:cs typeface="Arial"/>
              </a:rPr>
              <a:t>Pilani, Pilani Campus</a:t>
            </a:r>
          </a:p>
        </p:txBody>
      </p:sp>
    </p:spTree>
    <p:extLst>
      <p:ext uri="{BB962C8B-B14F-4D97-AF65-F5344CB8AC3E}">
        <p14:creationId xmlns="" val="1956878552"/>
      </p:ext>
    </p:extLst>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55190114"/>
      </p:ext>
    </p:extLst>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4262717444"/>
      </p:ext>
    </p:extLst>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644035011"/>
      </p:ext>
    </p:extLst>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435033097"/>
      </p:ext>
    </p:extLst>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3228729694"/>
      </p:ext>
    </p:extLst>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05493097"/>
      </p:ext>
    </p:extLst>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3254696435"/>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170F544-02E7-464B-BDD7-DE0ABE11847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356118468"/>
      </p:ext>
    </p:extLst>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346434704"/>
      </p:ext>
    </p:extLst>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32603592"/>
      </p:ext>
    </p:extLst>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Slide">
    <p:spTree>
      <p:nvGrpSpPr>
        <p:cNvPr id="1" name=""/>
        <p:cNvGrpSpPr/>
        <p:nvPr/>
      </p:nvGrpSpPr>
      <p:grpSpPr>
        <a:xfrm>
          <a:off x="0" y="0"/>
          <a: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3247703485"/>
      </p:ext>
    </p:extLst>
  </p:cSld>
  <p:clrMapOvr>
    <a:masterClrMapping/>
  </p:clrMapOvr>
  <p:transition spd="med"/>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and Content">
    <p:spTree>
      <p:nvGrpSpPr>
        <p:cNvPr id="1" name=""/>
        <p:cNvGrpSpPr/>
        <p:nvPr/>
      </p:nvGrpSpPr>
      <p:grpSpPr>
        <a:xfrm>
          <a:off x="0" y="0"/>
          <a: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696199997"/>
      </p:ext>
    </p:extLst>
  </p:cSld>
  <p:clrMapOvr>
    <a:masterClrMapping/>
  </p:clrMapOvr>
  <p:transition spd="med"/>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Section Header">
    <p:spTree>
      <p:nvGrpSpPr>
        <p:cNvPr id="1" name=""/>
        <p:cNvGrpSpPr/>
        <p:nvPr/>
      </p:nvGrpSpPr>
      <p:grpSpPr>
        <a:xfrm>
          <a:off x="0" y="0"/>
          <a: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3409698997"/>
      </p:ext>
    </p:extLst>
  </p:cSld>
  <p:clrMapOvr>
    <a:masterClrMapping/>
  </p:clrMapOvr>
  <p:transition spd="med"/>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wo Content">
    <p:spTree>
      <p:nvGrpSpPr>
        <p:cNvPr id="1" name=""/>
        <p:cNvGrpSpPr/>
        <p:nvPr/>
      </p:nvGrpSpPr>
      <p:grpSpPr>
        <a:xfrm>
          <a:off x="0" y="0"/>
          <a: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122487145"/>
      </p:ext>
    </p:extLst>
  </p:cSld>
  <p:clrMapOvr>
    <a:masterClrMapping/>
  </p:clrMapOvr>
  <p:transition spd="med"/>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omparison">
    <p:spTree>
      <p:nvGrpSpPr>
        <p:cNvPr id="1" name=""/>
        <p:cNvGrpSpPr/>
        <p:nvPr/>
      </p:nvGrpSpPr>
      <p:grpSpPr>
        <a:xfrm>
          <a:off x="0" y="0"/>
          <a: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874655683"/>
      </p:ext>
    </p:extLst>
  </p:cSld>
  <p:clrMapOvr>
    <a:masterClrMapping/>
  </p:clrMapOvr>
  <p:transition spd="med"/>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Only">
    <p:spTree>
      <p:nvGrpSpPr>
        <p:cNvPr id="1" name=""/>
        <p:cNvGrpSpPr/>
        <p:nvPr/>
      </p:nvGrpSpPr>
      <p:grpSpPr>
        <a:xfrm>
          <a:off x="0" y="0"/>
          <a: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4194466222"/>
      </p:ext>
    </p:extLst>
  </p:cSld>
  <p:clrMapOvr>
    <a:masterClrMapping/>
  </p:clrMapOvr>
  <p:transition spd="med"/>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Blank">
    <p:spTree>
      <p:nvGrpSpPr>
        <p:cNvPr id="1" name=""/>
        <p:cNvGrpSpPr/>
        <p:nvPr/>
      </p:nvGrpSpPr>
      <p:grpSpPr>
        <a:xfrm>
          <a:off x="0" y="0"/>
          <a: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4238698633"/>
      </p:ext>
    </p:extLst>
  </p:cSld>
  <p:clrMapOvr>
    <a:masterClrMapping/>
  </p:clrMapOvr>
  <p:transition spd="med"/>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A0E515A6-95FB-46AF-9F30-6D1C3D18936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ontent with Caption">
    <p:spTree>
      <p:nvGrpSpPr>
        <p:cNvPr id="1" name=""/>
        <p:cNvGrpSpPr/>
        <p:nvPr/>
      </p:nvGrpSpPr>
      <p:grpSpPr>
        <a:xfrm>
          <a:off x="0" y="0"/>
          <a: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996468925"/>
      </p:ext>
    </p:extLst>
  </p:cSld>
  <p:clrMapOvr>
    <a:masterClrMapping/>
  </p:clrMapOvr>
  <p:transition spd="med"/>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Picture with Caption">
    <p:spTree>
      <p:nvGrpSpPr>
        <p:cNvPr id="1" name=""/>
        <p:cNvGrpSpPr/>
        <p:nvPr/>
      </p:nvGrpSpPr>
      <p:grpSpPr>
        <a:xfrm>
          <a:off x="0" y="0"/>
          <a: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965493277"/>
      </p:ext>
    </p:extLst>
  </p:cSld>
  <p:clrMapOvr>
    <a:masterClrMapping/>
  </p:clrMapOvr>
  <p:transition spd="med"/>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and Vertical Text">
    <p:spTree>
      <p:nvGrpSpPr>
        <p:cNvPr id="1" name=""/>
        <p:cNvGrpSpPr/>
        <p:nvPr/>
      </p:nvGrpSpPr>
      <p:grpSpPr>
        <a:xfrm>
          <a:off x="0" y="0"/>
          <a: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529996650"/>
      </p:ext>
    </p:extLst>
  </p:cSld>
  <p:clrMapOvr>
    <a:masterClrMapping/>
  </p:clrMapOvr>
  <p:transition spd="med"/>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Vertical Title and Text">
    <p:spTree>
      <p:nvGrpSpPr>
        <p:cNvPr id="1" name=""/>
        <p:cNvGrpSpPr/>
        <p:nvPr/>
      </p:nvGrpSpPr>
      <p:grpSpPr>
        <a:xfrm>
          <a:off x="0" y="0"/>
          <a: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760389736"/>
      </p:ext>
    </p:extLst>
  </p:cSld>
  <p:clrMapOvr>
    <a:masterClrMapping/>
  </p:clrMapOvr>
  <p:transition spd="med"/>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ustom Layout">
    <p:bg>
      <p:bgPr>
        <a:blipFill rotWithShape="1">
          <a:blip r:embed="rId2"/>
          <a:stretch>
            <a:fillRect/>
          </a:stretch>
        </a:blipFill>
        <a:effectLst/>
      </p:bgPr>
    </p:bg>
    <p:spTree>
      <p:nvGrpSpPr>
        <p:cNvPr id="1" name=""/>
        <p:cNvGrpSpPr/>
        <p:nvPr/>
      </p:nvGrpSpPr>
      <p:grpSpPr>
        <a:xfrm>
          <a:off x="0" y="0"/>
          <a: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1"/>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ct val="0"/>
              </a:spcBef>
              <a:buSzTx/>
              <a:buFontTx/>
              <a:buNone/>
              <a:defRPr sz="1800">
                <a:solidFill>
                  <a:srgbClr val="FFFFFF"/>
                </a:solidFill>
              </a:defRPr>
            </a:lvl1pPr>
            <a:lvl2pPr marL="640896" indent="-183696" algn="r">
              <a:lnSpc>
                <a:spcPts val="1800"/>
              </a:lnSpc>
              <a:spcBef>
                <a:spcPct val="0"/>
              </a:spcBef>
              <a:buFontTx/>
              <a:defRPr sz="1800">
                <a:solidFill>
                  <a:srgbClr val="FFFFFF"/>
                </a:solidFill>
              </a:defRPr>
            </a:lvl2pPr>
            <a:lvl3pPr marL="1085850" indent="-171450" algn="r">
              <a:lnSpc>
                <a:spcPts val="1800"/>
              </a:lnSpc>
              <a:spcBef>
                <a:spcPct val="0"/>
              </a:spcBef>
              <a:buFontTx/>
              <a:defRPr sz="1800">
                <a:solidFill>
                  <a:srgbClr val="FFFFFF"/>
                </a:solidFill>
              </a:defRPr>
            </a:lvl3pPr>
            <a:lvl4pPr marL="1577339" indent="-205739" algn="r">
              <a:lnSpc>
                <a:spcPts val="1800"/>
              </a:lnSpc>
              <a:spcBef>
                <a:spcPct val="0"/>
              </a:spcBef>
              <a:buFontTx/>
              <a:defRPr sz="1800">
                <a:solidFill>
                  <a:srgbClr val="FFFFFF"/>
                </a:solidFill>
              </a:defRPr>
            </a:lvl4pPr>
            <a:lvl5pPr marL="2034539" indent="-205739" algn="r">
              <a:lnSpc>
                <a:spcPts val="1800"/>
              </a:lnSpc>
              <a:spcBef>
                <a:spcPct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 val="187749887"/>
      </p:ext>
    </p:extLst>
  </p:cSld>
  <p:clrMapOvr>
    <a:masterClrMapping/>
  </p:clrMapOvr>
  <p:transition spd="med"/>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1_Title and Content">
    <p:spTree>
      <p:nvGrpSpPr>
        <p:cNvPr id="1" name=""/>
        <p:cNvGrpSpPr/>
        <p:nvPr/>
      </p:nvGrpSpPr>
      <p:grpSpPr>
        <a:xfrm>
          <a:off x="0" y="0"/>
          <a: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1"/>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 val="3994720488"/>
      </p:ext>
    </p:extLst>
  </p:cSld>
  <p:clrMapOvr>
    <a:masterClrMapping/>
  </p:clrMapOvr>
  <p:transition spd="med"/>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pic>
        <p:nvPicPr>
          <p:cNvPr id="26" name="Picture 25" descr="BITS_university_logo_whitevert.png"/>
          <p:cNvPicPr>
            <a:picLocks noChangeAspect="1"/>
          </p:cNvPicPr>
          <p:nvPr userDrawn="1"/>
        </p:nvPicPr>
        <p:blipFill>
          <a:blip r:embed="rId1">
            <a:extLst>
              <a:ext uri="{28A0092B-C50C-407E-A947-70E740481C1C}">
                <a14:useLocalDpi xmlns:a14="http://schemas.microsoft.com/office/drawing/2010/main" xmlns="" val="0"/>
              </a:ext>
            </a:extLst>
          </a:blip>
          <a:srcRect t="2" b="28592"/>
          <a:stretch>
            <a:fillRect/>
          </a:stretch>
        </p:blipFill>
        <p:spPr>
          <a:xfrm>
            <a:off x="101600" y="3352804"/>
            <a:ext cx="2743200" cy="1980000"/>
          </a:xfrm>
          <a:prstGeom prst="rect">
            <a:avLst/>
          </a:prstGeom>
        </p:spPr>
      </p:pic>
      <p:sp>
        <p:nvSpPr>
          <p:cNvPr id="30" name="TextBox 29"/>
          <p:cNvSpPr txBox="1"/>
          <p:nvPr userDrawn="1"/>
        </p:nvSpPr>
        <p:spPr>
          <a:xfrm>
            <a:off x="-101600" y="52578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smtClean="0"/>
              <a:t>Please enter the presentation title here</a:t>
            </a:r>
            <a:endParaRPr lang="en-US"/>
          </a:p>
        </p:txBody>
      </p:sp>
    </p:spTree>
    <p:extLst>
      <p:ext uri="{BB962C8B-B14F-4D97-AF65-F5344CB8AC3E}">
        <p14:creationId xmlns="" val="4115220701"/>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ct val="0"/>
              </a:spcBef>
              <a:buNone/>
              <a:defRPr sz="1800" baseline="0">
                <a:solidFill>
                  <a:schemeClr val="bg1"/>
                </a:solidFill>
              </a:defRPr>
            </a:lvl1pPr>
          </a:lstStyle>
          <a:p>
            <a:pPr lvl="0"/>
            <a:r>
              <a:rPr lang="en-GB" smtClean="0"/>
              <a:t>Presenter details comes here</a:t>
            </a:r>
          </a:p>
          <a:p>
            <a:pPr lvl="0"/>
            <a:r>
              <a:rPr lang="en-GB"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smtClean="0"/>
              <a:t>Please enter the presentation title here</a:t>
            </a:r>
            <a:endParaRPr lang="en-US"/>
          </a:p>
        </p:txBody>
      </p:sp>
      <p:pic>
        <p:nvPicPr>
          <p:cNvPr id="13" name="Picture 12" descr="BITS_university_logo_whitevert.png"/>
          <p:cNvPicPr>
            <a:picLocks noChangeAspect="1"/>
          </p:cNvPicPr>
          <p:nvPr userDrawn="1"/>
        </p:nvPicPr>
        <p:blipFill>
          <a:blip r:embed="rId1">
            <a:extLst>
              <a:ext uri="{28A0092B-C50C-407E-A947-70E740481C1C}">
                <a14:useLocalDpi xmlns:a14="http://schemas.microsoft.com/office/drawing/2010/main" xmlns="" val="0"/>
              </a:ext>
            </a:extLst>
          </a:blip>
          <a:srcRect t="2" b="28592"/>
          <a:stretch>
            <a:fillRect/>
          </a:stretch>
        </p:blipFill>
        <p:spPr>
          <a:xfrm>
            <a:off x="101600" y="3352804"/>
            <a:ext cx="2743200" cy="1980000"/>
          </a:xfrm>
          <a:prstGeom prst="rect">
            <a:avLst/>
          </a:prstGeom>
        </p:spPr>
      </p:pic>
      <p:sp>
        <p:nvSpPr>
          <p:cNvPr id="14" name="TextBox 13"/>
          <p:cNvSpPr txBox="1"/>
          <p:nvPr userDrawn="1"/>
        </p:nvSpPr>
        <p:spPr>
          <a:xfrm>
            <a:off x="-101600" y="52578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1200">
                <a:solidFill>
                  <a:srgbClr val="FFFFFF"/>
                </a:solidFill>
                <a:latin typeface="Arial"/>
                <a:cs typeface="Arial"/>
              </a:rPr>
              <a:t>Pilani Campus</a:t>
            </a:r>
          </a:p>
        </p:txBody>
      </p:sp>
    </p:spTree>
    <p:extLst>
      <p:ext uri="{BB962C8B-B14F-4D97-AF65-F5344CB8AC3E}">
        <p14:creationId xmlns="" val="157809102"/>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spTree>
      <p:nvGrpSpPr>
        <p:cNvPr id="1" name=""/>
        <p:cNvGrpSpPr/>
        <p:nvPr/>
      </p:nvGrpSpPr>
      <p:grpSpPr>
        <a:xfrm>
          <a:off x="0" y="0"/>
          <a:ext cx="0" cy="0"/>
        </a:xfrm>
      </p:grpSpPr>
      <p:pic>
        <p:nvPicPr>
          <p:cNvPr id="7" name="Picture 2" descr="\\Server\D\jyoti\FI023_BITS_v1\styleguide img\IMG_5627_b.jpg"/>
          <p:cNvPicPr>
            <a:picLocks noChangeAspect="1" noChangeArrowheads="1"/>
          </p:cNvPicPr>
          <p:nvPr userDrawn="1"/>
        </p:nvPicPr>
        <p:blipFill>
          <a:blip r:embed="rId1"/>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pic>
        <p:nvPicPr>
          <p:cNvPr id="15" name="Picture 14" descr="Picture 7.png"/>
          <p:cNvPicPr>
            <a:picLocks noChangeAspect="1"/>
          </p:cNvPicPr>
          <p:nvPr userDrawn="1"/>
        </p:nvPicPr>
        <p:blipFill>
          <a:blip r:embed="rId2"/>
          <a:srcRect l="1923" b="5336"/>
          <a:stretch>
            <a:fillRect/>
          </a:stretch>
        </p:blipFill>
        <p:spPr>
          <a:xfrm>
            <a:off x="8839206" y="4"/>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ct val="0"/>
              </a:spcBef>
              <a:buNone/>
              <a:defRPr sz="4000" b="1" spc="-150" baseline="0">
                <a:latin typeface="Arial" pitchFamily="34" charset="0"/>
                <a:cs typeface="Arial" pitchFamily="34" charset="0"/>
              </a:defRPr>
            </a:lvl1pPr>
          </a:lstStyle>
          <a:p>
            <a:pPr lvl="0"/>
            <a:r>
              <a:rPr lang="en-US" smtClean="0"/>
              <a:t>Topic headings here </a:t>
            </a:r>
          </a:p>
          <a:p>
            <a:pPr lvl="0"/>
            <a:r>
              <a:rPr lang="en-US" smtClean="0"/>
              <a:t>(separator - can run in two lines)</a:t>
            </a:r>
            <a:endParaRPr lang="en-US"/>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2" name="TextBox 11"/>
          <p:cNvSpPr txBox="1"/>
          <p:nvPr userDrawn="1"/>
        </p:nvSpPr>
        <p:spPr>
          <a:xfrm>
            <a:off x="9144000" y="7620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Tree>
    <p:extLst>
      <p:ext uri="{BB962C8B-B14F-4D97-AF65-F5344CB8AC3E}">
        <p14:creationId xmlns="" val="465670009"/>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2434517489"/>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879A598F-AB04-4A3F-B248-838775899AEF}"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2_Custom Layou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2310342461"/>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Custom Layou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lIns="91402" tIns="45701" rIns="91402" bIns="4570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91402" tIns="45701" rIns="91402" bIns="4570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1061193600"/>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pic>
        <p:nvPicPr>
          <p:cNvPr id="17" name="Picture 16"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800"/>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endParaRPr lang="en-US" smtClean="0"/>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endParaRPr lang="en-US"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800"/>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lvl="1"/>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lvl="1"/>
            <a:endParaRPr lang="en-US" smtClean="0"/>
          </a:p>
          <a:p>
            <a:pPr lvl="1"/>
            <a:endParaRPr lang="en-US"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28"/>
          <p:cNvGrpSpPr/>
          <p:nvPr userDrawn="1"/>
        </p:nvGrpSpPr>
        <p:grpSpPr>
          <a:xfrm>
            <a:off x="2844800" y="6553205"/>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500885265"/>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3" name="Text Placeholder 2"/>
          <p:cNvSpPr>
            <a:spLocks noGrp="1"/>
          </p:cNvSpPr>
          <p:nvPr>
            <p:ph type="body" idx="1"/>
          </p:nvPr>
        </p:nvSpPr>
        <p:spPr>
          <a:xfrm>
            <a:off x="609606"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6"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0"/>
          <p:cNvGrpSpPr/>
          <p:nvPr userDrawn="1"/>
        </p:nvGrpSpPr>
        <p:grpSpPr>
          <a:xfrm>
            <a:off x="0" y="12954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7" name="Group 15"/>
          <p:cNvGrpSpPr/>
          <p:nvPr userDrawn="1"/>
        </p:nvGrpSpPr>
        <p:grpSpPr>
          <a:xfrm>
            <a:off x="2844800" y="6553205"/>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20" name="Picture 19"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extLst>
      <p:ext uri="{BB962C8B-B14F-4D97-AF65-F5344CB8AC3E}">
        <p14:creationId xmlns="" val="142741845"/>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a:solidFill>
                <a:prstClr val="black">
                  <a:tint val="75000"/>
                </a:prstClr>
              </a:solidFill>
            </a:endParaRPr>
          </a:p>
        </p:txBody>
      </p:sp>
    </p:spTree>
    <p:extLst>
      <p:ext uri="{BB962C8B-B14F-4D97-AF65-F5344CB8AC3E}">
        <p14:creationId xmlns="" val="2086907434"/>
      </p:ext>
    </p:extLst>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with Caption">
    <p:spTree>
      <p:nvGrpSpPr>
        <p:cNvPr id="1" name=""/>
        <p:cNvGrpSpPr/>
        <p:nvPr/>
      </p:nvGrpSpPr>
      <p:grpSpPr>
        <a:xfrm>
          <a:off x="0" y="0"/>
          <a: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8"/>
          <p:cNvGrpSpPr/>
          <p:nvPr userDrawn="1"/>
        </p:nvGrpSpPr>
        <p:grpSpPr>
          <a:xfrm>
            <a:off x="0" y="1295405"/>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13"/>
          <p:cNvGrpSpPr/>
          <p:nvPr userDrawn="1"/>
        </p:nvGrpSpPr>
        <p:grpSpPr>
          <a:xfrm>
            <a:off x="2844800" y="6553205"/>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8" name="Picture 17"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3633499490"/>
      </p:ext>
    </p:extLst>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icture with Caption">
    <p:spTree>
      <p:nvGrpSpPr>
        <p:cNvPr id="1" name=""/>
        <p:cNvGrpSpPr/>
        <p:nvPr/>
      </p:nvGrpSpPr>
      <p:grpSpPr>
        <a:xfrm>
          <a:off x="0" y="0"/>
          <a: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smtClean="0"/>
              <a:t>Click to edit Master title style</a:t>
            </a:r>
            <a:endParaRPr lang="en-US"/>
          </a:p>
        </p:txBody>
      </p:sp>
      <p:sp>
        <p:nvSpPr>
          <p:cNvPr id="3" name="Picture Placeholder 2"/>
          <p:cNvSpPr>
            <a:spLocks noGrp="1"/>
          </p:cNvSpPr>
          <p:nvPr>
            <p:ph type="pic" idx="1"/>
          </p:nvPr>
        </p:nvSpPr>
        <p:spPr>
          <a:xfrm>
            <a:off x="2389717" y="1828800"/>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6"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10"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5" name="Picture 14"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1067980218"/>
      </p:ext>
    </p:extLst>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Vertical Text">
    <p:spTree>
      <p:nvGrpSpPr>
        <p:cNvPr id="1" name=""/>
        <p:cNvGrpSpPr/>
        <p:nvPr/>
      </p:nvGrpSpPr>
      <p:grpSpPr>
        <a:xfrm>
          <a:off x="0" y="0"/>
          <a: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4" name="Group 24"/>
          <p:cNvGrpSpPr/>
          <p:nvPr userDrawn="1"/>
        </p:nvGrpSpPr>
        <p:grpSpPr>
          <a:xfrm>
            <a:off x="2844800" y="6553205"/>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29" name="Picture 28"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351083303"/>
      </p:ext>
    </p:extLst>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Vertical Title and Text">
    <p:spTree>
      <p:nvGrpSpPr>
        <p:cNvPr id="1" name=""/>
        <p:cNvGrpSpPr/>
        <p:nvPr/>
      </p:nvGrpSpPr>
      <p:grpSpPr>
        <a:xfrm>
          <a:off x="0" y="0"/>
          <a:ext cx="0" cy="0"/>
        </a:xfrm>
      </p:grpSpPr>
      <p:sp>
        <p:nvSpPr>
          <p:cNvPr id="3" name="Vertical Text Placeholder 2"/>
          <p:cNvSpPr>
            <a:spLocks noGrp="1"/>
          </p:cNvSpPr>
          <p:nvPr>
            <p:ph type="body" orient="vert" idx="1"/>
          </p:nvPr>
        </p:nvSpPr>
        <p:spPr>
          <a:xfrm>
            <a:off x="1625605" y="38100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7"/>
          <p:cNvGrpSpPr/>
          <p:nvPr userDrawn="1"/>
        </p:nvGrpSpPr>
        <p:grpSpPr>
          <a:xfrm rot="5400000">
            <a:off x="7538720" y="2560325"/>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7" name="Picture 16" descr="Picture 7.png"/>
          <p:cNvPicPr>
            <a:picLocks noChangeAspect="1"/>
          </p:cNvPicPr>
          <p:nvPr userDrawn="1"/>
        </p:nvPicPr>
        <p:blipFill>
          <a:blip r:embed="rId1"/>
          <a:srcRect l="1923" b="5336"/>
          <a:stretch>
            <a:fillRect/>
          </a:stretch>
        </p:blipFill>
        <p:spPr>
          <a:xfrm rot="5400000">
            <a:off x="-646087" y="1015803"/>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900" b="1">
                <a:solidFill>
                  <a:srgbClr val="101141"/>
                </a:solidFill>
                <a:latin typeface="Arial"/>
                <a:cs typeface="Arial"/>
              </a:rPr>
              <a:t>BITS </a:t>
            </a:r>
            <a:r>
              <a:rPr lang="en-US" sz="900">
                <a:solidFill>
                  <a:srgbClr val="101141"/>
                </a:solidFill>
                <a:latin typeface="Arial"/>
                <a:cs typeface="Arial"/>
              </a:rPr>
              <a:t>Pilani, Pilani Campus</a:t>
            </a:r>
          </a:p>
        </p:txBody>
      </p:sp>
    </p:spTree>
    <p:extLst>
      <p:ext uri="{BB962C8B-B14F-4D97-AF65-F5344CB8AC3E}">
        <p14:creationId xmlns="" val="1956878552"/>
      </p:ext>
    </p:extLst>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748019693"/>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1E6224FB-39C0-445C-9513-0E42655C3860}"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55190114"/>
      </p:ext>
    </p:extLst>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4262717444"/>
      </p:ext>
    </p:extLst>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644035011"/>
      </p:ext>
    </p:extLst>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435033097"/>
      </p:ext>
    </p:extLst>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3228729694"/>
      </p:ext>
    </p:extLst>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05493097"/>
      </p:ext>
    </p:extLst>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3254696435"/>
      </p:ext>
    </p:extLst>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356118468"/>
      </p:ext>
    </p:extLst>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346434704"/>
      </p:ext>
    </p:extLst>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3260359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B6BC9A9E-4578-47A6-A1D6-46E84BFB3677}"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Slide">
    <p:spTree>
      <p:nvGrpSpPr>
        <p:cNvPr id="1" name=""/>
        <p:cNvGrpSpPr/>
        <p:nvPr/>
      </p:nvGrpSpPr>
      <p:grpSpPr>
        <a:xfrm>
          <a:off x="0" y="0"/>
          <a: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3247703485"/>
      </p:ext>
    </p:extLst>
  </p:cSld>
  <p:clrMapOvr>
    <a:masterClrMapping/>
  </p:clrMapOvr>
  <p:transition spd="med"/>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and Content">
    <p:spTree>
      <p:nvGrpSpPr>
        <p:cNvPr id="1" name=""/>
        <p:cNvGrpSpPr/>
        <p:nvPr/>
      </p:nvGrpSpPr>
      <p:grpSpPr>
        <a:xfrm>
          <a:off x="0" y="0"/>
          <a: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696199997"/>
      </p:ext>
    </p:extLst>
  </p:cSld>
  <p:clrMapOvr>
    <a:masterClrMapping/>
  </p:clrMapOvr>
  <p:transition spd="med"/>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Section Header">
    <p:spTree>
      <p:nvGrpSpPr>
        <p:cNvPr id="1" name=""/>
        <p:cNvGrpSpPr/>
        <p:nvPr/>
      </p:nvGrpSpPr>
      <p:grpSpPr>
        <a:xfrm>
          <a:off x="0" y="0"/>
          <a: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3409698997"/>
      </p:ext>
    </p:extLst>
  </p:cSld>
  <p:clrMapOvr>
    <a:masterClrMapping/>
  </p:clrMapOvr>
  <p:transition spd="med"/>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wo Content">
    <p:spTree>
      <p:nvGrpSpPr>
        <p:cNvPr id="1" name=""/>
        <p:cNvGrpSpPr/>
        <p:nvPr/>
      </p:nvGrpSpPr>
      <p:grpSpPr>
        <a:xfrm>
          <a:off x="0" y="0"/>
          <a: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122487145"/>
      </p:ext>
    </p:extLst>
  </p:cSld>
  <p:clrMapOvr>
    <a:masterClrMapping/>
  </p:clrMapOvr>
  <p:transition spd="med"/>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omparison">
    <p:spTree>
      <p:nvGrpSpPr>
        <p:cNvPr id="1" name=""/>
        <p:cNvGrpSpPr/>
        <p:nvPr/>
      </p:nvGrpSpPr>
      <p:grpSpPr>
        <a:xfrm>
          <a:off x="0" y="0"/>
          <a: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874655683"/>
      </p:ext>
    </p:extLst>
  </p:cSld>
  <p:clrMapOvr>
    <a:masterClrMapping/>
  </p:clrMapOvr>
  <p:transition spd="med"/>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Only">
    <p:spTree>
      <p:nvGrpSpPr>
        <p:cNvPr id="1" name=""/>
        <p:cNvGrpSpPr/>
        <p:nvPr/>
      </p:nvGrpSpPr>
      <p:grpSpPr>
        <a:xfrm>
          <a:off x="0" y="0"/>
          <a: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4194466222"/>
      </p:ext>
    </p:extLst>
  </p:cSld>
  <p:clrMapOvr>
    <a:masterClrMapping/>
  </p:clrMapOvr>
  <p:transition spd="med"/>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Blank">
    <p:spTree>
      <p:nvGrpSpPr>
        <p:cNvPr id="1" name=""/>
        <p:cNvGrpSpPr/>
        <p:nvPr/>
      </p:nvGrpSpPr>
      <p:grpSpPr>
        <a:xfrm>
          <a:off x="0" y="0"/>
          <a: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4238698633"/>
      </p:ext>
    </p:extLst>
  </p:cSld>
  <p:clrMapOvr>
    <a:masterClrMapping/>
  </p:clrMapOvr>
  <p:transition spd="med"/>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ontent with Caption">
    <p:spTree>
      <p:nvGrpSpPr>
        <p:cNvPr id="1" name=""/>
        <p:cNvGrpSpPr/>
        <p:nvPr/>
      </p:nvGrpSpPr>
      <p:grpSpPr>
        <a:xfrm>
          <a:off x="0" y="0"/>
          <a: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996468925"/>
      </p:ext>
    </p:extLst>
  </p:cSld>
  <p:clrMapOvr>
    <a:masterClrMapping/>
  </p:clrMapOvr>
  <p:transition spd="med"/>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Picture with Caption">
    <p:spTree>
      <p:nvGrpSpPr>
        <p:cNvPr id="1" name=""/>
        <p:cNvGrpSpPr/>
        <p:nvPr/>
      </p:nvGrpSpPr>
      <p:grpSpPr>
        <a:xfrm>
          <a:off x="0" y="0"/>
          <a: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965493277"/>
      </p:ext>
    </p:extLst>
  </p:cSld>
  <p:clrMapOvr>
    <a:masterClrMapping/>
  </p:clrMapOvr>
  <p:transition spd="med"/>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and Vertical Text">
    <p:spTree>
      <p:nvGrpSpPr>
        <p:cNvPr id="1" name=""/>
        <p:cNvGrpSpPr/>
        <p:nvPr/>
      </p:nvGrpSpPr>
      <p:grpSpPr>
        <a:xfrm>
          <a:off x="0" y="0"/>
          <a: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529996650"/>
      </p:ext>
    </p:extLst>
  </p:cSld>
  <p:clrMapOvr>
    <a:masterClrMapping/>
  </p:clrMapOvr>
  <p:transition spd="med"/>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2BCCD2AF-C50B-4316-A0F4-48F094A160F5}"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Vertical Title and Text">
    <p:spTree>
      <p:nvGrpSpPr>
        <p:cNvPr id="1" name=""/>
        <p:cNvGrpSpPr/>
        <p:nvPr/>
      </p:nvGrpSpPr>
      <p:grpSpPr>
        <a:xfrm>
          <a:off x="0" y="0"/>
          <a: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2760389736"/>
      </p:ext>
    </p:extLst>
  </p:cSld>
  <p:clrMapOvr>
    <a:masterClrMapping/>
  </p:clrMapOvr>
  <p:transition spd="med"/>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Custom Layout">
    <p:bg>
      <p:bgPr>
        <a:blipFill rotWithShape="1">
          <a:blip r:embed="rId2"/>
          <a:stretch>
            <a:fillRect/>
          </a:stretch>
        </a:blipFill>
        <a:effectLst/>
      </p:bgPr>
    </p:bg>
    <p:spTree>
      <p:nvGrpSpPr>
        <p:cNvPr id="1" name=""/>
        <p:cNvGrpSpPr/>
        <p:nvPr/>
      </p:nvGrpSpPr>
      <p:grpSpPr>
        <a:xfrm>
          <a:off x="0" y="0"/>
          <a: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1"/>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ct val="0"/>
              </a:spcBef>
              <a:buSzTx/>
              <a:buFontTx/>
              <a:buNone/>
              <a:defRPr sz="1800">
                <a:solidFill>
                  <a:srgbClr val="FFFFFF"/>
                </a:solidFill>
              </a:defRPr>
            </a:lvl1pPr>
            <a:lvl2pPr marL="640896" indent="-183696" algn="r">
              <a:lnSpc>
                <a:spcPts val="1800"/>
              </a:lnSpc>
              <a:spcBef>
                <a:spcPct val="0"/>
              </a:spcBef>
              <a:buFontTx/>
              <a:defRPr sz="1800">
                <a:solidFill>
                  <a:srgbClr val="FFFFFF"/>
                </a:solidFill>
              </a:defRPr>
            </a:lvl2pPr>
            <a:lvl3pPr marL="1085850" indent="-171450" algn="r">
              <a:lnSpc>
                <a:spcPts val="1800"/>
              </a:lnSpc>
              <a:spcBef>
                <a:spcPct val="0"/>
              </a:spcBef>
              <a:buFontTx/>
              <a:defRPr sz="1800">
                <a:solidFill>
                  <a:srgbClr val="FFFFFF"/>
                </a:solidFill>
              </a:defRPr>
            </a:lvl3pPr>
            <a:lvl4pPr marL="1577339" indent="-205739" algn="r">
              <a:lnSpc>
                <a:spcPts val="1800"/>
              </a:lnSpc>
              <a:spcBef>
                <a:spcPct val="0"/>
              </a:spcBef>
              <a:buFontTx/>
              <a:defRPr sz="1800">
                <a:solidFill>
                  <a:srgbClr val="FFFFFF"/>
                </a:solidFill>
              </a:defRPr>
            </a:lvl4pPr>
            <a:lvl5pPr marL="2034539" indent="-205739" algn="r">
              <a:lnSpc>
                <a:spcPts val="1800"/>
              </a:lnSpc>
              <a:spcBef>
                <a:spcPct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 val="187749887"/>
      </p:ext>
    </p:extLst>
  </p:cSld>
  <p:clrMapOvr>
    <a:masterClrMapping/>
  </p:clrMapOvr>
  <p:transition spd="med"/>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1_Title and Content">
    <p:spTree>
      <p:nvGrpSpPr>
        <p:cNvPr id="1" name=""/>
        <p:cNvGrpSpPr/>
        <p:nvPr/>
      </p:nvGrpSpPr>
      <p:grpSpPr>
        <a:xfrm>
          <a:off x="0" y="0"/>
          <a: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1"/>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 val="3994720488"/>
      </p:ext>
    </p:extLst>
  </p:cSld>
  <p:clrMapOvr>
    <a:masterClrMapping/>
  </p:clrMapOvr>
  <p:transition spd="med"/>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xfrm>
      </p:grpSpPr>
      <p:sp>
        <p:nvSpPr>
          <p:cNvPr id="7" name="Rectangle 6"/>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white"/>
              </a:solidFill>
              <a:latin typeface="Arial" pitchFamily="34" charset="0"/>
              <a:cs typeface="Arial" pitchFamily="34" charset="0"/>
            </a:endParaRPr>
          </a:p>
        </p:txBody>
      </p:sp>
      <p:sp>
        <p:nvSpPr>
          <p:cNvPr id="22" name="Rectangle 21"/>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4" name="Rectangle 23"/>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pic>
        <p:nvPicPr>
          <p:cNvPr id="26" name="Picture 25" descr="BITS_university_logo_whitevert.png"/>
          <p:cNvPicPr>
            <a:picLocks noChangeAspect="1"/>
          </p:cNvPicPr>
          <p:nvPr userDrawn="1"/>
        </p:nvPicPr>
        <p:blipFill>
          <a:blip r:embed="rId1">
            <a:extLst>
              <a:ext uri="{28A0092B-C50C-407E-A947-70E740481C1C}">
                <a14:useLocalDpi xmlns="" xmlns:a14="http://schemas.microsoft.com/office/drawing/2010/main" val="0"/>
              </a:ext>
            </a:extLst>
          </a:blip>
          <a:srcRect t="2" b="28592"/>
          <a:stretch>
            <a:fillRect/>
          </a:stretch>
        </p:blipFill>
        <p:spPr>
          <a:xfrm>
            <a:off x="101600" y="3352804"/>
            <a:ext cx="2743200" cy="1980000"/>
          </a:xfrm>
          <a:prstGeom prst="rect">
            <a:avLst/>
          </a:prstGeom>
        </p:spPr>
      </p:pic>
      <p:sp>
        <p:nvSpPr>
          <p:cNvPr id="30" name="TextBox 29"/>
          <p:cNvSpPr txBox="1"/>
          <p:nvPr userDrawn="1"/>
        </p:nvSpPr>
        <p:spPr>
          <a:xfrm>
            <a:off x="-101600" y="52578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1" name="Title 1"/>
          <p:cNvSpPr>
            <a:spLocks noGrp="1"/>
          </p:cNvSpPr>
          <p:nvPr userDrawn="1">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smtClean="0"/>
              <a:t>Please enter the presentation title here</a:t>
            </a:r>
            <a:endParaRPr lang="en-US"/>
          </a:p>
        </p:txBody>
      </p:sp>
    </p:spTree>
    <p:extLst>
      <p:ext uri="{BB962C8B-B14F-4D97-AF65-F5344CB8AC3E}">
        <p14:creationId xmlns="" val="4115220701"/>
      </p:ext>
    </p:extLst>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latin typeface="Arial" pitchFamily="34" charset="0"/>
              <a:cs typeface="Arial" pitchFamily="34" charset="0"/>
            </a:endParaRPr>
          </a:p>
        </p:txBody>
      </p:sp>
      <p:sp>
        <p:nvSpPr>
          <p:cNvPr id="5" name="Rectangle 4"/>
          <p:cNvSpPr/>
          <p:nvPr userDrawn="1"/>
        </p:nvSpPr>
        <p:spPr>
          <a:xfrm>
            <a:off x="3860804"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6" name="Rectangle 5"/>
          <p:cNvSpPr/>
          <p:nvPr userDrawn="1"/>
        </p:nvSpPr>
        <p:spPr>
          <a:xfrm>
            <a:off x="5"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7" name="Content Placeholder 6"/>
          <p:cNvSpPr>
            <a:spLocks noGrp="1"/>
          </p:cNvSpPr>
          <p:nvPr>
            <p:ph sz="quarter" idx="13" hasCustomPrompt="1"/>
          </p:nvPr>
        </p:nvSpPr>
        <p:spPr>
          <a:xfrm>
            <a:off x="3352805" y="5410200"/>
            <a:ext cx="8026400" cy="533400"/>
          </a:xfrm>
        </p:spPr>
        <p:txBody>
          <a:bodyPr anchor="b" anchorCtr="0">
            <a:noAutofit/>
          </a:bodyPr>
          <a:lstStyle>
            <a:lvl1pPr marL="0" indent="0" algn="r">
              <a:lnSpc>
                <a:spcPts val="1800"/>
              </a:lnSpc>
              <a:spcBef>
                <a:spcPct val="0"/>
              </a:spcBef>
              <a:buNone/>
              <a:defRPr sz="1800" baseline="0">
                <a:solidFill>
                  <a:schemeClr val="bg1"/>
                </a:solidFill>
              </a:defRPr>
            </a:lvl1pPr>
          </a:lstStyle>
          <a:p>
            <a:pPr lvl="0"/>
            <a:r>
              <a:rPr lang="en-GB" smtClean="0"/>
              <a:t>Presenter details comes here</a:t>
            </a:r>
          </a:p>
          <a:p>
            <a:pPr lvl="0"/>
            <a:r>
              <a:rPr lang="en-GB" smtClean="0"/>
              <a:t>Date and other details can come here</a:t>
            </a:r>
          </a:p>
        </p:txBody>
      </p:sp>
      <p:sp>
        <p:nvSpPr>
          <p:cNvPr id="2" name="Title 1"/>
          <p:cNvSpPr>
            <a:spLocks noGrp="1"/>
          </p:cNvSpPr>
          <p:nvPr>
            <p:ph type="title" hasCustomPrompt="1"/>
          </p:nvPr>
        </p:nvSpPr>
        <p:spPr>
          <a:xfrm>
            <a:off x="3352805" y="3810004"/>
            <a:ext cx="8026400" cy="1524000"/>
          </a:xfrm>
        </p:spPr>
        <p:txBody>
          <a:bodyPr anchor="ctr" anchorCtr="0">
            <a:noAutofit/>
          </a:bodyPr>
          <a:lstStyle>
            <a:lvl1pPr algn="l">
              <a:lnSpc>
                <a:spcPts val="4000"/>
              </a:lnSpc>
              <a:defRPr sz="4400" baseline="0">
                <a:solidFill>
                  <a:schemeClr val="bg1"/>
                </a:solidFill>
              </a:defRPr>
            </a:lvl1pPr>
          </a:lstStyle>
          <a:p>
            <a:r>
              <a:rPr lang="en-GB" smtClean="0"/>
              <a:t>Please enter the presentation title here</a:t>
            </a:r>
            <a:endParaRPr lang="en-US"/>
          </a:p>
        </p:txBody>
      </p:sp>
      <p:pic>
        <p:nvPicPr>
          <p:cNvPr id="13" name="Picture 12" descr="BITS_university_logo_whitevert.png"/>
          <p:cNvPicPr>
            <a:picLocks noChangeAspect="1"/>
          </p:cNvPicPr>
          <p:nvPr userDrawn="1"/>
        </p:nvPicPr>
        <p:blipFill>
          <a:blip r:embed="rId1">
            <a:extLst>
              <a:ext uri="{28A0092B-C50C-407E-A947-70E740481C1C}">
                <a14:useLocalDpi xmlns="" xmlns:a14="http://schemas.microsoft.com/office/drawing/2010/main" val="0"/>
              </a:ext>
            </a:extLst>
          </a:blip>
          <a:srcRect t="2" b="28592"/>
          <a:stretch>
            <a:fillRect/>
          </a:stretch>
        </p:blipFill>
        <p:spPr>
          <a:xfrm>
            <a:off x="101600" y="3352804"/>
            <a:ext cx="2743200" cy="1980000"/>
          </a:xfrm>
          <a:prstGeom prst="rect">
            <a:avLst/>
          </a:prstGeom>
        </p:spPr>
      </p:pic>
      <p:sp>
        <p:nvSpPr>
          <p:cNvPr id="14" name="TextBox 13"/>
          <p:cNvSpPr txBox="1"/>
          <p:nvPr userDrawn="1"/>
        </p:nvSpPr>
        <p:spPr>
          <a:xfrm>
            <a:off x="-101600" y="52578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
        <p:nvSpPr>
          <p:cNvPr id="15" name="TextBox 14"/>
          <p:cNvSpPr txBox="1"/>
          <p:nvPr userDrawn="1"/>
        </p:nvSpPr>
        <p:spPr>
          <a:xfrm>
            <a:off x="203200" y="5666605"/>
            <a:ext cx="2540000" cy="280742"/>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1200">
                <a:solidFill>
                  <a:srgbClr val="FFFFFF"/>
                </a:solidFill>
                <a:latin typeface="Arial"/>
                <a:cs typeface="Arial"/>
              </a:rPr>
              <a:t>Pilani Campus</a:t>
            </a:r>
          </a:p>
        </p:txBody>
      </p:sp>
    </p:spTree>
    <p:extLst>
      <p:ext uri="{BB962C8B-B14F-4D97-AF65-F5344CB8AC3E}">
        <p14:creationId xmlns="" val="157809102"/>
      </p:ext>
    </p:extLst>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Section Header">
    <p:spTree>
      <p:nvGrpSpPr>
        <p:cNvPr id="1" name=""/>
        <p:cNvGrpSpPr/>
        <p:nvPr/>
      </p:nvGrpSpPr>
      <p:grpSpPr>
        <a:xfrm>
          <a:off x="0" y="0"/>
          <a:ext cx="0" cy="0"/>
        </a:xfrm>
      </p:grpSpPr>
      <p:pic>
        <p:nvPicPr>
          <p:cNvPr id="7" name="Picture 2" descr="\\Server\D\jyoti\FI023_BITS_v1\styleguide img\IMG_5627_b.jpg"/>
          <p:cNvPicPr>
            <a:picLocks noChangeAspect="1" noChangeArrowheads="1"/>
          </p:cNvPicPr>
          <p:nvPr userDrawn="1"/>
        </p:nvPicPr>
        <p:blipFill>
          <a:blip r:embed="rId1"/>
          <a:stretch>
            <a:fillRect/>
          </a:stretch>
        </p:blipFill>
        <p:spPr bwMode="auto">
          <a:xfrm>
            <a:off x="0" y="4"/>
            <a:ext cx="12192000" cy="6858000"/>
          </a:xfrm>
          <a:prstGeom prst="rect">
            <a:avLst/>
          </a:prstGeom>
          <a:noFill/>
        </p:spPr>
      </p:pic>
      <p:sp>
        <p:nvSpPr>
          <p:cNvPr id="8" name="Rectangle 7"/>
          <p:cNvSpPr/>
          <p:nvPr userDrawn="1"/>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pic>
        <p:nvPicPr>
          <p:cNvPr id="15" name="Picture 14" descr="Picture 7.png"/>
          <p:cNvPicPr>
            <a:picLocks noChangeAspect="1"/>
          </p:cNvPicPr>
          <p:nvPr userDrawn="1"/>
        </p:nvPicPr>
        <p:blipFill>
          <a:blip r:embed="rId2"/>
          <a:srcRect l="1923" b="5336"/>
          <a:stretch>
            <a:fillRect/>
          </a:stretch>
        </p:blipFill>
        <p:spPr>
          <a:xfrm>
            <a:off x="8839206" y="4"/>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ct val="0"/>
              </a:spcBef>
              <a:buNone/>
              <a:defRPr sz="4000" b="1" spc="-150" baseline="0">
                <a:latin typeface="Arial" pitchFamily="34" charset="0"/>
                <a:cs typeface="Arial" pitchFamily="34" charset="0"/>
              </a:defRPr>
            </a:lvl1pPr>
          </a:lstStyle>
          <a:p>
            <a:pPr lvl="0"/>
            <a:r>
              <a:rPr lang="en-US" smtClean="0"/>
              <a:t>Topic headings here </a:t>
            </a:r>
          </a:p>
          <a:p>
            <a:pPr lvl="0"/>
            <a:r>
              <a:rPr lang="en-US" smtClean="0"/>
              <a:t>(separator - can run in two lines)</a:t>
            </a:r>
            <a:endParaRPr lang="en-US"/>
          </a:p>
        </p:txBody>
      </p:sp>
      <p:sp>
        <p:nvSpPr>
          <p:cNvPr id="11" name="Rectangle 10"/>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6" name="Rectangle 15"/>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8" name="Rectangle 17"/>
          <p:cNvSpPr/>
          <p:nvPr userDrawn="1"/>
        </p:nvSpPr>
        <p:spPr>
          <a:xfrm>
            <a:off x="7704672"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1402" tIns="45701" rIns="91402" bIns="45701"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2" name="TextBox 11"/>
          <p:cNvSpPr txBox="1"/>
          <p:nvPr userDrawn="1"/>
        </p:nvSpPr>
        <p:spPr>
          <a:xfrm>
            <a:off x="9144000" y="762004"/>
            <a:ext cx="2946400" cy="547657"/>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2900" b="1" spc="-150">
                <a:solidFill>
                  <a:prstClr val="white"/>
                </a:solidFill>
                <a:latin typeface="Arial"/>
                <a:cs typeface="Arial"/>
              </a:rPr>
              <a:t>BITS</a:t>
            </a:r>
            <a:r>
              <a:rPr lang="en-US" sz="2900" spc="-150">
                <a:solidFill>
                  <a:prstClr val="white"/>
                </a:solidFill>
                <a:latin typeface="Arial"/>
                <a:cs typeface="Arial"/>
              </a:rPr>
              <a:t> Pilani</a:t>
            </a:r>
          </a:p>
        </p:txBody>
      </p:sp>
    </p:spTree>
    <p:extLst>
      <p:ext uri="{BB962C8B-B14F-4D97-AF65-F5344CB8AC3E}">
        <p14:creationId xmlns="" val="465670009"/>
      </p:ext>
    </p:extLst>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Content">
    <p:spTree>
      <p:nvGrpSpPr>
        <p:cNvPr id="1" name=""/>
        <p:cNvGrpSpPr/>
        <p:nvPr/>
      </p:nvGrpSpPr>
      <p:grpSpPr>
        <a:xfrm>
          <a:off x="0" y="0"/>
          <a:ext cx="0" cy="0"/>
        </a:xfrm>
      </p:grpSpPr>
      <p:sp>
        <p:nvSpPr>
          <p:cNvPr id="3" name="Content Placeholder 2"/>
          <p:cNvSpPr>
            <a:spLocks noGrp="1"/>
          </p:cNvSpPr>
          <p:nvPr>
            <p:ph idx="1" hasCustomPrompt="1"/>
          </p:nvPr>
        </p:nvSpPr>
        <p:spPr>
          <a:xfrm>
            <a:off x="406400" y="1493842"/>
            <a:ext cx="10972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400">
                <a:latin typeface="Arial" pitchFamily="34" charset="0"/>
                <a:cs typeface="Arial" pitchFamily="34" charset="0"/>
              </a:defRPr>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atin typeface="Arial" pitchFamily="34" charset="0"/>
                <a:cs typeface="Arial" pitchFamily="34" charset="0"/>
              </a:defRPr>
            </a:lvl2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endParaRPr lang="en-US" smtClean="0"/>
          </a:p>
        </p:txBody>
      </p:sp>
      <p:sp>
        <p:nvSpPr>
          <p:cNvPr id="7" name="TextBox 6"/>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UGC Act</a:t>
            </a:r>
          </a:p>
        </p:txBody>
      </p:sp>
      <p:grpSp>
        <p:nvGrpSpPr>
          <p:cNvPr id="2" name="Group 11"/>
          <p:cNvGrpSpPr/>
          <p:nvPr userDrawn="1"/>
        </p:nvGrpSpPr>
        <p:grpSpPr>
          <a:xfrm>
            <a:off x="2778522" y="6550676"/>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6" name="Picture 15"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grpSp>
        <p:nvGrpSpPr>
          <p:cNvPr id="4" name="Group 18"/>
          <p:cNvGrpSpPr/>
          <p:nvPr userDrawn="1"/>
        </p:nvGrpSpPr>
        <p:grpSpPr>
          <a:xfrm>
            <a:off x="2844800" y="6553205"/>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22"/>
          <p:cNvGrpSpPr/>
          <p:nvPr userDrawn="1"/>
        </p:nvGrpSpPr>
        <p:grpSpPr>
          <a:xfrm>
            <a:off x="0" y="1295405"/>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sp>
        <p:nvSpPr>
          <p:cNvPr id="23" name="Slide Number Placeholder 2"/>
          <p:cNvSpPr>
            <a:spLocks noGrp="1"/>
          </p:cNvSpPr>
          <p:nvPr>
            <p:ph type="sldNum" sz="quarter" idx="11"/>
          </p:nvPr>
        </p:nvSpPr>
        <p:spPr>
          <a:xfrm>
            <a:off x="508000" y="6492876"/>
            <a:ext cx="2844800" cy="365125"/>
          </a:xfrm>
        </p:spPr>
        <p:txBody>
          <a:bodyPr/>
          <a:lstStyle>
            <a:lvl1pPr>
              <a:defRPr sz="1600"/>
            </a:lvl1pPr>
          </a:lstStyle>
          <a:p>
            <a:fld id="{BD0827E9-CFC9-46E1-A7D1-8887B5DA61FF}"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2434517489"/>
      </p:ext>
    </p:extLst>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2_Custom Layou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AC55C652-FC7F-4E15-B2B8-09AF2DB910E4}"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2310342461"/>
      </p:ext>
    </p:extLst>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Custom Layou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09600" y="6356351"/>
            <a:ext cx="2844800" cy="365125"/>
          </a:xfrm>
          <a:prstGeom prst="rect">
            <a:avLst/>
          </a:prstGeom>
        </p:spPr>
        <p:txBody>
          <a:bodyPr lIns="91402" tIns="45701" rIns="91402" bIns="4570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black"/>
              </a:solidFill>
            </a:endParaRPr>
          </a:p>
        </p:txBody>
      </p:sp>
      <p:sp>
        <p:nvSpPr>
          <p:cNvPr id="4" name="Footer Placeholder 3"/>
          <p:cNvSpPr>
            <a:spLocks noGrp="1"/>
          </p:cNvSpPr>
          <p:nvPr>
            <p:ph type="ftr" sz="quarter" idx="11"/>
          </p:nvPr>
        </p:nvSpPr>
        <p:spPr>
          <a:xfrm>
            <a:off x="4165601" y="6356351"/>
            <a:ext cx="3860800" cy="365125"/>
          </a:xfrm>
          <a:prstGeom prst="rect">
            <a:avLst/>
          </a:prstGeom>
        </p:spPr>
        <p:txBody>
          <a:bodyPr lIns="91402" tIns="45701" rIns="91402" bIns="4570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endParaRPr lang="en-US">
              <a:solidFill>
                <a:prstClr val="black"/>
              </a:solidFill>
            </a:endParaRPr>
          </a:p>
        </p:txBody>
      </p:sp>
      <p:sp>
        <p:nvSpPr>
          <p:cNvPr id="5" name="Slide Number Placeholder 4"/>
          <p:cNvSpPr>
            <a:spLocks noGrp="1"/>
          </p:cNvSpPr>
          <p:nvPr>
            <p:ph type="sldNum" sz="quarter" idx="12"/>
          </p:nvPr>
        </p:nvSpPr>
        <p:spPr/>
        <p:txBody>
          <a:bodyPr/>
          <a:lstStyle/>
          <a:p>
            <a:fld id="{BC8D7E44-7D4F-4942-A8C9-2DF6BF8399E8}" type="slidenum">
              <a:rPr lang="en-US" smtClean="0">
                <a:solidFill>
                  <a:prstClr val="black">
                    <a:tint val="75000"/>
                  </a:prstClr>
                </a:solidFill>
              </a:rPr>
              <a:t>‹#›</a:t>
            </a:fld>
            <a:endParaRPr lang="en-US">
              <a:solidFill>
                <a:prstClr val="black">
                  <a:tint val="75000"/>
                </a:prstClr>
              </a:solidFill>
            </a:endParaRPr>
          </a:p>
        </p:txBody>
      </p:sp>
    </p:spTree>
    <p:extLst>
      <p:ext uri="{BB962C8B-B14F-4D97-AF65-F5344CB8AC3E}">
        <p14:creationId xmlns="" val="1061193600"/>
      </p:ext>
    </p:extLst>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wo Content">
    <p:spTree>
      <p:nvGrpSpPr>
        <p:cNvPr id="1" name=""/>
        <p:cNvGrpSpPr/>
        <p:nvPr/>
      </p:nvGrpSpPr>
      <p:grpSpPr>
        <a:xfrm>
          <a:off x="0" y="0"/>
          <a:ext cx="0" cy="0"/>
        </a:xfrm>
      </p:grpSpPr>
      <p:pic>
        <p:nvPicPr>
          <p:cNvPr id="17" name="Picture 16"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3" name="Content Placeholder 2"/>
          <p:cNvSpPr>
            <a:spLocks noGrp="1"/>
          </p:cNvSpPr>
          <p:nvPr userDrawn="1">
            <p:ph sz="half" idx="1" hasCustomPrompt="1"/>
          </p:nvPr>
        </p:nvSpPr>
        <p:spPr>
          <a:xfrm>
            <a:off x="609600" y="1600206"/>
            <a:ext cx="5384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800"/>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endParaRPr lang="en-US" smtClean="0"/>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endParaRPr lang="en-US" smtClean="0"/>
          </a:p>
        </p:txBody>
      </p:sp>
      <p:sp>
        <p:nvSpPr>
          <p:cNvPr id="4" name="Content Placeholder 3"/>
          <p:cNvSpPr>
            <a:spLocks noGrp="1"/>
          </p:cNvSpPr>
          <p:nvPr userDrawn="1">
            <p:ph sz="half" idx="2" hasCustomPrompt="1"/>
          </p:nvPr>
        </p:nvSpPr>
        <p:spPr>
          <a:xfrm>
            <a:off x="6604000" y="1600206"/>
            <a:ext cx="5384800" cy="4525963"/>
          </a:xfrm>
        </p:spPr>
        <p:txBody>
          <a:bodyPr/>
          <a:lstStyle>
            <a:lvl1pPr marL="342754" marR="0" indent="-342754" algn="l" defTabSz="914012" rtl="0" eaLnBrk="1" fontAlgn="auto" latinLnBrk="0" hangingPunct="1">
              <a:lnSpc>
                <a:spcPct val="100000"/>
              </a:lnSpc>
              <a:spcBef>
                <a:spcPct val="20000"/>
              </a:spcBef>
              <a:spcAft>
                <a:spcPct val="0"/>
              </a:spcAft>
              <a:buClr>
                <a:srgbClr val="101141"/>
              </a:buClr>
              <a:buSzTx/>
              <a:buFont typeface="Arial" pitchFamily="34" charset="0"/>
              <a:buNone/>
              <a:defRPr sz="2800"/>
            </a:lvl1pPr>
            <a:lvl2pPr marL="742636" marR="0" indent="-285630" algn="l" defTabSz="914012" rtl="0" eaLnBrk="1" fontAlgn="auto" latinLnBrk="0" hangingPunct="1">
              <a:lnSpc>
                <a:spcPct val="100000"/>
              </a:lnSpc>
              <a:spcBef>
                <a:spcPct val="20000"/>
              </a:spcBef>
              <a:spcAft>
                <a:spcPct val="0"/>
              </a:spcAft>
              <a:buClrTx/>
              <a:buSzTx/>
              <a:buFont typeface="Arial" pitchFamily="34" charset="0"/>
              <a:buChar char="–"/>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lvl="1"/>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p>
          <a:p>
            <a:pPr marL="742636" marR="0" lvl="1" indent="-285630" algn="l" defTabSz="914012" rtl="0" eaLnBrk="1" fontAlgn="auto" latinLnBrk="0" hangingPunct="1">
              <a:lnSpc>
                <a:spcPct val="100000"/>
              </a:lnSpc>
              <a:spcBef>
                <a:spcPct val="20000"/>
              </a:spcBef>
              <a:spcAft>
                <a:spcPct val="0"/>
              </a:spcAft>
              <a:buClrTx/>
              <a:buSzTx/>
              <a:buFont typeface="Arial" pitchFamily="34" charset="0"/>
              <a:buChar char="–"/>
              <a:defRPr/>
            </a:pPr>
            <a:r>
              <a:rPr lang="en-US" smtClean="0"/>
              <a:t>Second level</a:t>
            </a:r>
            <a:endParaRPr kumimoji="0" lang="en-GB" sz="2400" u="none" strike="noStrike" kern="1200" cap="none" spc="0" normalizeH="0" noProof="0" smtClean="0">
              <a:ln>
                <a:noFill/>
              </a:ln>
              <a:solidFill>
                <a:srgbClr val="101141"/>
              </a:solidFill>
              <a:effectLst/>
              <a:uLnTx/>
              <a:uFillTx/>
              <a:latin typeface="Arial"/>
              <a:cs typeface="Arial"/>
            </a:endParaRP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marL="342754" marR="0" lvl="0" indent="-342754" algn="l" defTabSz="914012" rtl="0" eaLnBrk="1" fontAlgn="auto" latinLnBrk="0" hangingPunct="1">
              <a:lnSpc>
                <a:spcPct val="100000"/>
              </a:lnSpc>
              <a:spcBef>
                <a:spcPct val="20000"/>
              </a:spcBef>
              <a:spcAft>
                <a:spcPct val="0"/>
              </a:spcAft>
              <a:buClr>
                <a:srgbClr val="101141"/>
              </a:buClr>
              <a:buSzTx/>
              <a:buFont typeface="Arial" pitchFamily="34" charset="0"/>
              <a:buChar char="•"/>
              <a:defRPr/>
            </a:pPr>
            <a:r>
              <a:rPr kumimoji="0" lang="en-GB" sz="2400" u="none" strike="noStrike" kern="1200" cap="none" spc="0" normalizeH="0" baseline="0" noProof="0" err="1" smtClean="0">
                <a:ln>
                  <a:noFill/>
                </a:ln>
                <a:solidFill>
                  <a:srgbClr val="101141"/>
                </a:solidFill>
                <a:effectLst/>
                <a:uLnTx/>
                <a:uFillTx/>
                <a:latin typeface="Arial"/>
                <a:cs typeface="Arial"/>
              </a:rPr>
              <a:t>Lorem</a:t>
            </a:r>
            <a:r>
              <a:rPr kumimoji="0" lang="en-GB" sz="2400" u="none" strike="noStrike" kern="1200" cap="none" spc="0" normalizeH="0" noProof="0" smtClean="0">
                <a:ln>
                  <a:noFill/>
                </a:ln>
                <a:solidFill>
                  <a:srgbClr val="101141"/>
                </a:solidFill>
                <a:effectLst/>
                <a:uLnTx/>
                <a:uFillTx/>
                <a:latin typeface="Arial"/>
                <a:cs typeface="Arial"/>
              </a:rPr>
              <a:t> ipsum dolor sit amet dolor ipsum </a:t>
            </a:r>
          </a:p>
          <a:p>
            <a:pPr lvl="1"/>
            <a:endParaRPr lang="en-US" smtClean="0"/>
          </a:p>
          <a:p>
            <a:pPr lvl="1"/>
            <a:endParaRPr lang="en-US" smtClean="0"/>
          </a:p>
        </p:txBody>
      </p:sp>
      <p:sp>
        <p:nvSpPr>
          <p:cNvPr id="19" name="Content Placeholder 18"/>
          <p:cNvSpPr>
            <a:spLocks noGrp="1"/>
          </p:cNvSpPr>
          <p:nvPr userDrawn="1">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28"/>
          <p:cNvGrpSpPr/>
          <p:nvPr userDrawn="1"/>
        </p:nvGrpSpPr>
        <p:grpSpPr>
          <a:xfrm>
            <a:off x="2844800" y="6553205"/>
            <a:ext cx="93472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34" name="TextBox 33"/>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5008852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45860606-C124-4249-9D3E-1388DC46BE2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mparison">
    <p:spTree>
      <p:nvGrpSpPr>
        <p:cNvPr id="1" name=""/>
        <p:cNvGrpSpPr/>
        <p:nvPr/>
      </p:nvGrpSpPr>
      <p:grpSpPr>
        <a:xfrm>
          <a:off x="0" y="0"/>
          <a:ext cx="0" cy="0"/>
        </a:xfrm>
      </p:grpSpPr>
      <p:sp>
        <p:nvSpPr>
          <p:cNvPr id="3" name="Text Placeholder 2"/>
          <p:cNvSpPr>
            <a:spLocks noGrp="1"/>
          </p:cNvSpPr>
          <p:nvPr>
            <p:ph type="body" idx="1"/>
          </p:nvPr>
        </p:nvSpPr>
        <p:spPr>
          <a:xfrm>
            <a:off x="609606" y="1535112"/>
            <a:ext cx="5386917"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6" y="2362200"/>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2"/>
            <a:ext cx="5389033" cy="827087"/>
          </a:xfrm>
        </p:spPr>
        <p:txBody>
          <a:bodyPr anchor="b"/>
          <a:lstStyle>
            <a:lvl1pPr marL="0" indent="0">
              <a:buNone/>
              <a:defRPr sz="2400" b="1"/>
            </a:lvl1pPr>
            <a:lvl2pPr marL="457008" indent="0">
              <a:buNone/>
              <a:defRPr sz="2000" b="1"/>
            </a:lvl2pPr>
            <a:lvl3pPr marL="914012" indent="0">
              <a:buNone/>
              <a:defRPr sz="1800" b="1"/>
            </a:lvl3pPr>
            <a:lvl4pPr marL="1371020" indent="0">
              <a:buNone/>
              <a:defRPr sz="1600" b="1"/>
            </a:lvl4pPr>
            <a:lvl5pPr marL="1828025" indent="0">
              <a:buNone/>
              <a:defRPr sz="1600" b="1"/>
            </a:lvl5pPr>
            <a:lvl6pPr marL="2285032" indent="0">
              <a:buNone/>
              <a:defRPr sz="1600" b="1"/>
            </a:lvl6pPr>
            <a:lvl7pPr marL="2742037" indent="0">
              <a:buNone/>
              <a:defRPr sz="1600" b="1"/>
            </a:lvl7pPr>
            <a:lvl8pPr marL="3199044" indent="0">
              <a:buNone/>
              <a:defRPr sz="1600" b="1"/>
            </a:lvl8pPr>
            <a:lvl9pPr marL="365605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362200"/>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0"/>
          <p:cNvGrpSpPr/>
          <p:nvPr userDrawn="1"/>
        </p:nvGrpSpPr>
        <p:grpSpPr>
          <a:xfrm>
            <a:off x="0" y="12954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7" name="Group 15"/>
          <p:cNvGrpSpPr/>
          <p:nvPr userDrawn="1"/>
        </p:nvGrpSpPr>
        <p:grpSpPr>
          <a:xfrm>
            <a:off x="2844800" y="6553205"/>
            <a:ext cx="93472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20" name="Picture 19"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21" name="TextBox 20"/>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Tree>
    <p:extLst>
      <p:ext uri="{BB962C8B-B14F-4D97-AF65-F5344CB8AC3E}">
        <p14:creationId xmlns="" val="142741845"/>
      </p:ext>
    </p:extLst>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Blank">
    <p:spTree>
      <p:nvGrpSpPr>
        <p:cNvPr id="1" name=""/>
        <p:cNvGrpSpPr/>
        <p:nvPr/>
      </p:nvGrpSpPr>
      <p:grpSpPr>
        <a:xfrm>
          <a:off x="0" y="0"/>
          <a: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a:solidFill>
                <a:prstClr val="black">
                  <a:tint val="75000"/>
                </a:prstClr>
              </a:solidFill>
            </a:endParaRPr>
          </a:p>
        </p:txBody>
      </p:sp>
    </p:spTree>
    <p:extLst>
      <p:ext uri="{BB962C8B-B14F-4D97-AF65-F5344CB8AC3E}">
        <p14:creationId xmlns="" val="2086907434"/>
      </p:ext>
    </p:extLst>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Content with Caption">
    <p:spTree>
      <p:nvGrpSpPr>
        <p:cNvPr id="1" name=""/>
        <p:cNvGrpSpPr/>
        <p:nvPr/>
      </p:nvGrpSpPr>
      <p:grpSpPr>
        <a:xfrm>
          <a:off x="0" y="0"/>
          <a:ext cx="0" cy="0"/>
        </a:xfrm>
      </p:grpSpPr>
      <p:sp>
        <p:nvSpPr>
          <p:cNvPr id="3" name="Content Placeholder 2"/>
          <p:cNvSpPr>
            <a:spLocks noGrp="1"/>
          </p:cNvSpPr>
          <p:nvPr>
            <p:ph idx="1"/>
          </p:nvPr>
        </p:nvSpPr>
        <p:spPr>
          <a:xfrm>
            <a:off x="4766733" y="1600206"/>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7" y="1600206"/>
            <a:ext cx="4011084" cy="4525963"/>
          </a:xfrm>
        </p:spPr>
        <p:txBody>
          <a:bodyPr/>
          <a:lstStyle>
            <a:lvl1pPr marL="0" indent="0">
              <a:buNone/>
              <a:defRPr sz="14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8"/>
          <p:cNvGrpSpPr/>
          <p:nvPr userDrawn="1"/>
        </p:nvGrpSpPr>
        <p:grpSpPr>
          <a:xfrm>
            <a:off x="0" y="1295405"/>
            <a:ext cx="93472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5" name="Group 13"/>
          <p:cNvGrpSpPr/>
          <p:nvPr userDrawn="1"/>
        </p:nvGrpSpPr>
        <p:grpSpPr>
          <a:xfrm>
            <a:off x="2844800" y="6553205"/>
            <a:ext cx="93472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8" name="Picture 17"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20" name="TextBox 19"/>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3633499490"/>
      </p:ext>
    </p:extLst>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Picture with Caption">
    <p:spTree>
      <p:nvGrpSpPr>
        <p:cNvPr id="1" name=""/>
        <p:cNvGrpSpPr/>
        <p:nvPr/>
      </p:nvGrpSpPr>
      <p:grpSpPr>
        <a:xfrm>
          <a:off x="0" y="0"/>
          <a:ext cx="0" cy="0"/>
        </a:xfrm>
      </p:grpSpPr>
      <p:sp>
        <p:nvSpPr>
          <p:cNvPr id="2" name="Title 1"/>
          <p:cNvSpPr>
            <a:spLocks noGrp="1"/>
          </p:cNvSpPr>
          <p:nvPr>
            <p:ph type="title"/>
          </p:nvPr>
        </p:nvSpPr>
        <p:spPr>
          <a:xfrm>
            <a:off x="2389717" y="5407025"/>
            <a:ext cx="7315200" cy="304800"/>
          </a:xfrm>
        </p:spPr>
        <p:txBody>
          <a:bodyPr anchor="b">
            <a:normAutofit/>
          </a:bodyPr>
          <a:lstStyle>
            <a:lvl1pPr algn="l">
              <a:defRPr sz="1800" b="1" spc="0"/>
            </a:lvl1pPr>
          </a:lstStyle>
          <a:p>
            <a:r>
              <a:rPr lang="en-US" smtClean="0"/>
              <a:t>Click to edit Master title style</a:t>
            </a:r>
            <a:endParaRPr lang="en-US"/>
          </a:p>
        </p:txBody>
      </p:sp>
      <p:sp>
        <p:nvSpPr>
          <p:cNvPr id="3" name="Picture Placeholder 2"/>
          <p:cNvSpPr>
            <a:spLocks noGrp="1"/>
          </p:cNvSpPr>
          <p:nvPr>
            <p:ph type="pic" idx="1"/>
          </p:nvPr>
        </p:nvSpPr>
        <p:spPr>
          <a:xfrm>
            <a:off x="2389717" y="1828800"/>
            <a:ext cx="7315200" cy="3429001"/>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008" indent="0">
              <a:buNone/>
              <a:defRPr sz="2800"/>
            </a:lvl2pPr>
            <a:lvl3pPr marL="914012" indent="0">
              <a:buNone/>
              <a:defRPr sz="2400"/>
            </a:lvl3pPr>
            <a:lvl4pPr marL="1371020" indent="0">
              <a:buNone/>
              <a:defRPr sz="2000"/>
            </a:lvl4pPr>
            <a:lvl5pPr marL="1828025" indent="0">
              <a:buNone/>
              <a:defRPr sz="2000"/>
            </a:lvl5pPr>
            <a:lvl6pPr marL="2285032" indent="0">
              <a:buNone/>
              <a:defRPr sz="2000"/>
            </a:lvl6pPr>
            <a:lvl7pPr marL="2742037" indent="0">
              <a:buNone/>
              <a:defRPr sz="2000"/>
            </a:lvl7pPr>
            <a:lvl8pPr marL="3199044" indent="0">
              <a:buNone/>
              <a:defRPr sz="2000"/>
            </a:lvl8pPr>
            <a:lvl9pPr marL="3656050" indent="0">
              <a:buNone/>
              <a:defRPr sz="2000"/>
            </a:lvl9pPr>
          </a:lstStyle>
          <a:p>
            <a:endParaRPr lang="en-US"/>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008" indent="0">
              <a:buNone/>
              <a:defRPr sz="1200"/>
            </a:lvl2pPr>
            <a:lvl3pPr marL="914012" indent="0">
              <a:buNone/>
              <a:defRPr sz="1000"/>
            </a:lvl3pPr>
            <a:lvl4pPr marL="1371020" indent="0">
              <a:buNone/>
              <a:defRPr sz="900"/>
            </a:lvl4pPr>
            <a:lvl5pPr marL="1828025" indent="0">
              <a:buNone/>
              <a:defRPr sz="900"/>
            </a:lvl5pPr>
            <a:lvl6pPr marL="2285032" indent="0">
              <a:buNone/>
              <a:defRPr sz="900"/>
            </a:lvl6pPr>
            <a:lvl7pPr marL="2742037" indent="0">
              <a:buNone/>
              <a:defRPr sz="900"/>
            </a:lvl7pPr>
            <a:lvl8pPr marL="3199044" indent="0">
              <a:buNone/>
              <a:defRPr sz="900"/>
            </a:lvl8pPr>
            <a:lvl9pPr marL="3656050" indent="0">
              <a:buNone/>
              <a:defRPr sz="900"/>
            </a:lvl9pPr>
          </a:lstStyle>
          <a:p>
            <a:pPr lvl="0"/>
            <a:r>
              <a:rPr lang="en-US" smtClean="0"/>
              <a:t>Click to edit Master text styles</a:t>
            </a:r>
          </a:p>
        </p:txBody>
      </p:sp>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6"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10"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5" name="Picture 14"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17" name="TextBox 16"/>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1067980218"/>
      </p:ext>
    </p:extLst>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Title and Vertical Text">
    <p:spTree>
      <p:nvGrpSpPr>
        <p:cNvPr id="1" name=""/>
        <p:cNvGrpSpPr/>
        <p:nvPr/>
      </p:nvGrpSpPr>
      <p:grpSpPr>
        <a:xfrm>
          <a:off x="0" y="0"/>
          <a: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19"/>
          <p:cNvGrpSpPr/>
          <p:nvPr userDrawn="1"/>
        </p:nvGrpSpPr>
        <p:grpSpPr>
          <a:xfrm>
            <a:off x="0" y="1295405"/>
            <a:ext cx="93472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grpSp>
        <p:nvGrpSpPr>
          <p:cNvPr id="4" name="Group 24"/>
          <p:cNvGrpSpPr/>
          <p:nvPr userDrawn="1"/>
        </p:nvGrpSpPr>
        <p:grpSpPr>
          <a:xfrm>
            <a:off x="2844800" y="6553205"/>
            <a:ext cx="93472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29" name="Picture 28" descr="Picture 7.png"/>
          <p:cNvPicPr>
            <a:picLocks noChangeAspect="1"/>
          </p:cNvPicPr>
          <p:nvPr userDrawn="1"/>
        </p:nvPicPr>
        <p:blipFill>
          <a:blip r:embed="rId1"/>
          <a:srcRect l="1923" b="5336"/>
          <a:stretch>
            <a:fillRect/>
          </a:stretch>
        </p:blipFill>
        <p:spPr>
          <a:xfrm>
            <a:off x="8839206" y="4"/>
            <a:ext cx="2924257" cy="692697"/>
          </a:xfrm>
          <a:prstGeom prst="rect">
            <a:avLst/>
          </a:prstGeom>
        </p:spPr>
      </p:pic>
      <p:sp>
        <p:nvSpPr>
          <p:cNvPr id="31" name="TextBox 30"/>
          <p:cNvSpPr txBox="1"/>
          <p:nvPr userDrawn="1"/>
        </p:nvSpPr>
        <p:spPr>
          <a:xfrm>
            <a:off x="4368800" y="6596390"/>
            <a:ext cx="7823200" cy="265040"/>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1100" b="1">
                <a:solidFill>
                  <a:srgbClr val="101141"/>
                </a:solidFill>
                <a:latin typeface="Arial"/>
                <a:cs typeface="Arial"/>
              </a:rPr>
              <a:t>BITS </a:t>
            </a:r>
            <a:r>
              <a:rPr lang="en-US" sz="1100">
                <a:solidFill>
                  <a:srgbClr val="101141"/>
                </a:solidFill>
                <a:latin typeface="Arial"/>
                <a:cs typeface="Arial"/>
              </a:rPr>
              <a:t>Pilani, Pilani Campus</a:t>
            </a:r>
          </a:p>
        </p:txBody>
      </p:sp>
    </p:spTree>
    <p:extLst>
      <p:ext uri="{BB962C8B-B14F-4D97-AF65-F5344CB8AC3E}">
        <p14:creationId xmlns="" val="351083303"/>
      </p:ext>
    </p:extLst>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Vertical Title and Text">
    <p:spTree>
      <p:nvGrpSpPr>
        <p:cNvPr id="1" name=""/>
        <p:cNvGrpSpPr/>
        <p:nvPr/>
      </p:nvGrpSpPr>
      <p:grpSpPr>
        <a:xfrm>
          <a:off x="0" y="0"/>
          <a:ext cx="0" cy="0"/>
        </a:xfrm>
      </p:grpSpPr>
      <p:sp>
        <p:nvSpPr>
          <p:cNvPr id="3" name="Vertical Text Placeholder 2"/>
          <p:cNvSpPr>
            <a:spLocks noGrp="1"/>
          </p:cNvSpPr>
          <p:nvPr>
            <p:ph type="body" orient="vert" idx="1"/>
          </p:nvPr>
        </p:nvSpPr>
        <p:spPr>
          <a:xfrm>
            <a:off x="1625605" y="381005"/>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8191505" y="2552700"/>
            <a:ext cx="5867400" cy="1524000"/>
          </a:xfrm>
        </p:spPr>
        <p:txBody>
          <a:bodyPr anchor="ctr" anchorCtr="0">
            <a:normAutofit/>
          </a:bodyPr>
          <a:lstStyle>
            <a:lvl1pPr marL="0">
              <a:lnSpc>
                <a:spcPts val="3600"/>
              </a:lnSpc>
              <a:spcBef>
                <a:spcPct val="0"/>
              </a:spcBef>
              <a:buNone/>
              <a:defRPr sz="3600" b="1" spc="-150" baseline="0">
                <a:latin typeface="Arial" pitchFamily="34" charset="0"/>
                <a:cs typeface="Arial" pitchFamily="34" charset="0"/>
              </a:defRPr>
            </a:lvl1pPr>
          </a:lstStyle>
          <a:p>
            <a:pPr lvl="0"/>
            <a:r>
              <a:rPr lang="en-US" smtClean="0"/>
              <a:t>Slide heading here and it can run in two lines</a:t>
            </a:r>
          </a:p>
        </p:txBody>
      </p:sp>
      <p:grpSp>
        <p:nvGrpSpPr>
          <p:cNvPr id="2" name="Group 7"/>
          <p:cNvGrpSpPr/>
          <p:nvPr userDrawn="1"/>
        </p:nvGrpSpPr>
        <p:grpSpPr>
          <a:xfrm rot="5400000">
            <a:off x="7538720" y="2560325"/>
            <a:ext cx="5181600" cy="6095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endParaRPr lang="en-US">
                <a:solidFill>
                  <a:prstClr val="white"/>
                </a:solidFill>
              </a:endParaRPr>
            </a:p>
          </p:txBody>
        </p:sp>
      </p:grpSp>
      <p:pic>
        <p:nvPicPr>
          <p:cNvPr id="17" name="Picture 16" descr="Picture 7.png"/>
          <p:cNvPicPr>
            <a:picLocks noChangeAspect="1"/>
          </p:cNvPicPr>
          <p:nvPr userDrawn="1"/>
        </p:nvPicPr>
        <p:blipFill>
          <a:blip r:embed="rId1"/>
          <a:srcRect l="1923" b="5336"/>
          <a:stretch>
            <a:fillRect/>
          </a:stretch>
        </p:blipFill>
        <p:spPr>
          <a:xfrm rot="5400000">
            <a:off x="-646087" y="1015803"/>
            <a:ext cx="2193193" cy="923596"/>
          </a:xfrm>
          <a:prstGeom prst="rect">
            <a:avLst/>
          </a:prstGeom>
        </p:spPr>
      </p:pic>
      <p:sp>
        <p:nvSpPr>
          <p:cNvPr id="18" name="TextBox 17"/>
          <p:cNvSpPr txBox="1"/>
          <p:nvPr userDrawn="1"/>
        </p:nvSpPr>
        <p:spPr>
          <a:xfrm rot="5400000">
            <a:off x="-2747999" y="3808907"/>
            <a:ext cx="5867400" cy="230794"/>
          </a:xfrm>
          <a:prstGeom prst="rect">
            <a:avLst/>
          </a:prstGeom>
          <a:noFill/>
        </p:spPr>
        <p:txBody>
          <a:bodyPr wrap="square" lIns="91402" tIns="45701" rIns="91402" bIns="4570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012"/>
            <a:r>
              <a:rPr lang="en-US" sz="900" b="1">
                <a:solidFill>
                  <a:srgbClr val="101141"/>
                </a:solidFill>
                <a:latin typeface="Arial"/>
                <a:cs typeface="Arial"/>
              </a:rPr>
              <a:t>BITS </a:t>
            </a:r>
            <a:r>
              <a:rPr lang="en-US" sz="900">
                <a:solidFill>
                  <a:srgbClr val="101141"/>
                </a:solidFill>
                <a:latin typeface="Arial"/>
                <a:cs typeface="Arial"/>
              </a:rPr>
              <a:t>Pilani, Pilani Campus</a:t>
            </a:r>
          </a:p>
        </p:txBody>
      </p:sp>
    </p:spTree>
    <p:extLst>
      <p:ext uri="{BB962C8B-B14F-4D97-AF65-F5344CB8AC3E}">
        <p14:creationId xmlns="" val="1956878552"/>
      </p:ext>
    </p:extLst>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748019693"/>
      </p:ext>
    </p:extLst>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55190114"/>
      </p:ext>
    </p:extLst>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4262717444"/>
      </p:ext>
    </p:extLst>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644035011"/>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BB8D0E4D-8835-4240-A5A9-665AA51B4CC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435033097"/>
      </p:ext>
    </p:extLst>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3228729694"/>
      </p:ext>
    </p:extLst>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05493097"/>
      </p:ext>
    </p:extLst>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3254696435"/>
      </p:ext>
    </p:extLst>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356118468"/>
      </p:ext>
    </p:extLst>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1346434704"/>
      </p:ext>
    </p:extLst>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7C9E20-F3B1-4C05-9362-B175BEFBC990}" type="slidenum">
              <a:rPr lang="en-IN" smtClean="0"/>
              <a:t>‹#›</a:t>
            </a:fld>
            <a:endParaRPr lang="en-IN"/>
          </a:p>
        </p:txBody>
      </p:sp>
    </p:spTree>
    <p:extLst>
      <p:ext uri="{BB962C8B-B14F-4D97-AF65-F5344CB8AC3E}">
        <p14:creationId xmlns="" val="2132603592"/>
      </p:ext>
    </p:extLst>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Slide">
    <p:spTree>
      <p:nvGrpSpPr>
        <p:cNvPr id="1" name=""/>
        <p:cNvGrpSpPr/>
        <p:nvPr/>
      </p:nvGrpSpPr>
      <p:grpSpPr>
        <a:xfrm>
          <a:off x="0" y="0"/>
          <a: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3247703485"/>
      </p:ext>
    </p:extLst>
  </p:cSld>
  <p:clrMapOvr>
    <a:masterClrMapping/>
  </p:clrMapOvr>
  <p:transition spd="med"/>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Title and Content">
    <p:spTree>
      <p:nvGrpSpPr>
        <p:cNvPr id="1" name=""/>
        <p:cNvGrpSpPr/>
        <p:nvPr/>
      </p:nvGrpSpPr>
      <p:grpSpPr>
        <a:xfrm>
          <a:off x="0" y="0"/>
          <a: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696199997"/>
      </p:ext>
    </p:extLst>
  </p:cSld>
  <p:clrMapOvr>
    <a:masterClrMapping/>
  </p:clrMapOvr>
  <p:transition spd="med"/>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x">
  <p:cSld name="Section Header">
    <p:spTree>
      <p:nvGrpSpPr>
        <p:cNvPr id="1" name=""/>
        <p:cNvGrpSpPr/>
        <p:nvPr/>
      </p:nvGrpSpPr>
      <p:grpSpPr>
        <a:xfrm>
          <a:off x="0" y="0"/>
          <a: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 val="3409698997"/>
      </p:ext>
    </p:extLst>
  </p:cSld>
  <p:clrMapOvr>
    <a:masterClrMapping/>
  </p:clrMapOvr>
  <p:transition spd="med"/>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10.xml.rels>&#65279;<?xml version="1.0" encoding="utf-8" standalone="yes"?><Relationships xmlns="http://schemas.openxmlformats.org/package/2006/relationships"><Relationship Id="rId1" Type="http://schemas.openxmlformats.org/officeDocument/2006/relationships/slideLayout" Target="../slideLayouts/slideLayout110.xml" /><Relationship Id="rId10" Type="http://schemas.openxmlformats.org/officeDocument/2006/relationships/slideLayout" Target="../slideLayouts/slideLayout119.xml" /><Relationship Id="rId11" Type="http://schemas.openxmlformats.org/officeDocument/2006/relationships/slideLayout" Target="../slideLayouts/slideLayout120.xml" /><Relationship Id="rId12" Type="http://schemas.openxmlformats.org/officeDocument/2006/relationships/slideLayout" Target="../slideLayouts/slideLayout121.xml" /><Relationship Id="rId13" Type="http://schemas.openxmlformats.org/officeDocument/2006/relationships/slideLayout" Target="../slideLayouts/slideLayout122.xml" /><Relationship Id="rId14" Type="http://schemas.openxmlformats.org/officeDocument/2006/relationships/theme" Target="../theme/theme10.xml" /><Relationship Id="rId2" Type="http://schemas.openxmlformats.org/officeDocument/2006/relationships/slideLayout" Target="../slideLayouts/slideLayout111.xml" /><Relationship Id="rId3" Type="http://schemas.openxmlformats.org/officeDocument/2006/relationships/slideLayout" Target="../slideLayouts/slideLayout112.xml" /><Relationship Id="rId4" Type="http://schemas.openxmlformats.org/officeDocument/2006/relationships/slideLayout" Target="../slideLayouts/slideLayout113.xml" /><Relationship Id="rId5" Type="http://schemas.openxmlformats.org/officeDocument/2006/relationships/slideLayout" Target="../slideLayouts/slideLayout114.xml" /><Relationship Id="rId6" Type="http://schemas.openxmlformats.org/officeDocument/2006/relationships/slideLayout" Target="../slideLayouts/slideLayout115.xml" /><Relationship Id="rId7" Type="http://schemas.openxmlformats.org/officeDocument/2006/relationships/slideLayout" Target="../slideLayouts/slideLayout116.xml" /><Relationship Id="rId8" Type="http://schemas.openxmlformats.org/officeDocument/2006/relationships/slideLayout" Target="../slideLayouts/slideLayout117.xml" /><Relationship Id="rId9" Type="http://schemas.openxmlformats.org/officeDocument/2006/relationships/slideLayout" Target="../slideLayouts/slideLayout118.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3.xml" /><Relationship Id="rId10" Type="http://schemas.openxmlformats.org/officeDocument/2006/relationships/slideLayout" Target="../slideLayouts/slideLayout32.xml" /><Relationship Id="rId11" Type="http://schemas.openxmlformats.org/officeDocument/2006/relationships/slideLayout" Target="../slideLayouts/slideLayout33.xml" /><Relationship Id="rId12" Type="http://schemas.openxmlformats.org/officeDocument/2006/relationships/slideLayout" Target="../slideLayouts/slideLayout34.xml" /><Relationship Id="rId13" Type="http://schemas.openxmlformats.org/officeDocument/2006/relationships/slideLayout" Target="../slideLayouts/slideLayout35.xml" /><Relationship Id="rId14" Type="http://schemas.openxmlformats.org/officeDocument/2006/relationships/theme" Target="../theme/theme3.xml" /><Relationship Id="rId2" Type="http://schemas.openxmlformats.org/officeDocument/2006/relationships/slideLayout" Target="../slideLayouts/slideLayout24.xml" /><Relationship Id="rId3" Type="http://schemas.openxmlformats.org/officeDocument/2006/relationships/slideLayout" Target="../slideLayouts/slideLayout25.xml" /><Relationship Id="rId4" Type="http://schemas.openxmlformats.org/officeDocument/2006/relationships/slideLayout" Target="../slideLayouts/slideLayout26.xml" /><Relationship Id="rId5" Type="http://schemas.openxmlformats.org/officeDocument/2006/relationships/slideLayout" Target="../slideLayouts/slideLayout27.xml" /><Relationship Id="rId6" Type="http://schemas.openxmlformats.org/officeDocument/2006/relationships/slideLayout" Target="../slideLayouts/slideLayout28.xml" /><Relationship Id="rId7" Type="http://schemas.openxmlformats.org/officeDocument/2006/relationships/slideLayout" Target="../slideLayouts/slideLayout29.xml" /><Relationship Id="rId8" Type="http://schemas.openxmlformats.org/officeDocument/2006/relationships/slideLayout" Target="../slideLayouts/slideLayout30.xml" /><Relationship Id="rId9" Type="http://schemas.openxmlformats.org/officeDocument/2006/relationships/slideLayout" Target="../slideLayouts/slideLayout31.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36.xml" /><Relationship Id="rId10" Type="http://schemas.openxmlformats.org/officeDocument/2006/relationships/slideLayout" Target="../slideLayouts/slideLayout45.xml" /><Relationship Id="rId11" Type="http://schemas.openxmlformats.org/officeDocument/2006/relationships/slideLayout" Target="../slideLayouts/slideLayout46.xml" /><Relationship Id="rId12" Type="http://schemas.openxmlformats.org/officeDocument/2006/relationships/slideLayout" Target="../slideLayouts/slideLayout47.xml" /><Relationship Id="rId13" Type="http://schemas.openxmlformats.org/officeDocument/2006/relationships/slideLayout" Target="../slideLayouts/slideLayout48.xml" /><Relationship Id="rId14" Type="http://schemas.openxmlformats.org/officeDocument/2006/relationships/theme" Target="../theme/theme4.xml" /><Relationship Id="rId2" Type="http://schemas.openxmlformats.org/officeDocument/2006/relationships/slideLayout" Target="../slideLayouts/slideLayout37.xml" /><Relationship Id="rId3" Type="http://schemas.openxmlformats.org/officeDocument/2006/relationships/slideLayout" Target="../slideLayouts/slideLayout38.xml" /><Relationship Id="rId4" Type="http://schemas.openxmlformats.org/officeDocument/2006/relationships/slideLayout" Target="../slideLayouts/slideLayout39.xml" /><Relationship Id="rId5" Type="http://schemas.openxmlformats.org/officeDocument/2006/relationships/slideLayout" Target="../slideLayouts/slideLayout40.xml" /><Relationship Id="rId6" Type="http://schemas.openxmlformats.org/officeDocument/2006/relationships/slideLayout" Target="../slideLayouts/slideLayout41.xml" /><Relationship Id="rId7" Type="http://schemas.openxmlformats.org/officeDocument/2006/relationships/slideLayout" Target="../slideLayouts/slideLayout42.xml" /><Relationship Id="rId8" Type="http://schemas.openxmlformats.org/officeDocument/2006/relationships/slideLayout" Target="../slideLayouts/slideLayout43.xml" /><Relationship Id="rId9" Type="http://schemas.openxmlformats.org/officeDocument/2006/relationships/slideLayout" Target="../slideLayouts/slideLayout44.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49.xml" /><Relationship Id="rId10" Type="http://schemas.openxmlformats.org/officeDocument/2006/relationships/slideLayout" Target="../slideLayouts/slideLayout58.xml" /><Relationship Id="rId11" Type="http://schemas.openxmlformats.org/officeDocument/2006/relationships/slideLayout" Target="../slideLayouts/slideLayout59.xml" /><Relationship Id="rId12" Type="http://schemas.openxmlformats.org/officeDocument/2006/relationships/theme" Target="../theme/theme5.xml" /><Relationship Id="rId2" Type="http://schemas.openxmlformats.org/officeDocument/2006/relationships/slideLayout" Target="../slideLayouts/slideLayout50.xml" /><Relationship Id="rId3" Type="http://schemas.openxmlformats.org/officeDocument/2006/relationships/slideLayout" Target="../slideLayouts/slideLayout51.xml" /><Relationship Id="rId4" Type="http://schemas.openxmlformats.org/officeDocument/2006/relationships/slideLayout" Target="../slideLayouts/slideLayout52.xml" /><Relationship Id="rId5" Type="http://schemas.openxmlformats.org/officeDocument/2006/relationships/slideLayout" Target="../slideLayouts/slideLayout53.xml" /><Relationship Id="rId6" Type="http://schemas.openxmlformats.org/officeDocument/2006/relationships/slideLayout" Target="../slideLayouts/slideLayout54.xml" /><Relationship Id="rId7" Type="http://schemas.openxmlformats.org/officeDocument/2006/relationships/slideLayout" Target="../slideLayouts/slideLayout55.xml" /><Relationship Id="rId8" Type="http://schemas.openxmlformats.org/officeDocument/2006/relationships/slideLayout" Target="../slideLayouts/slideLayout56.xml" /><Relationship Id="rId9" Type="http://schemas.openxmlformats.org/officeDocument/2006/relationships/slideLayout" Target="../slideLayouts/slideLayout57.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slideLayout" Target="../slideLayouts/slideLayout72.xml" /><Relationship Id="rId14" Type="http://schemas.openxmlformats.org/officeDocument/2006/relationships/theme" Target="../theme/theme6.xml" /><Relationship Id="rId2" Type="http://schemas.openxmlformats.org/officeDocument/2006/relationships/slideLayout" Target="../slideLayouts/slideLayout61.xml" /><Relationship Id="rId3" Type="http://schemas.openxmlformats.org/officeDocument/2006/relationships/slideLayout" Target="../slideLayouts/slideLayout62.xml" /><Relationship Id="rId4" Type="http://schemas.openxmlformats.org/officeDocument/2006/relationships/slideLayout" Target="../slideLayouts/slideLayout6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73.xml" /><Relationship Id="rId10" Type="http://schemas.openxmlformats.org/officeDocument/2006/relationships/slideLayout" Target="../slideLayouts/slideLayout82.xml" /><Relationship Id="rId11" Type="http://schemas.openxmlformats.org/officeDocument/2006/relationships/slideLayout" Target="../slideLayouts/slideLayout83.xml" /><Relationship Id="rId12" Type="http://schemas.openxmlformats.org/officeDocument/2006/relationships/slideLayout" Target="../slideLayouts/slideLayout84.xml" /><Relationship Id="rId13" Type="http://schemas.openxmlformats.org/officeDocument/2006/relationships/slideLayout" Target="../slideLayouts/slideLayout85.xml" /><Relationship Id="rId14" Type="http://schemas.openxmlformats.org/officeDocument/2006/relationships/theme" Target="../theme/theme7.xml" /><Relationship Id="rId2" Type="http://schemas.openxmlformats.org/officeDocument/2006/relationships/slideLayout" Target="../slideLayouts/slideLayout74.xml" /><Relationship Id="rId3" Type="http://schemas.openxmlformats.org/officeDocument/2006/relationships/slideLayout" Target="../slideLayouts/slideLayout75.xml" /><Relationship Id="rId4" Type="http://schemas.openxmlformats.org/officeDocument/2006/relationships/slideLayout" Target="../slideLayouts/slideLayout76.xml" /><Relationship Id="rId5" Type="http://schemas.openxmlformats.org/officeDocument/2006/relationships/slideLayout" Target="../slideLayouts/slideLayout77.xml" /><Relationship Id="rId6" Type="http://schemas.openxmlformats.org/officeDocument/2006/relationships/slideLayout" Target="../slideLayouts/slideLayout78.xml" /><Relationship Id="rId7" Type="http://schemas.openxmlformats.org/officeDocument/2006/relationships/slideLayout" Target="../slideLayouts/slideLayout79.xml" /><Relationship Id="rId8" Type="http://schemas.openxmlformats.org/officeDocument/2006/relationships/slideLayout" Target="../slideLayouts/slideLayout80.xml" /><Relationship Id="rId9" Type="http://schemas.openxmlformats.org/officeDocument/2006/relationships/slideLayout" Target="../slideLayouts/slideLayout81.xml" /></Relationships>
</file>

<file path=ppt/slideMasters/_rels/slideMaster8.xml.rels>&#65279;<?xml version="1.0" encoding="utf-8" standalone="yes"?><Relationships xmlns="http://schemas.openxmlformats.org/package/2006/relationships"><Relationship Id="rId1" Type="http://schemas.openxmlformats.org/officeDocument/2006/relationships/slideLayout" Target="../slideLayouts/slideLayout86.xml" /><Relationship Id="rId10" Type="http://schemas.openxmlformats.org/officeDocument/2006/relationships/slideLayout" Target="../slideLayouts/slideLayout95.xml" /><Relationship Id="rId11" Type="http://schemas.openxmlformats.org/officeDocument/2006/relationships/slideLayout" Target="../slideLayouts/slideLayout96.xml" /><Relationship Id="rId12" Type="http://schemas.openxmlformats.org/officeDocument/2006/relationships/theme" Target="../theme/theme8.xml" /><Relationship Id="rId2" Type="http://schemas.openxmlformats.org/officeDocument/2006/relationships/slideLayout" Target="../slideLayouts/slideLayout87.xml" /><Relationship Id="rId3" Type="http://schemas.openxmlformats.org/officeDocument/2006/relationships/slideLayout" Target="../slideLayouts/slideLayout88.xml" /><Relationship Id="rId4" Type="http://schemas.openxmlformats.org/officeDocument/2006/relationships/slideLayout" Target="../slideLayouts/slideLayout89.xml" /><Relationship Id="rId5" Type="http://schemas.openxmlformats.org/officeDocument/2006/relationships/slideLayout" Target="../slideLayouts/slideLayout90.xml" /><Relationship Id="rId6" Type="http://schemas.openxmlformats.org/officeDocument/2006/relationships/slideLayout" Target="../slideLayouts/slideLayout91.xml" /><Relationship Id="rId7" Type="http://schemas.openxmlformats.org/officeDocument/2006/relationships/slideLayout" Target="../slideLayouts/slideLayout92.xml" /><Relationship Id="rId8" Type="http://schemas.openxmlformats.org/officeDocument/2006/relationships/slideLayout" Target="../slideLayouts/slideLayout93.xml" /><Relationship Id="rId9" Type="http://schemas.openxmlformats.org/officeDocument/2006/relationships/slideLayout" Target="../slideLayouts/slideLayout94.xml" /></Relationships>
</file>

<file path=ppt/slideMasters/_rels/slideMaster9.xml.rels>&#65279;<?xml version="1.0" encoding="utf-8" standalone="yes"?><Relationships xmlns="http://schemas.openxmlformats.org/package/2006/relationships"><Relationship Id="rId1" Type="http://schemas.openxmlformats.org/officeDocument/2006/relationships/slideLayout" Target="../slideLayouts/slideLayout97.xml" /><Relationship Id="rId10" Type="http://schemas.openxmlformats.org/officeDocument/2006/relationships/slideLayout" Target="../slideLayouts/slideLayout106.xml" /><Relationship Id="rId11" Type="http://schemas.openxmlformats.org/officeDocument/2006/relationships/slideLayout" Target="../slideLayouts/slideLayout107.xml" /><Relationship Id="rId12" Type="http://schemas.openxmlformats.org/officeDocument/2006/relationships/slideLayout" Target="../slideLayouts/slideLayout108.xml" /><Relationship Id="rId13" Type="http://schemas.openxmlformats.org/officeDocument/2006/relationships/slideLayout" Target="../slideLayouts/slideLayout109.xml" /><Relationship Id="rId14" Type="http://schemas.openxmlformats.org/officeDocument/2006/relationships/theme" Target="../theme/theme9.xml" /><Relationship Id="rId2" Type="http://schemas.openxmlformats.org/officeDocument/2006/relationships/slideLayout" Target="../slideLayouts/slideLayout98.xml" /><Relationship Id="rId3" Type="http://schemas.openxmlformats.org/officeDocument/2006/relationships/slideLayout" Target="../slideLayouts/slideLayout99.xml" /><Relationship Id="rId4" Type="http://schemas.openxmlformats.org/officeDocument/2006/relationships/slideLayout" Target="../slideLayouts/slideLayout100.xml" /><Relationship Id="rId5" Type="http://schemas.openxmlformats.org/officeDocument/2006/relationships/slideLayout" Target="../slideLayouts/slideLayout101.xml" /><Relationship Id="rId6" Type="http://schemas.openxmlformats.org/officeDocument/2006/relationships/slideLayout" Target="../slideLayouts/slideLayout102.xml" /><Relationship Id="rId7" Type="http://schemas.openxmlformats.org/officeDocument/2006/relationships/slideLayout" Target="../slideLayouts/slideLayout103.xml" /><Relationship Id="rId8" Type="http://schemas.openxmlformats.org/officeDocument/2006/relationships/slideLayout" Target="../slideLayouts/slideLayout104.xml" /><Relationship Id="rId9" Type="http://schemas.openxmlformats.org/officeDocument/2006/relationships/slideLayout" Target="../slideLayouts/slideLayout105.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508000" y="6324601"/>
            <a:ext cx="2844800" cy="365125"/>
          </a:xfrm>
          <a:prstGeom prst="rect">
            <a:avLst/>
          </a:prstGeom>
        </p:spPr>
        <p:txBody>
          <a:bodyPr vert="horz" lIns="91402" tIns="45701" rIns="91402" bIns="45701"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fld id="{AC55C652-FC7F-4E15-B2B8-09AF2DB910E4}" type="slidenum">
              <a:rPr lang="en-US" smtClean="0">
                <a:solidFill>
                  <a:prstClr val="black">
                    <a:tint val="75000"/>
                  </a:prstClr>
                </a:solidFill>
              </a:rPr>
              <a:pPr defTabSz="914012"/>
              <a:t>‹#›</a:t>
            </a:fld>
            <a:endParaRPr lang="en-US">
              <a:solidFill>
                <a:prstClr val="black">
                  <a:tint val="75000"/>
                </a:prstClr>
              </a:solidFill>
            </a:endParaRPr>
          </a:p>
        </p:txBody>
      </p:sp>
    </p:spTree>
    <p:extLst>
      <p:ext uri="{BB962C8B-B14F-4D97-AF65-F5344CB8AC3E}">
        <p14:creationId xmlns="" val="2814729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ransition/>
  <p:timing/>
  <p:hf hd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9E20-F3B1-4C05-9362-B175BEFBC990}" type="slidenum">
              <a:rPr lang="en-IN" smtClean="0"/>
              <a:t>‹#›</a:t>
            </a:fld>
            <a:endParaRPr lang="en-IN"/>
          </a:p>
        </p:txBody>
      </p:sp>
    </p:spTree>
    <p:extLst>
      <p:ext uri="{BB962C8B-B14F-4D97-AF65-F5344CB8AC3E}">
        <p14:creationId xmlns="" val="239337434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a:effectLst/>
      </p:bgPr>
    </p:bg>
    <p:spTree>
      <p:nvGrpSpPr>
        <p:cNvPr id="1" name=""/>
        <p:cNvGrpSpPr/>
        <p:nvPr/>
      </p:nvGrpSpPr>
      <p:grpSpPr>
        <a:xfrm>
          <a:off x="0" y="0"/>
          <a: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defPPr>
              <a:defRPr lang="en-US"/>
            </a:defPPr>
            <a:lvl1pPr marL="0" algn="r" defTabSz="914400" rtl="0" eaLnBrk="1" latinLnBrk="0" hangingPunct="1">
              <a:defRPr sz="1200" kern="1200">
                <a:solidFill>
                  <a:srgbClr val="88888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kern="0">
                <a:latin typeface="Calibri"/>
                <a:sym typeface="Calibri"/>
              </a:rPr>
              <a:t>‹#›</a:t>
            </a:fld>
            <a:endParaRPr kern="0">
              <a:latin typeface="Calibri"/>
              <a:sym typeface="Calibri"/>
            </a:endParaRPr>
          </a:p>
        </p:txBody>
      </p:sp>
    </p:spTree>
    <p:extLst>
      <p:ext uri="{BB962C8B-B14F-4D97-AF65-F5344CB8AC3E}">
        <p14:creationId xmlns="" val="2526447374"/>
      </p:ext>
    </p:extLst>
  </p:cSld>
  <p:clrMap bg1="lt1" tx1="dk1" bg2="lt2" tx2="dk2" accent1="accent1" accent2="accent2" accent3="accent3" accent4="accent4" accent5="accent5" accent6="accent6" hlink="hlink" folHlink="folHlink"/>
  <p:sldLayoutIdLst>
    <p:sldLayoutId id="2147483672"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ransition spd="med"/>
  <p:timing/>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Tx/>
        <a:buFont typeface="Arial"/>
        <a:buChar char="•"/>
        <a:defRPr sz="3200">
          <a:latin typeface="Calibri"/>
          <a:ea typeface="Calibri"/>
          <a:cs typeface="Calibri"/>
          <a:sym typeface="Calibri"/>
        </a:defRPr>
      </a:lvl1pPr>
      <a:lvl2pPr marL="783771" indent="-326571">
        <a:spcBef>
          <a:spcPts val="700"/>
        </a:spcBef>
        <a:buSzTx/>
        <a:buFont typeface="Arial"/>
        <a:buChar char="–"/>
        <a:defRPr sz="3200">
          <a:latin typeface="Calibri"/>
          <a:ea typeface="Calibri"/>
          <a:cs typeface="Calibri"/>
          <a:sym typeface="Calibri"/>
        </a:defRPr>
      </a:lvl2pPr>
      <a:lvl3pPr marL="1219200" indent="-304800">
        <a:spcBef>
          <a:spcPts val="700"/>
        </a:spcBef>
        <a:buSzTx/>
        <a:buFont typeface="Arial"/>
        <a:buChar char="•"/>
        <a:defRPr sz="3200">
          <a:latin typeface="Calibri"/>
          <a:ea typeface="Calibri"/>
          <a:cs typeface="Calibri"/>
          <a:sym typeface="Calibri"/>
        </a:defRPr>
      </a:lvl3pPr>
      <a:lvl4pPr marL="1737360" indent="-365760">
        <a:spcBef>
          <a:spcPts val="700"/>
        </a:spcBef>
        <a:buSzTx/>
        <a:buFont typeface="Arial"/>
        <a:buChar char="–"/>
        <a:defRPr sz="3200">
          <a:latin typeface="Calibri"/>
          <a:ea typeface="Calibri"/>
          <a:cs typeface="Calibri"/>
          <a:sym typeface="Calibri"/>
        </a:defRPr>
      </a:lvl4pPr>
      <a:lvl5pPr marL="2194560" indent="-365760">
        <a:spcBef>
          <a:spcPts val="700"/>
        </a:spcBef>
        <a:buSzTx/>
        <a:buFont typeface="Arial"/>
        <a:buChar char="»"/>
        <a:defRPr sz="3200">
          <a:latin typeface="Calibri"/>
          <a:ea typeface="Calibri"/>
          <a:cs typeface="Calibri"/>
          <a:sym typeface="Calibri"/>
        </a:defRPr>
      </a:lvl5pPr>
      <a:lvl6pPr marL="2651760" indent="-365760">
        <a:spcBef>
          <a:spcPts val="700"/>
        </a:spcBef>
        <a:buSzTx/>
        <a:buFont typeface="Arial"/>
        <a:buChar char="•"/>
        <a:defRPr sz="3200">
          <a:latin typeface="Calibri"/>
          <a:ea typeface="Calibri"/>
          <a:cs typeface="Calibri"/>
          <a:sym typeface="Calibri"/>
        </a:defRPr>
      </a:lvl6pPr>
      <a:lvl7pPr marL="3108960" indent="-365760">
        <a:spcBef>
          <a:spcPts val="700"/>
        </a:spcBef>
        <a:buSzTx/>
        <a:buFont typeface="Arial"/>
        <a:buChar char="•"/>
        <a:defRPr sz="3200">
          <a:latin typeface="Calibri"/>
          <a:ea typeface="Calibri"/>
          <a:cs typeface="Calibri"/>
          <a:sym typeface="Calibri"/>
        </a:defRPr>
      </a:lvl7pPr>
      <a:lvl8pPr marL="3566159" indent="-365759">
        <a:spcBef>
          <a:spcPts val="700"/>
        </a:spcBef>
        <a:buSzTx/>
        <a:buFont typeface="Arial"/>
        <a:buChar char="•"/>
        <a:defRPr sz="3200">
          <a:latin typeface="Calibri"/>
          <a:ea typeface="Calibri"/>
          <a:cs typeface="Calibri"/>
          <a:sym typeface="Calibri"/>
        </a:defRPr>
      </a:lvl8pPr>
      <a:lvl9pPr marL="4023359" indent="-365759">
        <a:spcBef>
          <a:spcPts val="700"/>
        </a:spcBef>
        <a:buSzTx/>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508000" y="6324601"/>
            <a:ext cx="2844800" cy="365125"/>
          </a:xfrm>
          <a:prstGeom prst="rect">
            <a:avLst/>
          </a:prstGeom>
        </p:spPr>
        <p:txBody>
          <a:bodyPr vert="horz" lIns="91402" tIns="45701" rIns="91402" bIns="45701"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fld id="{AC55C652-FC7F-4E15-B2B8-09AF2DB910E4}" type="slidenum">
              <a:rPr lang="en-US" smtClean="0">
                <a:solidFill>
                  <a:prstClr val="black">
                    <a:tint val="75000"/>
                  </a:prstClr>
                </a:solidFill>
              </a:rPr>
              <a:pPr defTabSz="914012"/>
              <a:t>‹#›</a:t>
            </a:fld>
            <a:endParaRPr lang="en-US">
              <a:solidFill>
                <a:prstClr val="black">
                  <a:tint val="75000"/>
                </a:prstClr>
              </a:solidFill>
            </a:endParaRPr>
          </a:p>
        </p:txBody>
      </p:sp>
    </p:spTree>
    <p:extLst>
      <p:ext uri="{BB962C8B-B14F-4D97-AF65-F5344CB8AC3E}">
        <p14:creationId xmlns="" val="28147299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transition/>
  <p:timing/>
  <p:hf hd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9E20-F3B1-4C05-9362-B175BEFBC990}" type="slidenum">
              <a:rPr lang="en-IN" smtClean="0"/>
              <a:t>‹#›</a:t>
            </a:fld>
            <a:endParaRPr lang="en-IN"/>
          </a:p>
        </p:txBody>
      </p:sp>
    </p:spTree>
    <p:extLst>
      <p:ext uri="{BB962C8B-B14F-4D97-AF65-F5344CB8AC3E}">
        <p14:creationId xmlns="" val="239337434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ransition/>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a:effectLst/>
      </p:bgPr>
    </p:bg>
    <p:spTree>
      <p:nvGrpSpPr>
        <p:cNvPr id="1" name=""/>
        <p:cNvGrpSpPr/>
        <p:nvPr/>
      </p:nvGrpSpPr>
      <p:grpSpPr>
        <a:xfrm>
          <a:off x="0" y="0"/>
          <a: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defPPr>
              <a:defRPr lang="en-US"/>
            </a:defPPr>
            <a:lvl1pPr marL="0" algn="r" defTabSz="914400" rtl="0" eaLnBrk="1" latinLnBrk="0" hangingPunct="1">
              <a:defRPr sz="1200" kern="1200">
                <a:solidFill>
                  <a:srgbClr val="88888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kern="0">
                <a:latin typeface="Calibri"/>
                <a:sym typeface="Calibri"/>
              </a:rPr>
              <a:t>‹#›</a:t>
            </a:fld>
            <a:endParaRPr kern="0">
              <a:latin typeface="Calibri"/>
              <a:sym typeface="Calibri"/>
            </a:endParaRPr>
          </a:p>
        </p:txBody>
      </p:sp>
    </p:spTree>
    <p:extLst>
      <p:ext uri="{BB962C8B-B14F-4D97-AF65-F5344CB8AC3E}">
        <p14:creationId xmlns="" val="25264473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transition spd="med"/>
  <p:timing/>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Tx/>
        <a:buFont typeface="Arial"/>
        <a:buChar char="•"/>
        <a:defRPr sz="3200">
          <a:latin typeface="Calibri"/>
          <a:ea typeface="Calibri"/>
          <a:cs typeface="Calibri"/>
          <a:sym typeface="Calibri"/>
        </a:defRPr>
      </a:lvl1pPr>
      <a:lvl2pPr marL="783771" indent="-326571">
        <a:spcBef>
          <a:spcPts val="700"/>
        </a:spcBef>
        <a:buSzTx/>
        <a:buFont typeface="Arial"/>
        <a:buChar char="–"/>
        <a:defRPr sz="3200">
          <a:latin typeface="Calibri"/>
          <a:ea typeface="Calibri"/>
          <a:cs typeface="Calibri"/>
          <a:sym typeface="Calibri"/>
        </a:defRPr>
      </a:lvl2pPr>
      <a:lvl3pPr marL="1219200" indent="-304800">
        <a:spcBef>
          <a:spcPts val="700"/>
        </a:spcBef>
        <a:buSzTx/>
        <a:buFont typeface="Arial"/>
        <a:buChar char="•"/>
        <a:defRPr sz="3200">
          <a:latin typeface="Calibri"/>
          <a:ea typeface="Calibri"/>
          <a:cs typeface="Calibri"/>
          <a:sym typeface="Calibri"/>
        </a:defRPr>
      </a:lvl3pPr>
      <a:lvl4pPr marL="1737360" indent="-365760">
        <a:spcBef>
          <a:spcPts val="700"/>
        </a:spcBef>
        <a:buSzTx/>
        <a:buFont typeface="Arial"/>
        <a:buChar char="–"/>
        <a:defRPr sz="3200">
          <a:latin typeface="Calibri"/>
          <a:ea typeface="Calibri"/>
          <a:cs typeface="Calibri"/>
          <a:sym typeface="Calibri"/>
        </a:defRPr>
      </a:lvl4pPr>
      <a:lvl5pPr marL="2194560" indent="-365760">
        <a:spcBef>
          <a:spcPts val="700"/>
        </a:spcBef>
        <a:buSzTx/>
        <a:buFont typeface="Arial"/>
        <a:buChar char="»"/>
        <a:defRPr sz="3200">
          <a:latin typeface="Calibri"/>
          <a:ea typeface="Calibri"/>
          <a:cs typeface="Calibri"/>
          <a:sym typeface="Calibri"/>
        </a:defRPr>
      </a:lvl5pPr>
      <a:lvl6pPr marL="2651760" indent="-365760">
        <a:spcBef>
          <a:spcPts val="700"/>
        </a:spcBef>
        <a:buSzTx/>
        <a:buFont typeface="Arial"/>
        <a:buChar char="•"/>
        <a:defRPr sz="3200">
          <a:latin typeface="Calibri"/>
          <a:ea typeface="Calibri"/>
          <a:cs typeface="Calibri"/>
          <a:sym typeface="Calibri"/>
        </a:defRPr>
      </a:lvl6pPr>
      <a:lvl7pPr marL="3108960" indent="-365760">
        <a:spcBef>
          <a:spcPts val="700"/>
        </a:spcBef>
        <a:buSzTx/>
        <a:buFont typeface="Arial"/>
        <a:buChar char="•"/>
        <a:defRPr sz="3200">
          <a:latin typeface="Calibri"/>
          <a:ea typeface="Calibri"/>
          <a:cs typeface="Calibri"/>
          <a:sym typeface="Calibri"/>
        </a:defRPr>
      </a:lvl7pPr>
      <a:lvl8pPr marL="3566159" indent="-365759">
        <a:spcBef>
          <a:spcPts val="700"/>
        </a:spcBef>
        <a:buSzTx/>
        <a:buFont typeface="Arial"/>
        <a:buChar char="•"/>
        <a:defRPr sz="3200">
          <a:latin typeface="Calibri"/>
          <a:ea typeface="Calibri"/>
          <a:cs typeface="Calibri"/>
          <a:sym typeface="Calibri"/>
        </a:defRPr>
      </a:lvl8pPr>
      <a:lvl9pPr marL="4023359" indent="-365759">
        <a:spcBef>
          <a:spcPts val="700"/>
        </a:spcBef>
        <a:buSzTx/>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02" tIns="45701" rIns="91402" bIns="4570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02" tIns="45701" rIns="91402" bIns="4570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508000" y="6324601"/>
            <a:ext cx="2844800" cy="365125"/>
          </a:xfrm>
          <a:prstGeom prst="rect">
            <a:avLst/>
          </a:prstGeom>
        </p:spPr>
        <p:txBody>
          <a:bodyPr vert="horz" lIns="91402" tIns="45701" rIns="91402" bIns="45701"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fld id="{AC55C652-FC7F-4E15-B2B8-09AF2DB910E4}" type="slidenum">
              <a:rPr lang="en-US" smtClean="0">
                <a:solidFill>
                  <a:prstClr val="black">
                    <a:tint val="75000"/>
                  </a:prstClr>
                </a:solidFill>
              </a:rPr>
              <a:pPr defTabSz="914012"/>
              <a:t>‹#›</a:t>
            </a:fld>
            <a:endParaRPr lang="en-US">
              <a:solidFill>
                <a:prstClr val="black">
                  <a:tint val="75000"/>
                </a:prstClr>
              </a:solidFill>
            </a:endParaRPr>
          </a:p>
        </p:txBody>
      </p:sp>
    </p:spTree>
    <p:extLst>
      <p:ext uri="{BB962C8B-B14F-4D97-AF65-F5344CB8AC3E}">
        <p14:creationId xmlns="" val="28147299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Lst>
  <p:transition/>
  <p:timing/>
  <p:hf hdr="0" dt="0"/>
  <p:txStyles>
    <p:titleStyle>
      <a:lvl1pPr algn="l" defTabSz="914012"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754" indent="-342754" algn="l" defTabSz="914012"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636" indent="-285630" algn="l" defTabSz="914012"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2515" indent="-228502" algn="l" defTabSz="914012"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599521"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528" indent="-228502" algn="l" defTabSz="914012"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3534"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540"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547"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552" indent="-228502" algn="l" defTabSz="91401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12" rtl="0" eaLnBrk="1" latinLnBrk="0" hangingPunct="1">
        <a:defRPr sz="1800" kern="1200">
          <a:solidFill>
            <a:schemeClr val="tx1"/>
          </a:solidFill>
          <a:latin typeface="+mn-lt"/>
          <a:ea typeface="+mn-ea"/>
          <a:cs typeface="+mn-cs"/>
        </a:defRPr>
      </a:lvl1pPr>
      <a:lvl2pPr marL="457008" algn="l" defTabSz="914012" rtl="0" eaLnBrk="1" latinLnBrk="0" hangingPunct="1">
        <a:defRPr sz="1800" kern="1200">
          <a:solidFill>
            <a:schemeClr val="tx1"/>
          </a:solidFill>
          <a:latin typeface="+mn-lt"/>
          <a:ea typeface="+mn-ea"/>
          <a:cs typeface="+mn-cs"/>
        </a:defRPr>
      </a:lvl2pPr>
      <a:lvl3pPr marL="914012" algn="l" defTabSz="914012" rtl="0" eaLnBrk="1" latinLnBrk="0" hangingPunct="1">
        <a:defRPr sz="1800" kern="1200">
          <a:solidFill>
            <a:schemeClr val="tx1"/>
          </a:solidFill>
          <a:latin typeface="+mn-lt"/>
          <a:ea typeface="+mn-ea"/>
          <a:cs typeface="+mn-cs"/>
        </a:defRPr>
      </a:lvl3pPr>
      <a:lvl4pPr marL="1371020" algn="l" defTabSz="914012" rtl="0" eaLnBrk="1" latinLnBrk="0" hangingPunct="1">
        <a:defRPr sz="1800" kern="1200">
          <a:solidFill>
            <a:schemeClr val="tx1"/>
          </a:solidFill>
          <a:latin typeface="+mn-lt"/>
          <a:ea typeface="+mn-ea"/>
          <a:cs typeface="+mn-cs"/>
        </a:defRPr>
      </a:lvl4pPr>
      <a:lvl5pPr marL="1828025" algn="l" defTabSz="914012" rtl="0" eaLnBrk="1" latinLnBrk="0" hangingPunct="1">
        <a:defRPr sz="1800" kern="1200">
          <a:solidFill>
            <a:schemeClr val="tx1"/>
          </a:solidFill>
          <a:latin typeface="+mn-lt"/>
          <a:ea typeface="+mn-ea"/>
          <a:cs typeface="+mn-cs"/>
        </a:defRPr>
      </a:lvl5pPr>
      <a:lvl6pPr marL="2285032" algn="l" defTabSz="914012" rtl="0" eaLnBrk="1" latinLnBrk="0" hangingPunct="1">
        <a:defRPr sz="1800" kern="1200">
          <a:solidFill>
            <a:schemeClr val="tx1"/>
          </a:solidFill>
          <a:latin typeface="+mn-lt"/>
          <a:ea typeface="+mn-ea"/>
          <a:cs typeface="+mn-cs"/>
        </a:defRPr>
      </a:lvl6pPr>
      <a:lvl7pPr marL="2742037" algn="l" defTabSz="914012" rtl="0" eaLnBrk="1" latinLnBrk="0" hangingPunct="1">
        <a:defRPr sz="1800" kern="1200">
          <a:solidFill>
            <a:schemeClr val="tx1"/>
          </a:solidFill>
          <a:latin typeface="+mn-lt"/>
          <a:ea typeface="+mn-ea"/>
          <a:cs typeface="+mn-cs"/>
        </a:defRPr>
      </a:lvl7pPr>
      <a:lvl8pPr marL="3199044" algn="l" defTabSz="914012" rtl="0" eaLnBrk="1" latinLnBrk="0" hangingPunct="1">
        <a:defRPr sz="1800" kern="1200">
          <a:solidFill>
            <a:schemeClr val="tx1"/>
          </a:solidFill>
          <a:latin typeface="+mn-lt"/>
          <a:ea typeface="+mn-ea"/>
          <a:cs typeface="+mn-cs"/>
        </a:defRPr>
      </a:lvl8pPr>
      <a:lvl9pPr marL="3656050" algn="l" defTabSz="91401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7C9E20-F3B1-4C05-9362-B175BEFBC990}" type="slidenum">
              <a:rPr lang="en-IN" smtClean="0"/>
              <a:t>‹#›</a:t>
            </a:fld>
            <a:endParaRPr lang="en-IN"/>
          </a:p>
        </p:txBody>
      </p:sp>
    </p:spTree>
    <p:extLst>
      <p:ext uri="{BB962C8B-B14F-4D97-AF65-F5344CB8AC3E}">
        <p14:creationId xmlns="" val="239337434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FFFFF"/>
        </a:solidFill>
        <a:effectLst/>
      </p:bgPr>
    </p:bg>
    <p:spTree>
      <p:nvGrpSpPr>
        <p:cNvPr id="1" name=""/>
        <p:cNvGrpSpPr/>
        <p:nvPr/>
      </p:nvGrpSpPr>
      <p:grpSpPr>
        <a:xfrm>
          <a:off x="0" y="0"/>
          <a: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defPPr>
              <a:defRPr lang="en-US"/>
            </a:defPPr>
            <a:lvl1pPr marL="0" algn="r" defTabSz="914400" rtl="0" eaLnBrk="1" latinLnBrk="0" hangingPunct="1">
              <a:defRPr sz="1200" kern="1200">
                <a:solidFill>
                  <a:srgbClr val="88888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kern="0">
                <a:latin typeface="Calibri"/>
                <a:sym typeface="Calibri"/>
              </a:rPr>
              <a:t>‹#›</a:t>
            </a:fld>
            <a:endParaRPr kern="0">
              <a:latin typeface="Calibri"/>
              <a:sym typeface="Calibri"/>
            </a:endParaRPr>
          </a:p>
        </p:txBody>
      </p:sp>
    </p:spTree>
    <p:extLst>
      <p:ext uri="{BB962C8B-B14F-4D97-AF65-F5344CB8AC3E}">
        <p14:creationId xmlns="" val="252644737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ransition spd="med"/>
  <p:timing/>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Tx/>
        <a:buFont typeface="Arial"/>
        <a:buChar char="•"/>
        <a:defRPr sz="3200">
          <a:latin typeface="Calibri"/>
          <a:ea typeface="Calibri"/>
          <a:cs typeface="Calibri"/>
          <a:sym typeface="Calibri"/>
        </a:defRPr>
      </a:lvl1pPr>
      <a:lvl2pPr marL="783771" indent="-326571">
        <a:spcBef>
          <a:spcPts val="700"/>
        </a:spcBef>
        <a:buSzTx/>
        <a:buFont typeface="Arial"/>
        <a:buChar char="–"/>
        <a:defRPr sz="3200">
          <a:latin typeface="Calibri"/>
          <a:ea typeface="Calibri"/>
          <a:cs typeface="Calibri"/>
          <a:sym typeface="Calibri"/>
        </a:defRPr>
      </a:lvl2pPr>
      <a:lvl3pPr marL="1219200" indent="-304800">
        <a:spcBef>
          <a:spcPts val="700"/>
        </a:spcBef>
        <a:buSzTx/>
        <a:buFont typeface="Arial"/>
        <a:buChar char="•"/>
        <a:defRPr sz="3200">
          <a:latin typeface="Calibri"/>
          <a:ea typeface="Calibri"/>
          <a:cs typeface="Calibri"/>
          <a:sym typeface="Calibri"/>
        </a:defRPr>
      </a:lvl3pPr>
      <a:lvl4pPr marL="1737360" indent="-365760">
        <a:spcBef>
          <a:spcPts val="700"/>
        </a:spcBef>
        <a:buSzTx/>
        <a:buFont typeface="Arial"/>
        <a:buChar char="–"/>
        <a:defRPr sz="3200">
          <a:latin typeface="Calibri"/>
          <a:ea typeface="Calibri"/>
          <a:cs typeface="Calibri"/>
          <a:sym typeface="Calibri"/>
        </a:defRPr>
      </a:lvl4pPr>
      <a:lvl5pPr marL="2194560" indent="-365760">
        <a:spcBef>
          <a:spcPts val="700"/>
        </a:spcBef>
        <a:buSzTx/>
        <a:buFont typeface="Arial"/>
        <a:buChar char="»"/>
        <a:defRPr sz="3200">
          <a:latin typeface="Calibri"/>
          <a:ea typeface="Calibri"/>
          <a:cs typeface="Calibri"/>
          <a:sym typeface="Calibri"/>
        </a:defRPr>
      </a:lvl5pPr>
      <a:lvl6pPr marL="2651760" indent="-365760">
        <a:spcBef>
          <a:spcPts val="700"/>
        </a:spcBef>
        <a:buSzTx/>
        <a:buFont typeface="Arial"/>
        <a:buChar char="•"/>
        <a:defRPr sz="3200">
          <a:latin typeface="Calibri"/>
          <a:ea typeface="Calibri"/>
          <a:cs typeface="Calibri"/>
          <a:sym typeface="Calibri"/>
        </a:defRPr>
      </a:lvl6pPr>
      <a:lvl7pPr marL="3108960" indent="-365760">
        <a:spcBef>
          <a:spcPts val="700"/>
        </a:spcBef>
        <a:buSzTx/>
        <a:buFont typeface="Arial"/>
        <a:buChar char="•"/>
        <a:defRPr sz="3200">
          <a:latin typeface="Calibri"/>
          <a:ea typeface="Calibri"/>
          <a:cs typeface="Calibri"/>
          <a:sym typeface="Calibri"/>
        </a:defRPr>
      </a:lvl7pPr>
      <a:lvl8pPr marL="3566159" indent="-365759">
        <a:spcBef>
          <a:spcPts val="700"/>
        </a:spcBef>
        <a:buSzTx/>
        <a:buFont typeface="Arial"/>
        <a:buChar char="•"/>
        <a:defRPr sz="3200">
          <a:latin typeface="Calibri"/>
          <a:ea typeface="Calibri"/>
          <a:cs typeface="Calibri"/>
          <a:sym typeface="Calibri"/>
        </a:defRPr>
      </a:lvl8pPr>
      <a:lvl9pPr marL="4023359" indent="-365759">
        <a:spcBef>
          <a:spcPts val="700"/>
        </a:spcBef>
        <a:buSzTx/>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34.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image" Target="../media/image16.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notesSlide" Target="../notesSlides/notesSlide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81.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image" Target="../media/image17.png"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notesSlide" Target="../notesSlides/notesSlide4.xml" /><Relationship Id="rId3" Type="http://schemas.openxmlformats.org/officeDocument/2006/relationships/image" Target="../media/image18.png"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image" Target="../media/image19.pn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image" Target="../media/image20.png"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81.xml" /><Relationship Id="rId2" Type="http://schemas.openxmlformats.org/officeDocument/2006/relationships/notesSlide" Target="../notesSlides/notesSlide5.xml" /><Relationship Id="rId3" Type="http://schemas.openxmlformats.org/officeDocument/2006/relationships/image" Target="../media/image21.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08.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18.xml" /><Relationship Id="rId10" Type="http://schemas.openxmlformats.org/officeDocument/2006/relationships/image" Target="../media/image27.png" /><Relationship Id="rId11" Type="http://schemas.openxmlformats.org/officeDocument/2006/relationships/image" Target="../media/image28.png" /><Relationship Id="rId2" Type="http://schemas.openxmlformats.org/officeDocument/2006/relationships/notesSlide" Target="../notesSlides/notesSlide6.xml" /><Relationship Id="rId3" Type="http://schemas.openxmlformats.org/officeDocument/2006/relationships/image" Target="../media/image22.png" /><Relationship Id="rId4" Type="http://schemas.openxmlformats.org/officeDocument/2006/relationships/image" Target="../media/image23.png" /><Relationship Id="rId5" Type="http://schemas.openxmlformats.org/officeDocument/2006/relationships/image" Target="../media/image24.png" /><Relationship Id="rId6" Type="http://schemas.openxmlformats.org/officeDocument/2006/relationships/image" Target="../media/image25.png" /><Relationship Id="rId7" Type="http://schemas.openxmlformats.org/officeDocument/2006/relationships/hyperlink" Target="http://aws.amazon.com/" TargetMode="External" /><Relationship Id="rId8" Type="http://schemas.openxmlformats.org/officeDocument/2006/relationships/image" Target="../media/image26.png" /><Relationship Id="rId9" Type="http://schemas.openxmlformats.org/officeDocument/2006/relationships/hyperlink" Target="http://www.rackspace.com/index.php" TargetMode="Ex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18.xml" /><Relationship Id="rId2" Type="http://schemas.openxmlformats.org/officeDocument/2006/relationships/notesSlide" Target="../notesSlides/notesSlide7.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118.xml" /><Relationship Id="rId2" Type="http://schemas.openxmlformats.org/officeDocument/2006/relationships/notesSlide" Target="../notesSlides/notesSlide8.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notesSlide" Target="../notesSlides/notesSlide1.xml" /><Relationship Id="rId3" Type="http://schemas.microsoft.com/office/2007/relationships/diagramDrawing" Target="../diagrams/drawing1.xml" /><Relationship Id="rId4" Type="http://schemas.openxmlformats.org/officeDocument/2006/relationships/diagramData" Target="../diagrams/data1.xml" /><Relationship Id="rId5" Type="http://schemas.openxmlformats.org/officeDocument/2006/relationships/diagramLayout" Target="../diagrams/layout1.xml" /><Relationship Id="rId6" Type="http://schemas.openxmlformats.org/officeDocument/2006/relationships/diagramQuickStyle" Target="../diagrams/quickStyle1.xml" /><Relationship Id="rId7" Type="http://schemas.openxmlformats.org/officeDocument/2006/relationships/diagramColors" Target="../diagrams/colors1.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118.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118.xml" /><Relationship Id="rId2" Type="http://schemas.openxmlformats.org/officeDocument/2006/relationships/image" Target="../media/image29.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7.png" /><Relationship Id="rId3" Type="http://schemas.openxmlformats.org/officeDocument/2006/relationships/image" Target="../media/image8.wmf" /><Relationship Id="rId4" Type="http://schemas.openxmlformats.org/officeDocument/2006/relationships/image" Target="../media/image9.wmf" /><Relationship Id="rId5" Type="http://schemas.openxmlformats.org/officeDocument/2006/relationships/image" Target="../media/image10.wmf" /><Relationship Id="rId6" Type="http://schemas.openxmlformats.org/officeDocument/2006/relationships/image" Target="../media/image11.wmf" /><Relationship Id="rId7" Type="http://schemas.openxmlformats.org/officeDocument/2006/relationships/image" Target="../media/image12.wmf" /><Relationship Id="rId8" Type="http://schemas.openxmlformats.org/officeDocument/2006/relationships/image" Target="../media/image13.gi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image" Target="../media/image14.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notesSlide" Target="../notesSlides/notesSlide2.xml" /><Relationship Id="rId3" Type="http://schemas.openxmlformats.org/officeDocument/2006/relationships/image" Target="../media/image15.png"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74" name="Shape 74"/>
          <p:cNvSpPr/>
          <p:nvPr/>
        </p:nvSpPr>
        <p:spPr>
          <a:xfrm>
            <a:off x="4038600" y="4049574"/>
            <a:ext cx="6019800" cy="104644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57200"/>
                <a:tab pos="914400"/>
                <a:tab pos="1371600"/>
                <a:tab pos="1828800"/>
                <a:tab pos="2286000"/>
                <a:tab pos="2743200"/>
                <a:tab pos="3200400"/>
                <a:tab pos="3657600"/>
                <a:tab pos="4114800"/>
                <a:tab pos="4572000"/>
                <a:tab pos="5029200"/>
                <a:tab pos="5486400"/>
                <a:tab pos="5943600"/>
                <a:tab pos="6400800"/>
                <a:tab pos="6858000"/>
                <a:tab pos="7315200"/>
                <a:tab pos="7772400"/>
                <a:tab pos="8229600"/>
                <a:tab pos="8686800"/>
                <a:tab pos="9144000"/>
              </a:tabLst>
            </a:pPr>
            <a:r>
              <a:rPr sz="4400" b="1" kern="0">
                <a:solidFill>
                  <a:srgbClr val="FFFFFF"/>
                </a:solidFill>
                <a:latin typeface="Calibri"/>
                <a:sym typeface="Calibri"/>
              </a:rPr>
              <a:t>Cloud Computing</a:t>
            </a:r>
          </a:p>
          <a:p>
            <a:pPr>
              <a:tabLst>
                <a:tab pos="457200"/>
                <a:tab pos="914400"/>
                <a:tab pos="1371600"/>
                <a:tab pos="1828800"/>
                <a:tab pos="2286000"/>
                <a:tab pos="2743200"/>
                <a:tab pos="3200400"/>
                <a:tab pos="3657600"/>
                <a:tab pos="4114800"/>
                <a:tab pos="4572000"/>
                <a:tab pos="5029200"/>
                <a:tab pos="5486400"/>
                <a:tab pos="5943600"/>
                <a:tab pos="6400800"/>
                <a:tab pos="6858000"/>
                <a:tab pos="7315200"/>
                <a:tab pos="7772400"/>
                <a:tab pos="8229600"/>
                <a:tab pos="8686800"/>
                <a:tab pos="9144000"/>
              </a:tabLst>
            </a:pPr>
            <a:r>
              <a:rPr sz="2400" b="1" kern="0">
                <a:solidFill>
                  <a:srgbClr val="FFFFFF"/>
                </a:solidFill>
                <a:latin typeface="Calibri"/>
                <a:sym typeface="Calibri"/>
              </a:rPr>
              <a:t>SEWP ZG527</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a:defRPr lang="en-US"/>
            </a:defPPr>
            <a:lvl1pPr marL="0" algn="l" defTabSz="914400" rtl="0" eaLnBrk="1" latinLnBrk="0" hangingPunct="1">
              <a:defRPr sz="1800" b="1" kern="1200">
                <a:solidFill>
                  <a:srgbClr val="FFFF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b="0">
                <a:solidFill>
                  <a:srgbClr val="000000"/>
                </a:solidFill>
              </a:defRPr>
            </a:pPr>
            <a:endParaRPr kern="0">
              <a:latin typeface="Calibri"/>
              <a:sym typeface="Calibri"/>
            </a:endParaRPr>
          </a:p>
        </p:txBody>
      </p:sp>
    </p:spTree>
    <p:extLst>
      <p:ext uri="{BB962C8B-B14F-4D97-AF65-F5344CB8AC3E}">
        <p14:creationId xmlns="" val="815428807"/>
      </p:ext>
    </p:extLst>
  </p:cSld>
  <p:clrMapOvr>
    <a:masterClrMapping/>
  </p:clrMapOvr>
  <p:transition spd="med"/>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Cloud Summary…</a:t>
            </a:r>
            <a:endParaRPr lang="en-US"/>
          </a:p>
        </p:txBody>
      </p:sp>
      <p:sp>
        <p:nvSpPr>
          <p:cNvPr id="2" name="Rectangle 1"/>
          <p:cNvSpPr/>
          <p:nvPr/>
        </p:nvSpPr>
        <p:spPr>
          <a:xfrm>
            <a:off x="406400" y="1507647"/>
            <a:ext cx="10932160" cy="470898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000">
                <a:solidFill>
                  <a:prstClr val="black"/>
                </a:solidFill>
                <a:latin typeface="Times New Roman" panose="02020603050405020304" pitchFamily="18" charset="0"/>
                <a:cs typeface="Times New Roman" panose="02020603050405020304" pitchFamily="18" charset="0"/>
              </a:rPr>
              <a:t>Cloud computing is an umbrella term used to refer to Internet based development and services</a:t>
            </a:r>
          </a:p>
          <a:p>
            <a:endParaRPr lang="en-IN" sz="3000">
              <a:solidFill>
                <a:prstClr val="black"/>
              </a:solidFill>
              <a:latin typeface="Times New Roman" panose="02020603050405020304" pitchFamily="18" charset="0"/>
              <a:cs typeface="Times New Roman" panose="02020603050405020304" pitchFamily="18" charset="0"/>
            </a:endParaRPr>
          </a:p>
          <a:p>
            <a:r>
              <a:rPr lang="en-IN" sz="3000">
                <a:solidFill>
                  <a:prstClr val="black"/>
                </a:solidFill>
                <a:latin typeface="Times New Roman" panose="02020603050405020304" pitchFamily="18" charset="0"/>
                <a:cs typeface="Times New Roman" panose="02020603050405020304" pitchFamily="18" charset="0"/>
              </a:rPr>
              <a:t>A number of characteristics define cloud data, applications services and infrastructure:</a:t>
            </a:r>
          </a:p>
          <a:p>
            <a:r>
              <a:rPr lang="en-IN" sz="3000">
                <a:solidFill>
                  <a:prstClr val="black"/>
                </a:solidFill>
                <a:latin typeface="Times New Roman" panose="02020603050405020304" pitchFamily="18" charset="0"/>
                <a:cs typeface="Times New Roman" panose="02020603050405020304" pitchFamily="18" charset="0"/>
              </a:rPr>
              <a:t>Remotely hosted: Services or data are hosted on remote infrastructure. </a:t>
            </a:r>
          </a:p>
          <a:p>
            <a:r>
              <a:rPr lang="en-IN" sz="3000">
                <a:solidFill>
                  <a:prstClr val="black"/>
                </a:solidFill>
                <a:latin typeface="Times New Roman" panose="02020603050405020304" pitchFamily="18" charset="0"/>
                <a:cs typeface="Times New Roman" panose="02020603050405020304" pitchFamily="18" charset="0"/>
              </a:rPr>
              <a:t>Ubiquitous: Services or data are available from anywhere.</a:t>
            </a:r>
          </a:p>
          <a:p>
            <a:r>
              <a:rPr lang="en-IN" sz="3000">
                <a:solidFill>
                  <a:prstClr val="black"/>
                </a:solidFill>
                <a:latin typeface="Times New Roman" panose="02020603050405020304" pitchFamily="18" charset="0"/>
                <a:cs typeface="Times New Roman" panose="02020603050405020304" pitchFamily="18" charset="0"/>
              </a:rPr>
              <a:t>Commodity model: The result is a utility computing model similar to traditional that of traditional utilities, like gas and electricity - you pay for what you would want!</a:t>
            </a:r>
          </a:p>
        </p:txBody>
      </p:sp>
    </p:spTree>
    <p:extLst>
      <p:ext uri="{BB962C8B-B14F-4D97-AF65-F5344CB8AC3E}">
        <p14:creationId xmlns="" val="1416697745"/>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74" name="Shape 74"/>
          <p:cNvSpPr/>
          <p:nvPr/>
        </p:nvSpPr>
        <p:spPr>
          <a:xfrm>
            <a:off x="4038600" y="4049574"/>
            <a:ext cx="6019800" cy="104644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57200"/>
                <a:tab pos="914400"/>
                <a:tab pos="1371600"/>
                <a:tab pos="1828800"/>
                <a:tab pos="2286000"/>
                <a:tab pos="2743200"/>
                <a:tab pos="3200400"/>
                <a:tab pos="3657600"/>
                <a:tab pos="4114800"/>
                <a:tab pos="4572000"/>
                <a:tab pos="5029200"/>
                <a:tab pos="5486400"/>
                <a:tab pos="5943600"/>
                <a:tab pos="6400800"/>
                <a:tab pos="6858000"/>
                <a:tab pos="7315200"/>
                <a:tab pos="7772400"/>
                <a:tab pos="8229600"/>
                <a:tab pos="8686800"/>
                <a:tab pos="9144000"/>
              </a:tabLst>
            </a:pPr>
            <a:r>
              <a:rPr sz="4400" b="1" kern="0">
                <a:solidFill>
                  <a:srgbClr val="FFFFFF"/>
                </a:solidFill>
                <a:latin typeface="Calibri"/>
                <a:sym typeface="Calibri"/>
              </a:rPr>
              <a:t>Cloud Computing</a:t>
            </a:r>
          </a:p>
          <a:p>
            <a:pPr>
              <a:tabLst>
                <a:tab pos="457200"/>
                <a:tab pos="914400"/>
                <a:tab pos="1371600"/>
                <a:tab pos="1828800"/>
                <a:tab pos="2286000"/>
                <a:tab pos="2743200"/>
                <a:tab pos="3200400"/>
                <a:tab pos="3657600"/>
                <a:tab pos="4114800"/>
                <a:tab pos="4572000"/>
                <a:tab pos="5029200"/>
                <a:tab pos="5486400"/>
                <a:tab pos="5943600"/>
                <a:tab pos="6400800"/>
                <a:tab pos="6858000"/>
                <a:tab pos="7315200"/>
                <a:tab pos="7772400"/>
                <a:tab pos="8229600"/>
                <a:tab pos="8686800"/>
                <a:tab pos="9144000"/>
              </a:tabLst>
            </a:pPr>
            <a:r>
              <a:rPr sz="2400" b="1" kern="0">
                <a:solidFill>
                  <a:srgbClr val="FFFFFF"/>
                </a:solidFill>
                <a:latin typeface="Calibri"/>
                <a:sym typeface="Calibri"/>
              </a:rPr>
              <a:t>SEWP ZG527</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defPPr>
              <a:defRPr lang="en-US"/>
            </a:defPPr>
            <a:lvl1pPr marL="0" algn="l" defTabSz="914400" rtl="0" eaLnBrk="1" latinLnBrk="0" hangingPunct="1">
              <a:defRPr sz="1800" b="1" kern="1200">
                <a:solidFill>
                  <a:srgbClr val="FFFF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b="0">
                <a:solidFill>
                  <a:srgbClr val="000000"/>
                </a:solidFill>
              </a:defRPr>
            </a:pPr>
            <a:endParaRPr kern="0">
              <a:latin typeface="Calibri"/>
              <a:sym typeface="Calibri"/>
            </a:endParaRPr>
          </a:p>
        </p:txBody>
      </p:sp>
    </p:spTree>
    <p:extLst>
      <p:ext uri="{BB962C8B-B14F-4D97-AF65-F5344CB8AC3E}">
        <p14:creationId xmlns="" val="815428807"/>
      </p:ext>
    </p:extLst>
  </p:cSld>
  <p:clrMapOvr>
    <a:masterClrMapping/>
  </p:clrMapOvr>
  <p:transition spd="med"/>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2" name="Content Placeholder 1"/>
          <p:cNvSpPr>
            <a:spLocks noGrp="1"/>
          </p:cNvSpPr>
          <p:nvPr>
            <p:ph sz="quarter" idx="10"/>
          </p:nvPr>
        </p:nvSpPr>
        <p:spPr/>
        <p:txBody>
          <a:bodyPr/>
          <a:lstStyle/>
          <a:p>
            <a:endParaRPr lang="en-IN"/>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12</a:t>
            </a:fld>
            <a:endParaRPr lang="en-US">
              <a:solidFill>
                <a:prstClr val="black">
                  <a:tint val="75000"/>
                </a:prstClr>
              </a:solidFill>
            </a:endParaRPr>
          </a:p>
        </p:txBody>
      </p:sp>
      <p:pic>
        <p:nvPicPr>
          <p:cNvPr id="3074" name="Picture 2"/>
          <p:cNvPicPr>
            <a:picLocks noChangeAspect="1" noChangeArrowheads="1"/>
          </p:cNvPicPr>
          <p:nvPr/>
        </p:nvPicPr>
        <p:blipFill>
          <a:blip r:embed="rId2"/>
          <a:stretch>
            <a:fillRect/>
          </a:stretch>
        </p:blipFill>
        <p:spPr bwMode="auto">
          <a:xfrm>
            <a:off x="0" y="0"/>
            <a:ext cx="12192000" cy="6858000"/>
          </a:xfrm>
          <a:prstGeom prst="rect">
            <a:avLst/>
          </a:prstGeom>
          <a:noFill/>
          <a:ln w="9525">
            <a:noFill/>
            <a:miter lim="800000"/>
          </a:ln>
          <a:effectLst/>
        </p:spPr>
      </p:pic>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Cloud Computing: Definition</a:t>
            </a:r>
            <a:endParaRPr lang="en-US"/>
          </a:p>
        </p:txBody>
      </p:sp>
      <p:sp>
        <p:nvSpPr>
          <p:cNvPr id="2" name="Rectangle 1"/>
          <p:cNvSpPr/>
          <p:nvPr/>
        </p:nvSpPr>
        <p:spPr>
          <a:xfrm>
            <a:off x="304800" y="1706772"/>
            <a:ext cx="10471052" cy="452431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a:solidFill>
                  <a:prstClr val="black"/>
                </a:solidFill>
                <a:latin typeface="Times New Roman" panose="02020603050405020304" pitchFamily="18" charset="0"/>
                <a:cs typeface="Times New Roman" panose="02020603050405020304" pitchFamily="18" charset="0"/>
              </a:rPr>
              <a:t>The US National Institute of Standards (NIST) defines cloud computing as follows:</a:t>
            </a:r>
          </a:p>
          <a:p>
            <a:r>
              <a:rPr lang="en-IN" sz="3600" i="1">
                <a:solidFill>
                  <a:prstClr val="black"/>
                </a:solidFill>
                <a:latin typeface="Times New Roman" panose="02020603050405020304" pitchFamily="18" charset="0"/>
                <a:cs typeface="Times New Roman" panose="02020603050405020304" pitchFamily="18" charset="0"/>
              </a:rPr>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p>
        </p:txBody>
      </p:sp>
    </p:spTree>
    <p:extLst>
      <p:ext uri="{BB962C8B-B14F-4D97-AF65-F5344CB8AC3E}">
        <p14:creationId xmlns="" val="2081535661"/>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482340" y="1669412"/>
            <a:ext cx="8280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200" b="1">
                <a:solidFill>
                  <a:prstClr val="black"/>
                </a:solidFill>
                <a:latin typeface="Times New Roman" panose="02020603050405020304" pitchFamily="18" charset="0"/>
                <a:cs typeface="Times New Roman" panose="02020603050405020304" pitchFamily="18" charset="0"/>
              </a:rPr>
              <a:t>NIST specifies 3-4-5 rule of Cloud Computing</a:t>
            </a:r>
          </a:p>
        </p:txBody>
      </p:sp>
      <p:sp>
        <p:nvSpPr>
          <p:cNvPr id="13" name="TextBox 12"/>
          <p:cNvSpPr txBox="1"/>
          <p:nvPr/>
        </p:nvSpPr>
        <p:spPr>
          <a:xfrm>
            <a:off x="482340" y="2628199"/>
            <a:ext cx="11292318" cy="212365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14012"/>
            <a:r>
              <a:rPr lang="en-US" sz="4400" b="1">
                <a:solidFill>
                  <a:srgbClr val="FF0000"/>
                </a:solidFill>
                <a:latin typeface="Times New Roman" panose="02020603050405020304" pitchFamily="18" charset="0"/>
                <a:cs typeface="Times New Roman" panose="02020603050405020304" pitchFamily="18" charset="0"/>
              </a:rPr>
              <a:t>3</a:t>
            </a:r>
            <a:r>
              <a:rPr lang="en-US" sz="4400">
                <a:solidFill>
                  <a:prstClr val="black"/>
                </a:solidFill>
                <a:latin typeface="Times New Roman" panose="02020603050405020304" pitchFamily="18" charset="0"/>
                <a:cs typeface="Times New Roman" panose="02020603050405020304" pitchFamily="18" charset="0"/>
              </a:rPr>
              <a:t> </a:t>
            </a:r>
            <a:r>
              <a:rPr lang="en-US" sz="3200">
                <a:solidFill>
                  <a:prstClr val="black"/>
                </a:solidFill>
                <a:latin typeface="Times New Roman" panose="02020603050405020304" pitchFamily="18" charset="0"/>
                <a:cs typeface="Times New Roman" panose="02020603050405020304" pitchFamily="18" charset="0"/>
              </a:rPr>
              <a:t>cloud service models or service types for any cloud platform</a:t>
            </a:r>
            <a:endParaRPr lang="en-US" sz="4400">
              <a:solidFill>
                <a:prstClr val="black"/>
              </a:solidFill>
              <a:latin typeface="Times New Roman" panose="02020603050405020304" pitchFamily="18" charset="0"/>
              <a:cs typeface="Times New Roman" panose="02020603050405020304" pitchFamily="18" charset="0"/>
            </a:endParaRPr>
          </a:p>
          <a:p>
            <a:pPr algn="just" defTabSz="914012"/>
            <a:r>
              <a:rPr lang="en-US" sz="4400" b="1">
                <a:solidFill>
                  <a:srgbClr val="FF0000"/>
                </a:solidFill>
                <a:latin typeface="Times New Roman" panose="02020603050405020304" pitchFamily="18" charset="0"/>
                <a:cs typeface="Times New Roman" panose="02020603050405020304" pitchFamily="18" charset="0"/>
              </a:rPr>
              <a:t>4</a:t>
            </a:r>
            <a:r>
              <a:rPr lang="en-US" sz="4400">
                <a:solidFill>
                  <a:prstClr val="black"/>
                </a:solidFill>
                <a:latin typeface="Times New Roman" panose="02020603050405020304" pitchFamily="18" charset="0"/>
                <a:cs typeface="Times New Roman" panose="02020603050405020304" pitchFamily="18" charset="0"/>
              </a:rPr>
              <a:t> </a:t>
            </a:r>
            <a:r>
              <a:rPr lang="en-US" sz="3200">
                <a:solidFill>
                  <a:prstClr val="black"/>
                </a:solidFill>
                <a:latin typeface="Times New Roman" panose="02020603050405020304" pitchFamily="18" charset="0"/>
                <a:cs typeface="Times New Roman" panose="02020603050405020304" pitchFamily="18" charset="0"/>
              </a:rPr>
              <a:t>deployment models</a:t>
            </a:r>
          </a:p>
          <a:p>
            <a:pPr algn="just" defTabSz="914012"/>
            <a:r>
              <a:rPr lang="en-US" sz="4400" b="1">
                <a:solidFill>
                  <a:srgbClr val="FF0000"/>
                </a:solidFill>
                <a:latin typeface="Times New Roman" panose="02020603050405020304" pitchFamily="18" charset="0"/>
                <a:cs typeface="Times New Roman" panose="02020603050405020304" pitchFamily="18" charset="0"/>
              </a:rPr>
              <a:t>5</a:t>
            </a:r>
            <a:r>
              <a:rPr lang="en-US" sz="4400">
                <a:solidFill>
                  <a:prstClr val="black"/>
                </a:solidFill>
                <a:latin typeface="Times New Roman" panose="02020603050405020304" pitchFamily="18" charset="0"/>
                <a:cs typeface="Times New Roman" panose="02020603050405020304" pitchFamily="18" charset="0"/>
              </a:rPr>
              <a:t> </a:t>
            </a:r>
            <a:r>
              <a:rPr lang="en-US" sz="3200">
                <a:solidFill>
                  <a:prstClr val="black"/>
                </a:solidFill>
                <a:latin typeface="Times New Roman" panose="02020603050405020304" pitchFamily="18" charset="0"/>
                <a:cs typeface="Times New Roman" panose="02020603050405020304" pitchFamily="18" charset="0"/>
              </a:rPr>
              <a:t>essential characteristics of cloud computing infrastructure</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3-4-5 </a:t>
            </a:r>
            <a:r>
              <a:rPr lang="en-US"/>
              <a:t>rule of Cloud Computing</a:t>
            </a:r>
          </a:p>
        </p:txBody>
      </p:sp>
    </p:spTree>
    <p:extLst>
      <p:ext uri="{BB962C8B-B14F-4D97-AF65-F5344CB8AC3E}">
        <p14:creationId xmlns="" val="4031120107"/>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Characteristics of Cloud Computing</a:t>
            </a:r>
            <a:endParaRPr lang="en-US"/>
          </a:p>
        </p:txBody>
      </p:sp>
      <p:pic>
        <p:nvPicPr>
          <p:cNvPr id="2" name="Picture 1"/>
          <p:cNvPicPr>
            <a:picLocks noChangeAspect="1"/>
          </p:cNvPicPr>
          <p:nvPr/>
        </p:nvPicPr>
        <p:blipFill>
          <a:blip r:embed="rId2"/>
          <a:stretch>
            <a:fillRect/>
          </a:stretch>
        </p:blipFill>
        <p:spPr>
          <a:xfrm>
            <a:off x="209450" y="1437688"/>
            <a:ext cx="8245231" cy="4982927"/>
          </a:xfrm>
          <a:prstGeom prst="rect">
            <a:avLst/>
          </a:prstGeom>
        </p:spPr>
      </p:pic>
      <p:sp>
        <p:nvSpPr>
          <p:cNvPr id="3" name="Rectangle 2"/>
          <p:cNvSpPr/>
          <p:nvPr/>
        </p:nvSpPr>
        <p:spPr>
          <a:xfrm>
            <a:off x="8515638" y="1437688"/>
            <a:ext cx="3301223" cy="424731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On demand self-service</a:t>
            </a:r>
          </a:p>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Broad network access</a:t>
            </a:r>
          </a:p>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Resource pooling</a:t>
            </a:r>
          </a:p>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Rapid elasticity</a:t>
            </a:r>
          </a:p>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Measured service</a:t>
            </a:r>
          </a:p>
        </p:txBody>
      </p:sp>
    </p:spTree>
    <p:extLst>
      <p:ext uri="{BB962C8B-B14F-4D97-AF65-F5344CB8AC3E}">
        <p14:creationId xmlns="" val="1134521638"/>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4 Deployment Models</a:t>
            </a:r>
            <a:endParaRPr lang="en-US"/>
          </a:p>
        </p:txBody>
      </p:sp>
      <p:sp>
        <p:nvSpPr>
          <p:cNvPr id="3" name="TextBox 2"/>
          <p:cNvSpPr txBox="1"/>
          <p:nvPr/>
        </p:nvSpPr>
        <p:spPr>
          <a:xfrm>
            <a:off x="406400" y="1403717"/>
            <a:ext cx="8280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200" b="1">
                <a:solidFill>
                  <a:prstClr val="black"/>
                </a:solidFill>
              </a:rPr>
              <a:t>1. Public Cloud</a:t>
            </a:r>
          </a:p>
        </p:txBody>
      </p:sp>
      <p:pic>
        <p:nvPicPr>
          <p:cNvPr id="2" name="Picture 1"/>
          <p:cNvPicPr>
            <a:picLocks noChangeAspect="1"/>
          </p:cNvPicPr>
          <p:nvPr/>
        </p:nvPicPr>
        <p:blipFill>
          <a:blip r:embed="rId3"/>
          <a:stretch>
            <a:fillRect/>
          </a:stretch>
        </p:blipFill>
        <p:spPr>
          <a:xfrm>
            <a:off x="406400" y="1988492"/>
            <a:ext cx="4972050" cy="4362450"/>
          </a:xfrm>
          <a:prstGeom prst="rect">
            <a:avLst/>
          </a:prstGeom>
        </p:spPr>
      </p:pic>
      <p:sp>
        <p:nvSpPr>
          <p:cNvPr id="5" name="Rectangle 4"/>
          <p:cNvSpPr/>
          <p:nvPr/>
        </p:nvSpPr>
        <p:spPr>
          <a:xfrm>
            <a:off x="5903742" y="1526827"/>
            <a:ext cx="6096000" cy="2554545"/>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a:solidFill>
                  <a:prstClr val="black"/>
                </a:solidFill>
                <a:latin typeface="Times New Roman" panose="02020603050405020304" pitchFamily="18" charset="0"/>
                <a:cs typeface="Times New Roman" panose="02020603050405020304" pitchFamily="18" charset="0"/>
              </a:rPr>
              <a:t>Mega-scale cloud infrastructure is made available to the general public or a large industry group and is owned by an organization selling cloud services.</a:t>
            </a:r>
          </a:p>
        </p:txBody>
      </p:sp>
    </p:spTree>
    <p:extLst>
      <p:ext uri="{BB962C8B-B14F-4D97-AF65-F5344CB8AC3E}">
        <p14:creationId xmlns="" val="689724914"/>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4 Deployment Models</a:t>
            </a:r>
            <a:endParaRPr lang="en-US"/>
          </a:p>
        </p:txBody>
      </p:sp>
      <p:sp>
        <p:nvSpPr>
          <p:cNvPr id="3" name="TextBox 2"/>
          <p:cNvSpPr txBox="1"/>
          <p:nvPr/>
        </p:nvSpPr>
        <p:spPr>
          <a:xfrm>
            <a:off x="406400" y="1403717"/>
            <a:ext cx="8280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200" b="1">
                <a:solidFill>
                  <a:prstClr val="black"/>
                </a:solidFill>
              </a:rPr>
              <a:t>2. Private Cloud</a:t>
            </a:r>
          </a:p>
        </p:txBody>
      </p:sp>
      <p:pic>
        <p:nvPicPr>
          <p:cNvPr id="2" name="Picture 1"/>
          <p:cNvPicPr>
            <a:picLocks noChangeAspect="1"/>
          </p:cNvPicPr>
          <p:nvPr/>
        </p:nvPicPr>
        <p:blipFill>
          <a:blip r:embed="rId2"/>
          <a:stretch>
            <a:fillRect/>
          </a:stretch>
        </p:blipFill>
        <p:spPr>
          <a:xfrm>
            <a:off x="406400" y="2096809"/>
            <a:ext cx="4562663" cy="4116886"/>
          </a:xfrm>
          <a:prstGeom prst="rect">
            <a:avLst/>
          </a:prstGeom>
        </p:spPr>
      </p:pic>
      <p:sp>
        <p:nvSpPr>
          <p:cNvPr id="5" name="Rectangle 4"/>
          <p:cNvSpPr/>
          <p:nvPr/>
        </p:nvSpPr>
        <p:spPr>
          <a:xfrm>
            <a:off x="5326966" y="1635144"/>
            <a:ext cx="6096000" cy="2554545"/>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a:solidFill>
                  <a:prstClr val="black"/>
                </a:solidFill>
                <a:latin typeface="Times New Roman" panose="02020603050405020304" pitchFamily="18" charset="0"/>
                <a:cs typeface="Times New Roman" panose="02020603050405020304" pitchFamily="18" charset="0"/>
              </a:rPr>
              <a:t>The cloud infrastructure is operated solely for an organization. It may be managed by the organization or a third party and may exist on premise or off premise.</a:t>
            </a:r>
          </a:p>
        </p:txBody>
      </p:sp>
    </p:spTree>
    <p:extLst>
      <p:ext uri="{BB962C8B-B14F-4D97-AF65-F5344CB8AC3E}">
        <p14:creationId xmlns="" val="3734436041"/>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4 Deployment Models</a:t>
            </a:r>
            <a:endParaRPr lang="en-US"/>
          </a:p>
        </p:txBody>
      </p:sp>
      <p:sp>
        <p:nvSpPr>
          <p:cNvPr id="3" name="TextBox 2"/>
          <p:cNvSpPr txBox="1"/>
          <p:nvPr/>
        </p:nvSpPr>
        <p:spPr>
          <a:xfrm>
            <a:off x="406400" y="1403717"/>
            <a:ext cx="8280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200" b="1">
                <a:solidFill>
                  <a:prstClr val="black"/>
                </a:solidFill>
              </a:rPr>
              <a:t>3. Hybrid Cloud</a:t>
            </a:r>
          </a:p>
        </p:txBody>
      </p:sp>
      <p:pic>
        <p:nvPicPr>
          <p:cNvPr id="2" name="Picture 1"/>
          <p:cNvPicPr>
            <a:picLocks noChangeAspect="1"/>
          </p:cNvPicPr>
          <p:nvPr/>
        </p:nvPicPr>
        <p:blipFill>
          <a:blip r:embed="rId2"/>
          <a:stretch>
            <a:fillRect/>
          </a:stretch>
        </p:blipFill>
        <p:spPr>
          <a:xfrm>
            <a:off x="406400" y="2096809"/>
            <a:ext cx="5915025" cy="4048125"/>
          </a:xfrm>
          <a:prstGeom prst="rect">
            <a:avLst/>
          </a:prstGeom>
        </p:spPr>
      </p:pic>
      <p:sp>
        <p:nvSpPr>
          <p:cNvPr id="5" name="Rectangle 4"/>
          <p:cNvSpPr/>
          <p:nvPr/>
        </p:nvSpPr>
        <p:spPr>
          <a:xfrm>
            <a:off x="5889674" y="1411698"/>
            <a:ext cx="6096000" cy="3539430"/>
          </a:xfrm>
          <a:prstGeom prst="rect">
            <a:avLst/>
          </a:prstGeom>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a:solidFill>
                  <a:prstClr val="black"/>
                </a:solidFill>
                <a:latin typeface="Times New Roman" panose="02020603050405020304" pitchFamily="18" charset="0"/>
                <a:cs typeface="Times New Roman" panose="02020603050405020304" pitchFamily="18" charset="0"/>
              </a:rPr>
              <a:t>The cloud infrastructure is a composition of two or more clouds (private or public) that remain unique entities but are bound together by standardized or proprietary technology that enables data and application portability </a:t>
            </a:r>
          </a:p>
        </p:txBody>
      </p:sp>
    </p:spTree>
    <p:extLst>
      <p:ext uri="{BB962C8B-B14F-4D97-AF65-F5344CB8AC3E}">
        <p14:creationId xmlns="" val="2168678979"/>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4 Deployment Models</a:t>
            </a:r>
            <a:endParaRPr lang="en-US"/>
          </a:p>
        </p:txBody>
      </p:sp>
      <p:sp>
        <p:nvSpPr>
          <p:cNvPr id="3" name="TextBox 2"/>
          <p:cNvSpPr txBox="1"/>
          <p:nvPr/>
        </p:nvSpPr>
        <p:spPr>
          <a:xfrm>
            <a:off x="406400" y="1403717"/>
            <a:ext cx="8280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200" b="1">
                <a:solidFill>
                  <a:prstClr val="black"/>
                </a:solidFill>
              </a:rPr>
              <a:t>4. Community Cloud</a:t>
            </a:r>
          </a:p>
        </p:txBody>
      </p:sp>
      <p:pic>
        <p:nvPicPr>
          <p:cNvPr id="2" name="Picture 1"/>
          <p:cNvPicPr>
            <a:picLocks noChangeAspect="1"/>
          </p:cNvPicPr>
          <p:nvPr/>
        </p:nvPicPr>
        <p:blipFill>
          <a:blip r:embed="rId3"/>
          <a:stretch>
            <a:fillRect/>
          </a:stretch>
        </p:blipFill>
        <p:spPr>
          <a:xfrm>
            <a:off x="406400" y="2265621"/>
            <a:ext cx="6389819" cy="3234846"/>
          </a:xfrm>
          <a:prstGeom prst="rect">
            <a:avLst/>
          </a:prstGeom>
        </p:spPr>
      </p:pic>
      <p:sp>
        <p:nvSpPr>
          <p:cNvPr id="5" name="Rectangle 4"/>
          <p:cNvSpPr/>
          <p:nvPr/>
        </p:nvSpPr>
        <p:spPr>
          <a:xfrm>
            <a:off x="6796219" y="1403717"/>
            <a:ext cx="5261316" cy="48936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solidFill>
                  <a:prstClr val="black"/>
                </a:solidFill>
                <a:latin typeface="Times New Roman" panose="02020603050405020304" pitchFamily="18" charset="0"/>
                <a:cs typeface="Times New Roman" panose="02020603050405020304" pitchFamily="18" charset="0"/>
              </a:rPr>
              <a:t>Community Clouds are when an ‘infrastructure is shared by several organizations and supports a specific community that has shared concerns (e.g., mission, security requirements, policy, and compliance considerations). It may be managed by the organizations or a third party and may exist on premise or off premise’ according to NIST.</a:t>
            </a:r>
          </a:p>
          <a:p>
            <a:r>
              <a:rPr lang="en-IN" sz="2400">
                <a:solidFill>
                  <a:prstClr val="black"/>
                </a:solidFill>
                <a:latin typeface="Times New Roman" panose="02020603050405020304" pitchFamily="18" charset="0"/>
                <a:cs typeface="Times New Roman" panose="02020603050405020304" pitchFamily="18" charset="0"/>
              </a:rPr>
              <a:t>A community cloud is a cloud service shared between multiple organizations with a common tie/goal/objective.</a:t>
            </a:r>
          </a:p>
          <a:p>
            <a:r>
              <a:rPr lang="en-IN" sz="2400">
                <a:solidFill>
                  <a:prstClr val="black"/>
                </a:solidFill>
                <a:latin typeface="Times New Roman" panose="02020603050405020304" pitchFamily="18" charset="0"/>
                <a:cs typeface="Times New Roman" panose="02020603050405020304" pitchFamily="18" charset="0"/>
              </a:rPr>
              <a:t>E.g. OpenCirrus</a:t>
            </a:r>
            <a:endParaRPr lang="en-IN" sz="240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 val="2346389766"/>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latin typeface="Times New Roman" panose="02020603050405020304" pitchFamily="18" charset="0"/>
                <a:cs typeface="Times New Roman" panose="02020603050405020304" pitchFamily="18" charset="0"/>
              </a:rPr>
              <a:t>Introduction to Cloud Computing, services and deployment models</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1671003"/>
            <a:ext cx="11326055"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defTabSz="914012">
              <a:buFont typeface="Arial" pitchFamily="34" charset="0"/>
              <a:buChar char="•"/>
            </a:pPr>
            <a:r>
              <a:rPr lang="en-US" sz="3200" b="1" smtClean="0">
                <a:solidFill>
                  <a:prstClr val="black"/>
                </a:solidFill>
                <a:latin typeface="Times New Roman" panose="02020603050405020304" pitchFamily="18" charset="0"/>
                <a:cs typeface="Times New Roman" panose="02020603050405020304" pitchFamily="18" charset="0"/>
              </a:rPr>
              <a:t>Agenda</a:t>
            </a:r>
          </a:p>
          <a:p>
            <a:pPr marL="971550" lvl="1" indent="-514350" defTabSz="914012">
              <a:buFont typeface="+mj-lt"/>
              <a:buAutoNum type="arabicPeriod"/>
            </a:pPr>
            <a:r>
              <a:rPr lang="en-US" sz="3200" b="1" smtClean="0">
                <a:solidFill>
                  <a:prstClr val="black"/>
                </a:solidFill>
                <a:latin typeface="Times New Roman" panose="02020603050405020304" pitchFamily="18" charset="0"/>
                <a:cs typeface="Times New Roman" panose="02020603050405020304" pitchFamily="18" charset="0"/>
              </a:rPr>
              <a:t>Introduction </a:t>
            </a:r>
            <a:r>
              <a:rPr lang="en-US" sz="3200" b="1">
                <a:solidFill>
                  <a:prstClr val="black"/>
                </a:solidFill>
                <a:latin typeface="Times New Roman" panose="02020603050405020304" pitchFamily="18" charset="0"/>
                <a:cs typeface="Times New Roman" panose="02020603050405020304" pitchFamily="18" charset="0"/>
              </a:rPr>
              <a:t>to Cloud Computing – Origins and Motivation</a:t>
            </a:r>
          </a:p>
          <a:p>
            <a:pPr marL="971550" lvl="1" indent="-514350" defTabSz="914012">
              <a:buFont typeface="+mj-lt"/>
              <a:buAutoNum type="arabicPeriod"/>
            </a:pPr>
            <a:r>
              <a:rPr lang="en-US" sz="3200" b="1">
                <a:solidFill>
                  <a:prstClr val="black"/>
                </a:solidFill>
                <a:latin typeface="Times New Roman" panose="02020603050405020304" pitchFamily="18" charset="0"/>
                <a:cs typeface="Times New Roman" panose="02020603050405020304" pitchFamily="18" charset="0"/>
              </a:rPr>
              <a:t>3-4-5 rule of Cloud Computing</a:t>
            </a:r>
          </a:p>
          <a:p>
            <a:pPr marL="971550" lvl="1" indent="-514350" defTabSz="914012">
              <a:buFont typeface="+mj-lt"/>
              <a:buAutoNum type="arabicPeriod"/>
            </a:pPr>
            <a:r>
              <a:rPr lang="en-US" sz="3200" b="1">
                <a:solidFill>
                  <a:prstClr val="black"/>
                </a:solidFill>
                <a:latin typeface="Times New Roman" panose="02020603050405020304" pitchFamily="18" charset="0"/>
                <a:cs typeface="Times New Roman" panose="02020603050405020304" pitchFamily="18" charset="0"/>
              </a:rPr>
              <a:t>Types of Clouds and Services</a:t>
            </a:r>
          </a:p>
          <a:p>
            <a:pPr marL="971550" lvl="1" indent="-514350" defTabSz="914012">
              <a:buFont typeface="+mj-lt"/>
              <a:buAutoNum type="arabicPeriod"/>
            </a:pPr>
            <a:r>
              <a:rPr lang="en-US" sz="3200" b="1">
                <a:solidFill>
                  <a:prstClr val="black"/>
                </a:solidFill>
                <a:latin typeface="Times New Roman" panose="02020603050405020304" pitchFamily="18" charset="0"/>
                <a:cs typeface="Times New Roman" panose="02020603050405020304" pitchFamily="18" charset="0"/>
              </a:rPr>
              <a:t>Cloud Infrastructure and Deployment</a:t>
            </a:r>
          </a:p>
        </p:txBody>
      </p:sp>
    </p:spTree>
    <p:extLst>
      <p:ext uri="{BB962C8B-B14F-4D97-AF65-F5344CB8AC3E}">
        <p14:creationId xmlns="" val="2545468955"/>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74" name="Shape 74"/>
          <p:cNvSpPr/>
          <p:nvPr/>
        </p:nvSpPr>
        <p:spPr>
          <a:xfrm>
            <a:off x="4038600" y="4049574"/>
            <a:ext cx="6019800" cy="104644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tabLst>
                <a:tab pos="457200"/>
                <a:tab pos="914400"/>
                <a:tab pos="1371600"/>
                <a:tab pos="1828800"/>
                <a:tab pos="2286000"/>
                <a:tab pos="2743200"/>
                <a:tab pos="3200400"/>
                <a:tab pos="3657600"/>
                <a:tab pos="4114800"/>
                <a:tab pos="4572000"/>
                <a:tab pos="5029200"/>
                <a:tab pos="5486400"/>
                <a:tab pos="5943600"/>
                <a:tab pos="6400800"/>
                <a:tab pos="6858000"/>
                <a:tab pos="7315200"/>
                <a:tab pos="7772400"/>
                <a:tab pos="8229600"/>
                <a:tab pos="8686800"/>
                <a:tab pos="9144000"/>
              </a:tabLst>
            </a:pPr>
            <a:r>
              <a:rPr sz="4400" b="1" kern="0">
                <a:solidFill>
                  <a:srgbClr val="FFFFFF"/>
                </a:solidFill>
                <a:latin typeface="Calibri"/>
                <a:sym typeface="Calibri"/>
              </a:rPr>
              <a:t>Cloud Computing</a:t>
            </a:r>
          </a:p>
          <a:p>
            <a:pPr>
              <a:tabLst>
                <a:tab pos="457200"/>
                <a:tab pos="914400"/>
                <a:tab pos="1371600"/>
                <a:tab pos="1828800"/>
                <a:tab pos="2286000"/>
                <a:tab pos="2743200"/>
                <a:tab pos="3200400"/>
                <a:tab pos="3657600"/>
                <a:tab pos="4114800"/>
                <a:tab pos="4572000"/>
                <a:tab pos="5029200"/>
                <a:tab pos="5486400"/>
                <a:tab pos="5943600"/>
                <a:tab pos="6400800"/>
                <a:tab pos="6858000"/>
                <a:tab pos="7315200"/>
                <a:tab pos="7772400"/>
                <a:tab pos="8229600"/>
                <a:tab pos="8686800"/>
                <a:tab pos="9144000"/>
              </a:tabLst>
            </a:pPr>
            <a:r>
              <a:rPr sz="2400" b="1" kern="0">
                <a:solidFill>
                  <a:srgbClr val="FFFFFF"/>
                </a:solidFill>
                <a:latin typeface="Calibri"/>
                <a:sym typeface="Calibri"/>
              </a:rPr>
              <a:t>SEWP ZG527</a:t>
            </a: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defPPr>
              <a:defRPr lang="en-US"/>
            </a:defPPr>
            <a:lvl1pPr marL="0" algn="l" defTabSz="914400" rtl="0" eaLnBrk="1" latinLnBrk="0" hangingPunct="1">
              <a:defRPr sz="1800" b="1" kern="1200">
                <a:solidFill>
                  <a:srgbClr val="FFFF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b="0">
                <a:solidFill>
                  <a:srgbClr val="000000"/>
                </a:solidFill>
              </a:defRPr>
            </a:pPr>
            <a:endParaRPr kern="0">
              <a:latin typeface="Calibri"/>
              <a:sym typeface="Calibri"/>
            </a:endParaRPr>
          </a:p>
        </p:txBody>
      </p:sp>
    </p:spTree>
    <p:extLst>
      <p:ext uri="{BB962C8B-B14F-4D97-AF65-F5344CB8AC3E}">
        <p14:creationId xmlns="" val="815428807"/>
      </p:ext>
    </p:extLst>
  </p:cSld>
  <p:clrMapOvr>
    <a:masterClrMapping/>
  </p:clrMapOvr>
  <p:transition spd="med"/>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latin typeface="Times New Roman" panose="02020603050405020304" pitchFamily="18" charset="0"/>
                <a:cs typeface="Times New Roman" panose="02020603050405020304" pitchFamily="18" charset="0"/>
              </a:rPr>
              <a:t>Introduction to Cloud Computing, services and deployment models</a:t>
            </a:r>
            <a:endParaRPr lang="en-US">
              <a:latin typeface="Times New Roman" panose="02020603050405020304" pitchFamily="18" charset="0"/>
              <a:cs typeface="Times New Roman" panose="02020603050405020304" pitchFamily="18" charset="0"/>
            </a:endParaRPr>
          </a:p>
        </p:txBody>
      </p:sp>
      <p:sp>
        <p:nvSpPr>
          <p:cNvPr id="5" name="TextBox 4"/>
          <p:cNvSpPr txBox="1"/>
          <p:nvPr/>
        </p:nvSpPr>
        <p:spPr>
          <a:xfrm>
            <a:off x="406399" y="1671003"/>
            <a:ext cx="11326055" cy="30469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defTabSz="914012">
              <a:buFont typeface="Arial" pitchFamily="34" charset="0"/>
              <a:buChar char="•"/>
            </a:pPr>
            <a:r>
              <a:rPr lang="en-US" sz="3200" b="1" smtClean="0">
                <a:solidFill>
                  <a:prstClr val="black"/>
                </a:solidFill>
                <a:latin typeface="Times New Roman" panose="02020603050405020304" pitchFamily="18" charset="0"/>
                <a:cs typeface="Times New Roman" panose="02020603050405020304" pitchFamily="18" charset="0"/>
              </a:rPr>
              <a:t>Agenda</a:t>
            </a:r>
          </a:p>
          <a:p>
            <a:pPr marL="971550" lvl="1" indent="-514350" defTabSz="914012">
              <a:buFont typeface="+mj-lt"/>
              <a:buAutoNum type="arabicPeriod"/>
            </a:pPr>
            <a:r>
              <a:rPr lang="en-US" sz="3200" b="1" smtClean="0">
                <a:solidFill>
                  <a:prstClr val="black"/>
                </a:solidFill>
                <a:latin typeface="Times New Roman" panose="02020603050405020304" pitchFamily="18" charset="0"/>
                <a:cs typeface="Times New Roman" panose="02020603050405020304" pitchFamily="18" charset="0"/>
              </a:rPr>
              <a:t>Introduction </a:t>
            </a:r>
            <a:r>
              <a:rPr lang="en-US" sz="3200" b="1">
                <a:solidFill>
                  <a:prstClr val="black"/>
                </a:solidFill>
                <a:latin typeface="Times New Roman" panose="02020603050405020304" pitchFamily="18" charset="0"/>
                <a:cs typeface="Times New Roman" panose="02020603050405020304" pitchFamily="18" charset="0"/>
              </a:rPr>
              <a:t>to Cloud Computing – Origins and Motivation</a:t>
            </a:r>
          </a:p>
          <a:p>
            <a:pPr marL="971550" lvl="1" indent="-514350" defTabSz="914012">
              <a:buFont typeface="+mj-lt"/>
              <a:buAutoNum type="arabicPeriod"/>
            </a:pPr>
            <a:r>
              <a:rPr lang="en-US" sz="3200" b="1">
                <a:solidFill>
                  <a:prstClr val="black"/>
                </a:solidFill>
                <a:latin typeface="Times New Roman" panose="02020603050405020304" pitchFamily="18" charset="0"/>
                <a:cs typeface="Times New Roman" panose="02020603050405020304" pitchFamily="18" charset="0"/>
              </a:rPr>
              <a:t>3-4-5 rule of Cloud Computing</a:t>
            </a:r>
          </a:p>
          <a:p>
            <a:pPr marL="971550" lvl="1" indent="-514350" defTabSz="914012">
              <a:buFont typeface="+mj-lt"/>
              <a:buAutoNum type="arabicPeriod"/>
            </a:pPr>
            <a:r>
              <a:rPr lang="en-US" sz="3200" b="1">
                <a:solidFill>
                  <a:prstClr val="black"/>
                </a:solidFill>
                <a:latin typeface="Times New Roman" panose="02020603050405020304" pitchFamily="18" charset="0"/>
                <a:cs typeface="Times New Roman" panose="02020603050405020304" pitchFamily="18" charset="0"/>
              </a:rPr>
              <a:t>Types of Clouds and Services</a:t>
            </a:r>
          </a:p>
          <a:p>
            <a:pPr marL="971550" lvl="1" indent="-514350" defTabSz="914012">
              <a:buFont typeface="+mj-lt"/>
              <a:buAutoNum type="arabicPeriod"/>
            </a:pPr>
            <a:r>
              <a:rPr lang="en-US" sz="3200" b="1">
                <a:solidFill>
                  <a:prstClr val="black"/>
                </a:solidFill>
                <a:latin typeface="Times New Roman" panose="02020603050405020304" pitchFamily="18" charset="0"/>
                <a:cs typeface="Times New Roman" panose="02020603050405020304" pitchFamily="18" charset="0"/>
              </a:rPr>
              <a:t>Cloud Infrastructure and Deployment</a:t>
            </a:r>
          </a:p>
        </p:txBody>
      </p:sp>
    </p:spTree>
    <p:extLst>
      <p:ext uri="{BB962C8B-B14F-4D97-AF65-F5344CB8AC3E}">
        <p14:creationId xmlns="" val="2545468955"/>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3 Cloud Service Models</a:t>
            </a:r>
            <a:endParaRPr lang="en-US"/>
          </a:p>
        </p:txBody>
      </p:sp>
      <p:sp>
        <p:nvSpPr>
          <p:cNvPr id="3" name="Rounded Rectangle 2"/>
          <p:cNvSpPr/>
          <p:nvPr/>
        </p:nvSpPr>
        <p:spPr bwMode="auto">
          <a:xfrm>
            <a:off x="3143077" y="1334673"/>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kern="0">
                <a:solidFill>
                  <a:srgbClr val="FFFFFF"/>
                </a:solidFill>
                <a:latin typeface="Arial"/>
              </a:rPr>
              <a:t>Software as a Service (SaaS)</a:t>
            </a:r>
          </a:p>
        </p:txBody>
      </p:sp>
      <p:sp>
        <p:nvSpPr>
          <p:cNvPr id="5" name="Rounded Rectangle 4"/>
          <p:cNvSpPr/>
          <p:nvPr/>
        </p:nvSpPr>
        <p:spPr bwMode="auto">
          <a:xfrm>
            <a:off x="5833881" y="1334673"/>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kern="0">
                <a:solidFill>
                  <a:srgbClr val="FFFFFF"/>
                </a:solidFill>
                <a:latin typeface="Arial"/>
              </a:rPr>
              <a:t>Platform as a Service (PaaS)</a:t>
            </a:r>
          </a:p>
        </p:txBody>
      </p:sp>
      <p:sp>
        <p:nvSpPr>
          <p:cNvPr id="6" name="Rounded Rectangle 5"/>
          <p:cNvSpPr/>
          <p:nvPr/>
        </p:nvSpPr>
        <p:spPr bwMode="auto">
          <a:xfrm>
            <a:off x="8379658" y="1332331"/>
            <a:ext cx="2162175" cy="609600"/>
          </a:xfrm>
          <a:prstGeom prst="roundRect">
            <a:avLst/>
          </a:prstGeom>
          <a:solidFill>
            <a:srgbClr val="2D2D8A"/>
          </a:solidFill>
          <a:ln w="25400" cap="flat" cmpd="sng" algn="ctr">
            <a:solidFill>
              <a:srgbClr val="2D2D8A">
                <a:shade val="50000"/>
              </a:srgbClr>
            </a:solidFill>
            <a:prstDash val="solid"/>
          </a:ln>
          <a:effectLst/>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kern="0">
                <a:solidFill>
                  <a:srgbClr val="FFFFFF"/>
                </a:solidFill>
                <a:latin typeface="Arial"/>
              </a:rPr>
              <a:t>Infrastructure as a Service (IaaS)</a:t>
            </a:r>
          </a:p>
        </p:txBody>
      </p:sp>
      <p:pic>
        <p:nvPicPr>
          <p:cNvPr id="7" name="Picture 9"/>
          <p:cNvPicPr>
            <a:picLocks noChangeAspect="1" noChangeArrowheads="1"/>
          </p:cNvPicPr>
          <p:nvPr/>
        </p:nvPicPr>
        <p:blipFill>
          <a:blip r:embed="rId3"/>
          <a:stretch>
            <a:fillRect/>
          </a:stretch>
        </p:blipFill>
        <p:spPr bwMode="auto">
          <a:xfrm>
            <a:off x="3836013" y="5031547"/>
            <a:ext cx="6157912" cy="1457325"/>
          </a:xfrm>
          <a:prstGeom prst="rect">
            <a:avLst/>
          </a:prstGeom>
        </p:spPr>
        <p:style>
          <a:lnRef idx="1">
            <a:schemeClr val="dk1"/>
          </a:lnRef>
          <a:fillRef idx="2">
            <a:schemeClr val="dk1"/>
          </a:fillRef>
          <a:effectRef idx="1">
            <a:schemeClr val="dk1"/>
          </a:effectRef>
          <a:fontRef idx="minor">
            <a:schemeClr val="dk1"/>
          </a:fontRef>
        </p:style>
      </p:pic>
      <p:pic>
        <p:nvPicPr>
          <p:cNvPr id="8" name="Picture 10"/>
          <p:cNvPicPr>
            <a:picLocks noChangeAspect="1" noChangeArrowheads="1"/>
          </p:cNvPicPr>
          <p:nvPr/>
        </p:nvPicPr>
        <p:blipFill>
          <a:blip r:embed="rId4"/>
          <a:stretch>
            <a:fillRect/>
          </a:stretch>
        </p:blipFill>
        <p:spPr bwMode="auto">
          <a:xfrm>
            <a:off x="3824900" y="3355147"/>
            <a:ext cx="6157913" cy="1447800"/>
          </a:xfrm>
          <a:prstGeom prst="rect">
            <a:avLst/>
          </a:prstGeom>
        </p:spPr>
        <p:style>
          <a:lnRef idx="1">
            <a:schemeClr val="dk1"/>
          </a:lnRef>
          <a:fillRef idx="2">
            <a:schemeClr val="dk1"/>
          </a:fillRef>
          <a:effectRef idx="1">
            <a:schemeClr val="dk1"/>
          </a:effectRef>
          <a:fontRef idx="minor">
            <a:schemeClr val="dk1"/>
          </a:fontRef>
        </p:style>
      </p:pic>
      <p:pic>
        <p:nvPicPr>
          <p:cNvPr id="9" name="Picture 11"/>
          <p:cNvPicPr>
            <a:picLocks noChangeAspect="1" noChangeArrowheads="1"/>
          </p:cNvPicPr>
          <p:nvPr/>
        </p:nvPicPr>
        <p:blipFill>
          <a:blip r:embed="rId5"/>
          <a:stretch>
            <a:fillRect/>
          </a:stretch>
        </p:blipFill>
        <p:spPr bwMode="auto">
          <a:xfrm>
            <a:off x="3836013" y="1983547"/>
            <a:ext cx="6157912" cy="1219200"/>
          </a:xfrm>
          <a:prstGeom prst="rect">
            <a:avLst/>
          </a:prstGeom>
        </p:spPr>
        <p:style>
          <a:lnRef idx="1">
            <a:schemeClr val="dk1"/>
          </a:lnRef>
          <a:fillRef idx="2">
            <a:schemeClr val="dk1"/>
          </a:fillRef>
          <a:effectRef idx="1">
            <a:schemeClr val="dk1"/>
          </a:effectRef>
          <a:fontRef idx="minor">
            <a:schemeClr val="dk1"/>
          </a:fontRef>
        </p:style>
      </p:pic>
      <p:pic>
        <p:nvPicPr>
          <p:cNvPr id="10" name="Picture 13" descr="Amazon Web Services">
            <a:hlinkClick r:id="rId7"/>
          </p:cNvPr>
          <p:cNvPicPr>
            <a:picLocks noChangeAspect="1" noChangeArrowheads="1"/>
          </p:cNvPicPr>
          <p:nvPr/>
        </p:nvPicPr>
        <p:blipFill>
          <a:blip r:embed="rId6">
            <a:extLst>
              <a:ext uri="{28A0092B-C50C-407E-A947-70E740481C1C}">
                <a14:useLocalDpi xmlns:a14="http://schemas.microsoft.com/office/drawing/2010/main" xmlns="" val="0"/>
              </a:ext>
            </a:extLst>
          </a:blip>
          <a:stretch>
            <a:fillRect/>
          </a:stretch>
        </p:blipFill>
        <p:spPr bwMode="auto">
          <a:xfrm>
            <a:off x="1959588" y="5188710"/>
            <a:ext cx="15621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21" descr="Dedicated Server, Managed Hosting &amp; Web Hosting from Rackspace">
            <a:hlinkClick r:id="rId9"/>
          </p:cNvPr>
          <p:cNvPicPr>
            <a:picLocks noChangeAspect="1" noChangeArrowheads="1"/>
          </p:cNvPicPr>
          <p:nvPr/>
        </p:nvPicPr>
        <p:blipFill>
          <a:blip r:embed="rId8">
            <a:extLst>
              <a:ext uri="{28A0092B-C50C-407E-A947-70E740481C1C}">
                <a14:useLocalDpi xmlns:a14="http://schemas.microsoft.com/office/drawing/2010/main" xmlns="" val="0"/>
              </a:ext>
            </a:extLst>
          </a:blip>
          <a:stretch>
            <a:fillRect/>
          </a:stretch>
        </p:blipFill>
        <p:spPr bwMode="auto">
          <a:xfrm>
            <a:off x="1988163" y="5917372"/>
            <a:ext cx="15049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2" name="Group 11"/>
          <p:cNvGrpSpPr/>
          <p:nvPr/>
        </p:nvGrpSpPr>
        <p:grpSpPr>
          <a:xfrm>
            <a:off x="1743688" y="3355147"/>
            <a:ext cx="2092325" cy="646113"/>
            <a:chOff x="55539" y="3200400"/>
            <a:chExt cx="2092347" cy="646331"/>
          </a:xfrm>
        </p:grpSpPr>
        <p:pic>
          <p:nvPicPr>
            <p:cNvPr id="13" name="Picture 23" descr="App Engine icon"/>
            <p:cNvPicPr>
              <a:picLocks noChangeAspect="1" noChangeArrowheads="1"/>
            </p:cNvPicPr>
            <p:nvPr/>
          </p:nvPicPr>
          <p:blipFill>
            <a:blip r:embed="rId10">
              <a:extLst>
                <a:ext uri="{28A0092B-C50C-407E-A947-70E740481C1C}">
                  <a14:useLocalDpi xmlns:a14="http://schemas.microsoft.com/office/drawing/2010/main" xmlns="" val="0"/>
                </a:ext>
              </a:extLst>
            </a:blip>
            <a:stretch>
              <a:fillRect/>
            </a:stretch>
          </p:blipFill>
          <p:spPr bwMode="auto">
            <a:xfrm>
              <a:off x="55539" y="3200401"/>
              <a:ext cx="554061" cy="567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Box 48"/>
            <p:cNvSpPr txBox="1">
              <a:spLocks noChangeArrowheads="1"/>
            </p:cNvSpPr>
            <p:nvPr/>
          </p:nvSpPr>
          <p:spPr bwMode="auto">
            <a:xfrm>
              <a:off x="761999" y="3200400"/>
              <a:ext cx="138588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1pPr>
              <a:lvl2pPr marL="742950" indent="-28575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2pPr>
              <a:lvl3pPr marL="11430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3pPr>
              <a:lvl4pPr marL="16002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4pPr>
              <a:lvl5pPr marL="20574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eaLnBrk="1" hangingPunct="1"/>
              <a:r>
                <a:rPr lang="en-US" altLang="en-US" b="1">
                  <a:solidFill>
                    <a:prstClr val="black"/>
                  </a:solidFill>
                </a:rPr>
                <a:t>Google App Engine</a:t>
              </a:r>
            </a:p>
          </p:txBody>
        </p:sp>
      </p:grpSp>
      <p:pic>
        <p:nvPicPr>
          <p:cNvPr id="15" name="Picture 25" descr="Windows Azure Platform"/>
          <p:cNvPicPr>
            <a:picLocks noChangeAspect="1" noChangeArrowheads="1"/>
          </p:cNvPicPr>
          <p:nvPr/>
        </p:nvPicPr>
        <p:blipFill>
          <a:blip r:embed="rId11">
            <a:extLst>
              <a:ext uri="{28A0092B-C50C-407E-A947-70E740481C1C}">
                <a14:useLocalDpi xmlns:a14="http://schemas.microsoft.com/office/drawing/2010/main" xmlns="" val="0"/>
              </a:ext>
            </a:extLst>
          </a:blip>
          <a:stretch>
            <a:fillRect/>
          </a:stretch>
        </p:blipFill>
        <p:spPr bwMode="auto">
          <a:xfrm>
            <a:off x="2019913" y="4480883"/>
            <a:ext cx="1725612"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Rectangle 15"/>
          <p:cNvSpPr>
            <a:spLocks noChangeArrowheads="1"/>
          </p:cNvSpPr>
          <p:nvPr/>
        </p:nvSpPr>
        <p:spPr bwMode="auto">
          <a:xfrm>
            <a:off x="1851638" y="2234372"/>
            <a:ext cx="17780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1pPr>
            <a:lvl2pPr marL="742950" indent="-28575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2pPr>
            <a:lvl3pPr marL="11430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3pPr>
            <a:lvl4pPr marL="16002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4pPr>
            <a:lvl5pPr marL="20574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eaLnBrk="1" hangingPunct="1"/>
            <a:r>
              <a:rPr lang="en-US" altLang="en-US" sz="1600" b="1">
                <a:solidFill>
                  <a:prstClr val="black"/>
                </a:solidFill>
              </a:rPr>
              <a:t>SalesForce CRM</a:t>
            </a:r>
          </a:p>
        </p:txBody>
      </p:sp>
      <p:sp>
        <p:nvSpPr>
          <p:cNvPr id="17" name="Rectangle 16"/>
          <p:cNvSpPr>
            <a:spLocks noChangeArrowheads="1"/>
          </p:cNvSpPr>
          <p:nvPr/>
        </p:nvSpPr>
        <p:spPr bwMode="auto">
          <a:xfrm>
            <a:off x="1856400" y="2675697"/>
            <a:ext cx="177641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defPPr>
              <a:defRPr lang="en-US"/>
            </a:defPPr>
            <a:lvl1pPr marL="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1pPr>
            <a:lvl2pPr marL="742950" indent="-28575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2pPr>
            <a:lvl3pPr marL="11430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3pPr>
            <a:lvl4pPr marL="16002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4pPr>
            <a:lvl5pPr marL="2057400" indent="-228600" algn="l" defTabSz="914400" rtl="0" eaLnBrk="0" latinLnBrk="0" hangingPunct="0">
              <a:defRPr sz="2400" kern="1200">
                <a:solidFill>
                  <a:schemeClr val="tx1"/>
                </a:solidFill>
                <a:latin typeface="Comic Sans MS" panose="030f0702030302020204" pitchFamily="66" charset="0"/>
                <a:ea typeface="ＭＳ Ｐゴシック" panose="020b0600070205080204" pitchFamily="34" charset="-128"/>
                <a:cs typeface="+mn-cs"/>
              </a:defRPr>
            </a:lvl5pPr>
            <a:lvl6pPr marL="25146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6pPr>
            <a:lvl7pPr marL="29718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7pPr>
            <a:lvl8pPr marL="34290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8pPr>
            <a:lvl9pPr marL="3886200" indent="-228600" algn="l" defTabSz="914400" rtl="0" eaLnBrk="0" fontAlgn="base" latinLnBrk="0" hangingPunct="0">
              <a:spcBef>
                <a:spcPct val="0"/>
              </a:spcBef>
              <a:spcAft>
                <a:spcPct val="0"/>
              </a:spcAft>
              <a:defRPr sz="2400" kern="1200">
                <a:solidFill>
                  <a:schemeClr val="tx1"/>
                </a:solidFill>
                <a:latin typeface="Comic Sans MS" panose="030f0702030302020204" pitchFamily="66" charset="0"/>
                <a:ea typeface="ＭＳ Ｐゴシック" panose="020b0600070205080204" pitchFamily="34" charset="-128"/>
                <a:cs typeface="+mn-cs"/>
              </a:defRPr>
            </a:lvl9pPr>
          </a:lstStyle>
          <a:p>
            <a:pPr eaLnBrk="1" hangingPunct="1"/>
            <a:r>
              <a:rPr lang="en-US" altLang="en-US" sz="1600" b="1">
                <a:solidFill>
                  <a:prstClr val="black"/>
                </a:solidFill>
              </a:rPr>
              <a:t>LotusLive</a:t>
            </a:r>
          </a:p>
        </p:txBody>
      </p:sp>
    </p:spTree>
    <p:extLst>
      <p:ext uri="{BB962C8B-B14F-4D97-AF65-F5344CB8AC3E}">
        <p14:creationId xmlns="" val="2065559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par>
                                <p:cTn id="8" presetID="6"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500"/>
                                        <p:tgtEl>
                                          <p:spTgt spid="7"/>
                                        </p:tgtEl>
                                      </p:cBhvr>
                                    </p:animEffect>
                                  </p:childTnLst>
                                </p:cTn>
                              </p:par>
                              <p:par>
                                <p:cTn id="11" presetID="6" presetClass="entr" presetSubtype="16"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500"/>
                                        <p:tgtEl>
                                          <p:spTgt spid="10"/>
                                        </p:tgtEl>
                                      </p:cBhvr>
                                    </p:animEffect>
                                  </p:childTnLst>
                                </p:cTn>
                              </p:par>
                              <p:par>
                                <p:cTn id="14" presetID="6" presetClass="entr" presetSubtype="16"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circle(in)">
                                      <p:cBhvr>
                                        <p:cTn id="16" dur="500"/>
                                        <p:tgtEl>
                                          <p:spTgt spid="11"/>
                                        </p:tgtEl>
                                      </p:cBhvr>
                                    </p:animEffect>
                                  </p:childTnLst>
                                </p:cTn>
                              </p:par>
                            </p:childTnLst>
                          </p:cTn>
                        </p:par>
                      </p:childTnLst>
                    </p:cTn>
                  </p:par>
                  <p:par>
                    <p:cTn id="17" fill="hold" nodeType="clickPar">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ircle(in)">
                                      <p:cBhvr>
                                        <p:cTn id="21" dur="500"/>
                                        <p:tgtEl>
                                          <p:spTgt spid="5"/>
                                        </p:tgtEl>
                                      </p:cBhvr>
                                    </p:animEffect>
                                  </p:childTnLst>
                                </p:cTn>
                              </p:par>
                              <p:par>
                                <p:cTn id="22" presetID="6"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500"/>
                                        <p:tgtEl>
                                          <p:spTgt spid="8"/>
                                        </p:tgtEl>
                                      </p:cBhvr>
                                    </p:animEffect>
                                  </p:childTnLst>
                                </p:cTn>
                              </p:par>
                              <p:par>
                                <p:cTn id="25" presetID="6"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500"/>
                                        <p:tgtEl>
                                          <p:spTgt spid="12"/>
                                        </p:tgtEl>
                                      </p:cBhvr>
                                    </p:animEffect>
                                  </p:childTnLst>
                                </p:cTn>
                              </p:par>
                              <p:par>
                                <p:cTn id="28" presetID="6" presetClass="entr" presetSubtype="16"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circle(in)">
                                      <p:cBhvr>
                                        <p:cTn id="30" dur="500"/>
                                        <p:tgtEl>
                                          <p:spTgt spid="15"/>
                                        </p:tgtEl>
                                      </p:cBhvr>
                                    </p:animEffect>
                                  </p:childTnLst>
                                </p:cTn>
                              </p:par>
                            </p:childTnLst>
                          </p:cTn>
                        </p:par>
                      </p:childTnLst>
                    </p:cTn>
                  </p:par>
                  <p:par>
                    <p:cTn id="31" fill="hold" nodeType="clickPar">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circle(in)">
                                      <p:cBhvr>
                                        <p:cTn id="35" dur="500"/>
                                        <p:tgtEl>
                                          <p:spTgt spid="3"/>
                                        </p:tgtEl>
                                      </p:cBhvr>
                                    </p:animEffect>
                                  </p:childTnLst>
                                </p:cTn>
                              </p:par>
                              <p:par>
                                <p:cTn id="36" presetID="6" presetClass="entr" presetSubtype="16"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circle(in)">
                                      <p:cBhvr>
                                        <p:cTn id="38" dur="500"/>
                                        <p:tgtEl>
                                          <p:spTgt spid="9"/>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ircle(in)">
                                      <p:cBhvr>
                                        <p:cTn id="41" dur="500"/>
                                        <p:tgtEl>
                                          <p:spTgt spid="16"/>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circle(in)">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16" grpId="0"/>
      <p:bldP spid="17" grpId="0"/>
    </p:bldLs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406399" y="1769477"/>
            <a:ext cx="11086905" cy="440120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4000" b="1">
                <a:solidFill>
                  <a:prstClr val="black"/>
                </a:solidFill>
                <a:latin typeface="Times New Roman" panose="02020603050405020304" pitchFamily="18" charset="0"/>
                <a:cs typeface="Times New Roman" panose="02020603050405020304" pitchFamily="18" charset="0"/>
              </a:rPr>
              <a:t>Software as a service features a complete application</a:t>
            </a:r>
          </a:p>
          <a:p>
            <a:pPr defTabSz="914012"/>
            <a:r>
              <a:rPr lang="en-US" sz="4000" b="1">
                <a:solidFill>
                  <a:prstClr val="black"/>
                </a:solidFill>
                <a:latin typeface="Times New Roman" panose="02020603050405020304" pitchFamily="18" charset="0"/>
                <a:cs typeface="Times New Roman" panose="02020603050405020304" pitchFamily="18" charset="0"/>
              </a:rPr>
              <a:t>offered as a service on demand.</a:t>
            </a:r>
          </a:p>
          <a:p>
            <a:pPr defTabSz="914012"/>
            <a:r>
              <a:rPr lang="en-US" sz="4000" b="1">
                <a:solidFill>
                  <a:prstClr val="black"/>
                </a:solidFill>
                <a:latin typeface="Times New Roman" panose="02020603050405020304" pitchFamily="18" charset="0"/>
                <a:cs typeface="Times New Roman" panose="02020603050405020304" pitchFamily="18" charset="0"/>
              </a:rPr>
              <a:t>A single instance of the software runs on the cloud</a:t>
            </a:r>
          </a:p>
          <a:p>
            <a:pPr defTabSz="914012"/>
            <a:r>
              <a:rPr lang="en-US" sz="4000" b="1">
                <a:solidFill>
                  <a:prstClr val="black"/>
                </a:solidFill>
                <a:latin typeface="Times New Roman" panose="02020603050405020304" pitchFamily="18" charset="0"/>
                <a:cs typeface="Times New Roman" panose="02020603050405020304" pitchFamily="18" charset="0"/>
              </a:rPr>
              <a:t>and services multiple end users or client organizations.</a:t>
            </a:r>
          </a:p>
          <a:p>
            <a:pPr defTabSz="914012"/>
            <a:r>
              <a:rPr lang="en-US" sz="4000" b="1">
                <a:solidFill>
                  <a:prstClr val="black"/>
                </a:solidFill>
                <a:latin typeface="Times New Roman" panose="02020603050405020304" pitchFamily="18" charset="0"/>
                <a:cs typeface="Times New Roman" panose="02020603050405020304" pitchFamily="18" charset="0"/>
              </a:rPr>
              <a:t>E.g. salesforce.com , Google Apps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Software as a Service (SaaS)</a:t>
            </a:r>
            <a:endParaRPr lang="en-US"/>
          </a:p>
        </p:txBody>
      </p:sp>
    </p:spTree>
    <p:extLst>
      <p:ext uri="{BB962C8B-B14F-4D97-AF65-F5344CB8AC3E}">
        <p14:creationId xmlns="" val="1291645853"/>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406400" y="1295400"/>
            <a:ext cx="11466732" cy="48320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2800" b="1">
                <a:solidFill>
                  <a:prstClr val="black"/>
                </a:solidFill>
                <a:latin typeface="Times New Roman" panose="02020603050405020304" pitchFamily="18" charset="0"/>
                <a:cs typeface="Times New Roman" panose="02020603050405020304" pitchFamily="18" charset="0"/>
              </a:rPr>
              <a:t>Platform as a service encapsulates a layer of software and provides it as a service that can be used to build higher-level services.</a:t>
            </a:r>
          </a:p>
          <a:p>
            <a:pPr defTabSz="914012"/>
            <a:r>
              <a:rPr lang="en-US" sz="2800" b="1">
                <a:solidFill>
                  <a:prstClr val="black"/>
                </a:solidFill>
                <a:latin typeface="Times New Roman" panose="02020603050405020304" pitchFamily="18" charset="0"/>
                <a:cs typeface="Times New Roman" panose="02020603050405020304" pitchFamily="18" charset="0"/>
              </a:rPr>
              <a:t>2 Perspectives for PaaS :-</a:t>
            </a:r>
          </a:p>
          <a:p>
            <a:pPr defTabSz="914012"/>
            <a:r>
              <a:rPr lang="en-US" sz="2800" b="1">
                <a:solidFill>
                  <a:prstClr val="black"/>
                </a:solidFill>
                <a:latin typeface="Times New Roman" panose="02020603050405020304" pitchFamily="18" charset="0"/>
                <a:cs typeface="Times New Roman" panose="02020603050405020304" pitchFamily="18" charset="0"/>
              </a:rPr>
              <a:t>1. Producer:- Someone producing PaaS might produce a platform by integrating an OS, middleware, application software, and even a development environment that is then provided to a customer as a service.</a:t>
            </a:r>
          </a:p>
          <a:p>
            <a:pPr defTabSz="914012"/>
            <a:r>
              <a:rPr lang="en-US" sz="2800" b="1">
                <a:solidFill>
                  <a:prstClr val="black"/>
                </a:solidFill>
                <a:latin typeface="Times New Roman" panose="02020603050405020304" pitchFamily="18" charset="0"/>
                <a:cs typeface="Times New Roman" panose="02020603050405020304" pitchFamily="18" charset="0"/>
              </a:rPr>
              <a:t>2. Consumer:-Someone using PaaS would see an encapsulated service that is presented to them through an API. The customer interacts with the platform through the API, and the platform does what is necessary to manage and scale itself to provide a given level of service.</a:t>
            </a:r>
            <a:br>
              <a:rPr lang="en-US" sz="2800" b="1">
                <a:solidFill>
                  <a:prstClr val="black"/>
                </a:solidFill>
                <a:latin typeface="Times New Roman" panose="02020603050405020304" pitchFamily="18" charset="0"/>
                <a:cs typeface="Times New Roman" panose="02020603050405020304" pitchFamily="18" charset="0"/>
              </a:rPr>
            </a:br>
            <a:r>
              <a:rPr lang="en-US" sz="2800" b="1" i="1">
                <a:solidFill>
                  <a:prstClr val="black"/>
                </a:solidFill>
                <a:latin typeface="Times New Roman" panose="02020603050405020304" pitchFamily="18" charset="0"/>
                <a:cs typeface="Times New Roman" panose="02020603050405020304" pitchFamily="18" charset="0"/>
              </a:rPr>
              <a:t>Virtual appliances can be classified as instances of PaaS.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Platform as a Service</a:t>
            </a:r>
            <a:endParaRPr lang="en-US"/>
          </a:p>
        </p:txBody>
      </p:sp>
    </p:spTree>
    <p:extLst>
      <p:ext uri="{BB962C8B-B14F-4D97-AF65-F5344CB8AC3E}">
        <p14:creationId xmlns="" val="3588562272"/>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406399" y="1699139"/>
            <a:ext cx="11340123"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600" b="1">
                <a:solidFill>
                  <a:prstClr val="black"/>
                </a:solidFill>
                <a:latin typeface="Times New Roman" panose="02020603050405020304" pitchFamily="18" charset="0"/>
                <a:cs typeface="Times New Roman" panose="02020603050405020304" pitchFamily="18" charset="0"/>
              </a:rPr>
              <a:t>Infrastructure as a service delivers basic storage and computing capabilities as standardized services over the network.</a:t>
            </a:r>
          </a:p>
          <a:p>
            <a:pPr defTabSz="914012"/>
            <a:r>
              <a:rPr lang="en-US" sz="3600" b="1">
                <a:solidFill>
                  <a:prstClr val="black"/>
                </a:solidFill>
                <a:latin typeface="Times New Roman" panose="02020603050405020304" pitchFamily="18" charset="0"/>
                <a:cs typeface="Times New Roman" panose="02020603050405020304" pitchFamily="18" charset="0"/>
              </a:rPr>
              <a:t>Servers, storage systems, switches, routers , and other systems are pooled and made available to handle workloads that range from application components to high-performance computing applications.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Infrastructure as a Service</a:t>
            </a:r>
            <a:endParaRPr lang="en-US"/>
          </a:p>
        </p:txBody>
      </p:sp>
    </p:spTree>
    <p:extLst>
      <p:ext uri="{BB962C8B-B14F-4D97-AF65-F5344CB8AC3E}">
        <p14:creationId xmlns="" val="2131288301"/>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4" name="Content Placeholder 3"/>
          <p:cNvSpPr>
            <a:spLocks noGrp="1"/>
          </p:cNvSpPr>
          <p:nvPr>
            <p:ph sz="quarter" idx="10"/>
          </p:nvPr>
        </p:nvSpPr>
        <p:spPr>
          <a:xfrm>
            <a:off x="406400" y="152400"/>
            <a:ext cx="8432800" cy="1143000"/>
          </a:xfrm>
        </p:spPr>
        <p:txBody>
          <a:bodyPr>
            <a:normAutofit/>
          </a:bodyPr>
          <a:lstStyle/>
          <a:p>
            <a:r>
              <a:rPr lang="en-US" smtClean="0"/>
              <a:t>Service Models Summary</a:t>
            </a:r>
            <a:endParaRPr lang="en-US"/>
          </a:p>
        </p:txBody>
      </p:sp>
      <p:sp>
        <p:nvSpPr>
          <p:cNvPr id="2" name="Rectangle 1"/>
          <p:cNvSpPr/>
          <p:nvPr/>
        </p:nvSpPr>
        <p:spPr>
          <a:xfrm>
            <a:off x="406400" y="1407944"/>
            <a:ext cx="11466732" cy="510293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80000"/>
              </a:lnSpc>
            </a:pPr>
            <a:r>
              <a:rPr lang="en-US" altLang="ja-JP" sz="2000">
                <a:solidFill>
                  <a:prstClr val="black"/>
                </a:solidFill>
                <a:latin typeface="Times New Roman" panose="02020603050405020304" pitchFamily="18" charset="0"/>
                <a:cs typeface="Times New Roman" panose="02020603050405020304" pitchFamily="18" charset="0"/>
              </a:rPr>
              <a:t>Cloud Software as a Service (SaaS)</a:t>
            </a:r>
          </a:p>
          <a:p>
            <a:pPr lvl="1" algn="just">
              <a:lnSpc>
                <a:spcPct val="80000"/>
              </a:lnSpc>
            </a:pPr>
            <a:r>
              <a:rPr lang="en-US" altLang="en-US" sz="2000">
                <a:solidFill>
                  <a:prstClr val="black"/>
                </a:solidFill>
                <a:latin typeface="Times New Roman" panose="02020603050405020304" pitchFamily="18" charset="0"/>
                <a:cs typeface="Times New Roman" panose="02020603050405020304" pitchFamily="18" charset="0"/>
              </a:rPr>
              <a:t>The </a:t>
            </a:r>
            <a:r>
              <a:rPr lang="en-US" altLang="en-US" sz="2000" b="1">
                <a:solidFill>
                  <a:prstClr val="black"/>
                </a:solidFill>
                <a:latin typeface="Times New Roman" panose="02020603050405020304" pitchFamily="18" charset="0"/>
                <a:cs typeface="Times New Roman" panose="02020603050405020304" pitchFamily="18" charset="0"/>
              </a:rPr>
              <a:t>capability provided to the consumer is to use the provider’s applications</a:t>
            </a:r>
            <a:r>
              <a:rPr lang="en-US" altLang="en-US" sz="2000">
                <a:solidFill>
                  <a:prstClr val="black"/>
                </a:solidFill>
                <a:latin typeface="Times New Roman" panose="02020603050405020304" pitchFamily="18" charset="0"/>
                <a:cs typeface="Times New Roman" panose="02020603050405020304" pitchFamily="18" charset="0"/>
              </a:rPr>
              <a:t> running on a cloud infrastructure and accessible from various client devices through a thin client interface such as a Web browser (e.g., web-based email). The consumer does not manage or control the underlying cloud infrastructure, network, servers, operating systems, storage, or even individual application capabilities, with the possible exception of limited user-specific application configuration settings.</a:t>
            </a:r>
            <a:endParaRPr lang="en-US" altLang="en-US" sz="2000" i="1">
              <a:solidFill>
                <a:prstClr val="black"/>
              </a:solidFill>
              <a:latin typeface="Times New Roman" panose="02020603050405020304" pitchFamily="18" charset="0"/>
              <a:cs typeface="Times New Roman" panose="02020603050405020304" pitchFamily="18" charset="0"/>
            </a:endParaRPr>
          </a:p>
          <a:p>
            <a:pPr>
              <a:lnSpc>
                <a:spcPct val="80000"/>
              </a:lnSpc>
            </a:pPr>
            <a:endParaRPr lang="en-US" altLang="ja-JP" sz="2000">
              <a:solidFill>
                <a:prstClr val="black"/>
              </a:solidFill>
              <a:latin typeface="Times New Roman" panose="02020603050405020304" pitchFamily="18" charset="0"/>
              <a:cs typeface="Times New Roman" panose="02020603050405020304" pitchFamily="18" charset="0"/>
            </a:endParaRPr>
          </a:p>
          <a:p>
            <a:pPr>
              <a:lnSpc>
                <a:spcPct val="80000"/>
              </a:lnSpc>
            </a:pPr>
            <a:r>
              <a:rPr lang="en-US" altLang="ja-JP" sz="2000">
                <a:solidFill>
                  <a:prstClr val="black"/>
                </a:solidFill>
                <a:latin typeface="Times New Roman" panose="02020603050405020304" pitchFamily="18" charset="0"/>
                <a:cs typeface="Times New Roman" panose="02020603050405020304" pitchFamily="18" charset="0"/>
              </a:rPr>
              <a:t>Cloud Platform as a Service (PaaS)</a:t>
            </a:r>
          </a:p>
          <a:p>
            <a:pPr lvl="1" algn="just">
              <a:lnSpc>
                <a:spcPct val="80000"/>
              </a:lnSpc>
            </a:pPr>
            <a:r>
              <a:rPr lang="en-US" altLang="en-US" sz="2000">
                <a:solidFill>
                  <a:prstClr val="black"/>
                </a:solidFill>
                <a:latin typeface="Times New Roman" panose="02020603050405020304" pitchFamily="18" charset="0"/>
                <a:cs typeface="Times New Roman" panose="02020603050405020304" pitchFamily="18" charset="0"/>
              </a:rPr>
              <a:t>The </a:t>
            </a:r>
            <a:r>
              <a:rPr lang="en-US" altLang="en-US" sz="2000" b="1">
                <a:solidFill>
                  <a:prstClr val="black"/>
                </a:solidFill>
                <a:latin typeface="Times New Roman" panose="02020603050405020304" pitchFamily="18" charset="0"/>
                <a:cs typeface="Times New Roman" panose="02020603050405020304" pitchFamily="18" charset="0"/>
              </a:rPr>
              <a:t>capability provided to the consumer is to deploy onto the cloud infrastructure consumer-created applications using programming languages and tools supported by the provider</a:t>
            </a:r>
            <a:r>
              <a:rPr lang="en-US" altLang="en-US" sz="2000">
                <a:solidFill>
                  <a:prstClr val="black"/>
                </a:solidFill>
                <a:latin typeface="Times New Roman" panose="02020603050405020304" pitchFamily="18" charset="0"/>
                <a:cs typeface="Times New Roman" panose="02020603050405020304" pitchFamily="18" charset="0"/>
              </a:rPr>
              <a:t> (e.g., Java, Python, .Net). The consumer does not manage or control the underlying cloud infrastructure, network, servers, operating systems, or storage, but the consumer has control over the deployed applications and possibly application hosting environment configurations.</a:t>
            </a:r>
          </a:p>
          <a:p>
            <a:pPr lvl="1">
              <a:lnSpc>
                <a:spcPct val="80000"/>
              </a:lnSpc>
            </a:pPr>
            <a:endParaRPr lang="en-US" altLang="ja-JP" sz="2000">
              <a:solidFill>
                <a:prstClr val="black"/>
              </a:solidFill>
              <a:latin typeface="Times New Roman" panose="02020603050405020304" pitchFamily="18" charset="0"/>
              <a:cs typeface="Times New Roman" panose="02020603050405020304" pitchFamily="18" charset="0"/>
            </a:endParaRPr>
          </a:p>
          <a:p>
            <a:pPr>
              <a:lnSpc>
                <a:spcPct val="80000"/>
              </a:lnSpc>
            </a:pPr>
            <a:r>
              <a:rPr lang="en-US" altLang="ja-JP" sz="2000">
                <a:solidFill>
                  <a:prstClr val="black"/>
                </a:solidFill>
                <a:latin typeface="Times New Roman" panose="02020603050405020304" pitchFamily="18" charset="0"/>
                <a:cs typeface="Times New Roman" panose="02020603050405020304" pitchFamily="18" charset="0"/>
              </a:rPr>
              <a:t>Cloud Infrastructure as a Service (IaaS)</a:t>
            </a:r>
          </a:p>
          <a:p>
            <a:pPr lvl="1" algn="just">
              <a:lnSpc>
                <a:spcPct val="80000"/>
              </a:lnSpc>
            </a:pPr>
            <a:r>
              <a:rPr lang="en-US" altLang="en-US" sz="2000">
                <a:solidFill>
                  <a:prstClr val="black"/>
                </a:solidFill>
                <a:latin typeface="Times New Roman" panose="02020603050405020304" pitchFamily="18" charset="0"/>
                <a:cs typeface="Times New Roman" panose="02020603050405020304" pitchFamily="18" charset="0"/>
              </a:rPr>
              <a:t>The </a:t>
            </a:r>
            <a:r>
              <a:rPr lang="en-US" altLang="en-US" sz="2000" b="1">
                <a:solidFill>
                  <a:prstClr val="black"/>
                </a:solidFill>
                <a:latin typeface="Times New Roman" panose="02020603050405020304" pitchFamily="18" charset="0"/>
                <a:cs typeface="Times New Roman" panose="02020603050405020304" pitchFamily="18" charset="0"/>
              </a:rPr>
              <a:t>capability provided to the consumer is to rent processing, storage, networks, and other fundamental computing resources</a:t>
            </a:r>
            <a:r>
              <a:rPr lang="en-US" altLang="en-US" sz="2000">
                <a:solidFill>
                  <a:prstClr val="black"/>
                </a:solidFill>
                <a:latin typeface="Times New Roman" panose="02020603050405020304" pitchFamily="18" charset="0"/>
                <a:cs typeface="Times New Roman" panose="02020603050405020304" pitchFamily="18" charset="0"/>
              </a:rPr>
              <a:t> where the consumer is able to deploy and run arbitrary software, which can include operating systems and applications. The consumer does not manage or control the underlying cloud infrastructure but has control over operating systems, storage, deployed applications, and possibly select networking components (e.g., firewalls, load balancers).</a:t>
            </a:r>
          </a:p>
          <a:p>
            <a:pPr>
              <a:lnSpc>
                <a:spcPct val="80000"/>
              </a:lnSpc>
            </a:pPr>
            <a:r>
              <a:rPr lang="en-US" altLang="en-US" sz="700">
                <a:solidFill>
                  <a:prstClr val="black"/>
                </a:solidFill>
              </a:rPr>
              <a:t> . </a:t>
            </a:r>
          </a:p>
        </p:txBody>
      </p:sp>
    </p:spTree>
    <p:extLst>
      <p:ext uri="{BB962C8B-B14F-4D97-AF65-F5344CB8AC3E}">
        <p14:creationId xmlns="" val="3060773977"/>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1919536" y="1628800"/>
            <a:ext cx="8280920"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4012"/>
            <a:r>
              <a:rPr lang="en-US" sz="3200" b="1">
                <a:solidFill>
                  <a:prstClr val="black"/>
                </a:solidFill>
              </a:rPr>
              <a:t>Key Technology is Virtualization</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Cloud Infrastructures</a:t>
            </a:r>
            <a:endParaRPr lang="en-US"/>
          </a:p>
        </p:txBody>
      </p:sp>
      <p:grpSp>
        <p:nvGrpSpPr>
          <p:cNvPr id="5" name="Group 22"/>
          <p:cNvGrpSpPr/>
          <p:nvPr/>
        </p:nvGrpSpPr>
        <p:grpSpPr>
          <a:xfrm>
            <a:off x="2425507" y="3050050"/>
            <a:ext cx="2895600" cy="2000250"/>
            <a:chOff x="2057400" y="2209800"/>
            <a:chExt cx="2895600" cy="2000310"/>
          </a:xfrm>
        </p:grpSpPr>
        <p:sp>
          <p:nvSpPr>
            <p:cNvPr id="6" name="Rounded Rectangle 5"/>
            <p:cNvSpPr>
              <a:spLocks noChangeArrowheads="1"/>
            </p:cNvSpPr>
            <p:nvPr/>
          </p:nvSpPr>
          <p:spPr bwMode="auto">
            <a:xfrm>
              <a:off x="2057400" y="3276600"/>
              <a:ext cx="2895600" cy="457200"/>
            </a:xfrm>
            <a:prstGeom prst="roundRect">
              <a:avLst>
                <a:gd name="adj" fmla="val 16667"/>
              </a:avLst>
            </a:prstGeom>
            <a:solidFill>
              <a:srgbClr val="FFCC99"/>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Hardware</a:t>
              </a:r>
            </a:p>
          </p:txBody>
        </p:sp>
        <p:sp>
          <p:nvSpPr>
            <p:cNvPr id="7" name="Rounded Rectangle 6"/>
            <p:cNvSpPr>
              <a:spLocks noChangeArrowheads="1"/>
            </p:cNvSpPr>
            <p:nvPr/>
          </p:nvSpPr>
          <p:spPr bwMode="auto">
            <a:xfrm>
              <a:off x="2057400" y="2743200"/>
              <a:ext cx="2895600" cy="457200"/>
            </a:xfrm>
            <a:prstGeom prst="roundRect">
              <a:avLst>
                <a:gd name="adj" fmla="val 16667"/>
              </a:avLst>
            </a:prstGeom>
            <a:solidFill>
              <a:srgbClr val="CCFF99"/>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Operating System</a:t>
              </a:r>
            </a:p>
          </p:txBody>
        </p:sp>
        <p:sp>
          <p:nvSpPr>
            <p:cNvPr id="8" name="Rounded Rectangle 7"/>
            <p:cNvSpPr>
              <a:spLocks noChangeArrowheads="1"/>
            </p:cNvSpPr>
            <p:nvPr/>
          </p:nvSpPr>
          <p:spPr bwMode="auto">
            <a:xfrm>
              <a:off x="2057400" y="2209800"/>
              <a:ext cx="914400" cy="457200"/>
            </a:xfrm>
            <a:prstGeom prst="roundRect">
              <a:avLst>
                <a:gd name="adj" fmla="val 16667"/>
              </a:avLst>
            </a:prstGeom>
            <a:solidFill>
              <a:srgbClr val="99CCCC"/>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9" name="Rounded Rectangle 9"/>
            <p:cNvSpPr>
              <a:spLocks noChangeArrowheads="1"/>
            </p:cNvSpPr>
            <p:nvPr/>
          </p:nvSpPr>
          <p:spPr bwMode="auto">
            <a:xfrm>
              <a:off x="3048000" y="2209800"/>
              <a:ext cx="914400" cy="457200"/>
            </a:xfrm>
            <a:prstGeom prst="roundRect">
              <a:avLst>
                <a:gd name="adj" fmla="val 16667"/>
              </a:avLst>
            </a:prstGeom>
            <a:solidFill>
              <a:srgbClr val="99CCCC"/>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1" name="Rounded Rectangle 11"/>
            <p:cNvSpPr>
              <a:spLocks noChangeArrowheads="1"/>
            </p:cNvSpPr>
            <p:nvPr/>
          </p:nvSpPr>
          <p:spPr bwMode="auto">
            <a:xfrm>
              <a:off x="4038600" y="2209800"/>
              <a:ext cx="914400" cy="457200"/>
            </a:xfrm>
            <a:prstGeom prst="roundRect">
              <a:avLst>
                <a:gd name="adj" fmla="val 16667"/>
              </a:avLst>
            </a:prstGeom>
            <a:solidFill>
              <a:srgbClr val="99CCCC"/>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2" name="TextBox 20"/>
            <p:cNvSpPr txBox="1">
              <a:spLocks noChangeArrowheads="1"/>
            </p:cNvSpPr>
            <p:nvPr/>
          </p:nvSpPr>
          <p:spPr bwMode="auto">
            <a:xfrm>
              <a:off x="2439584" y="3810000"/>
              <a:ext cx="22351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eaLnBrk="0" fontAlgn="base" hangingPunct="0">
                <a:spcBef>
                  <a:spcPct val="0"/>
                </a:spcBef>
                <a:spcAft>
                  <a:spcPct val="0"/>
                </a:spcAft>
                <a:defRPr/>
              </a:pPr>
              <a:r>
                <a:rPr lang="en-US" altLang="en-US" sz="2000" kern="0" smtClean="0">
                  <a:solidFill>
                    <a:srgbClr val="FFFFFF"/>
                  </a:solidFill>
                </a:rPr>
                <a:t>Traditional Stack</a:t>
              </a:r>
            </a:p>
          </p:txBody>
        </p:sp>
      </p:grpSp>
      <p:grpSp>
        <p:nvGrpSpPr>
          <p:cNvPr id="14" name="Group 23"/>
          <p:cNvGrpSpPr/>
          <p:nvPr/>
        </p:nvGrpSpPr>
        <p:grpSpPr>
          <a:xfrm>
            <a:off x="6464107" y="2516650"/>
            <a:ext cx="2895600" cy="2533650"/>
            <a:chOff x="5638800" y="1676400"/>
            <a:chExt cx="2895600" cy="2533710"/>
          </a:xfrm>
        </p:grpSpPr>
        <p:sp>
          <p:nvSpPr>
            <p:cNvPr id="15" name="Rounded Rectangle 12"/>
            <p:cNvSpPr>
              <a:spLocks noChangeArrowheads="1"/>
            </p:cNvSpPr>
            <p:nvPr/>
          </p:nvSpPr>
          <p:spPr bwMode="auto">
            <a:xfrm>
              <a:off x="5638800" y="3276600"/>
              <a:ext cx="2895600" cy="457200"/>
            </a:xfrm>
            <a:prstGeom prst="roundRect">
              <a:avLst>
                <a:gd name="adj" fmla="val 16667"/>
              </a:avLst>
            </a:prstGeom>
            <a:solidFill>
              <a:srgbClr val="FFCC99"/>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Hardware</a:t>
              </a:r>
            </a:p>
          </p:txBody>
        </p:sp>
        <p:sp>
          <p:nvSpPr>
            <p:cNvPr id="16" name="Rounded Rectangle 13"/>
            <p:cNvSpPr>
              <a:spLocks noChangeArrowheads="1"/>
            </p:cNvSpPr>
            <p:nvPr/>
          </p:nvSpPr>
          <p:spPr bwMode="auto">
            <a:xfrm>
              <a:off x="5638800" y="2209800"/>
              <a:ext cx="914400" cy="457200"/>
            </a:xfrm>
            <a:prstGeom prst="roundRect">
              <a:avLst>
                <a:gd name="adj" fmla="val 16667"/>
              </a:avLst>
            </a:prstGeom>
            <a:solidFill>
              <a:srgbClr val="CCFF99"/>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OS</a:t>
              </a:r>
            </a:p>
          </p:txBody>
        </p:sp>
        <p:sp>
          <p:nvSpPr>
            <p:cNvPr id="17" name="Rounded Rectangle 14"/>
            <p:cNvSpPr>
              <a:spLocks noChangeArrowheads="1"/>
            </p:cNvSpPr>
            <p:nvPr/>
          </p:nvSpPr>
          <p:spPr bwMode="auto">
            <a:xfrm>
              <a:off x="5638800" y="1676400"/>
              <a:ext cx="914400" cy="457200"/>
            </a:xfrm>
            <a:prstGeom prst="roundRect">
              <a:avLst>
                <a:gd name="adj" fmla="val 16667"/>
              </a:avLst>
            </a:prstGeom>
            <a:solidFill>
              <a:srgbClr val="99CCCC"/>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8" name="Rounded Rectangle 15"/>
            <p:cNvSpPr>
              <a:spLocks noChangeArrowheads="1"/>
            </p:cNvSpPr>
            <p:nvPr/>
          </p:nvSpPr>
          <p:spPr bwMode="auto">
            <a:xfrm>
              <a:off x="6629400" y="1676400"/>
              <a:ext cx="914400" cy="457200"/>
            </a:xfrm>
            <a:prstGeom prst="roundRect">
              <a:avLst>
                <a:gd name="adj" fmla="val 16667"/>
              </a:avLst>
            </a:prstGeom>
            <a:solidFill>
              <a:srgbClr val="99CCCC"/>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19" name="Rounded Rectangle 16"/>
            <p:cNvSpPr>
              <a:spLocks noChangeArrowheads="1"/>
            </p:cNvSpPr>
            <p:nvPr/>
          </p:nvSpPr>
          <p:spPr bwMode="auto">
            <a:xfrm>
              <a:off x="7620000" y="1676400"/>
              <a:ext cx="914400" cy="457200"/>
            </a:xfrm>
            <a:prstGeom prst="roundRect">
              <a:avLst>
                <a:gd name="adj" fmla="val 16667"/>
              </a:avLst>
            </a:prstGeom>
            <a:solidFill>
              <a:srgbClr val="99CCCC"/>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App</a:t>
              </a:r>
            </a:p>
          </p:txBody>
        </p:sp>
        <p:sp>
          <p:nvSpPr>
            <p:cNvPr id="20" name="Rounded Rectangle 17"/>
            <p:cNvSpPr>
              <a:spLocks noChangeArrowheads="1"/>
            </p:cNvSpPr>
            <p:nvPr/>
          </p:nvSpPr>
          <p:spPr bwMode="auto">
            <a:xfrm>
              <a:off x="5638800" y="2743200"/>
              <a:ext cx="2895600" cy="457200"/>
            </a:xfrm>
            <a:prstGeom prst="roundRect">
              <a:avLst>
                <a:gd name="adj" fmla="val 16667"/>
              </a:avLst>
            </a:prstGeom>
            <a:solidFill>
              <a:srgbClr val="CC99FF"/>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Hypervisor</a:t>
              </a:r>
            </a:p>
          </p:txBody>
        </p:sp>
        <p:sp>
          <p:nvSpPr>
            <p:cNvPr id="21" name="Rounded Rectangle 18"/>
            <p:cNvSpPr>
              <a:spLocks noChangeArrowheads="1"/>
            </p:cNvSpPr>
            <p:nvPr/>
          </p:nvSpPr>
          <p:spPr bwMode="auto">
            <a:xfrm>
              <a:off x="6629400" y="2209800"/>
              <a:ext cx="914400" cy="457200"/>
            </a:xfrm>
            <a:prstGeom prst="roundRect">
              <a:avLst>
                <a:gd name="adj" fmla="val 16667"/>
              </a:avLst>
            </a:prstGeom>
            <a:solidFill>
              <a:srgbClr val="CCFF99"/>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OS</a:t>
              </a:r>
            </a:p>
          </p:txBody>
        </p:sp>
        <p:sp>
          <p:nvSpPr>
            <p:cNvPr id="22" name="Rounded Rectangle 19"/>
            <p:cNvSpPr>
              <a:spLocks noChangeArrowheads="1"/>
            </p:cNvSpPr>
            <p:nvPr/>
          </p:nvSpPr>
          <p:spPr bwMode="auto">
            <a:xfrm>
              <a:off x="7620000" y="2209800"/>
              <a:ext cx="914400" cy="457200"/>
            </a:xfrm>
            <a:prstGeom prst="roundRect">
              <a:avLst>
                <a:gd name="adj" fmla="val 16667"/>
              </a:avLst>
            </a:prstGeom>
            <a:solidFill>
              <a:srgbClr val="CCFF99"/>
            </a:solidFill>
            <a:ln w="9525" algn="ctr">
              <a:solidFill>
                <a:srgbClr val="000000"/>
              </a:solidFill>
              <a:round/>
            </a:ln>
          </p:spPr>
          <p:txBody>
            <a:bodyPr anchor="ct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algn="ctr" eaLnBrk="0" fontAlgn="base" hangingPunct="0">
                <a:spcBef>
                  <a:spcPct val="0"/>
                </a:spcBef>
                <a:spcAft>
                  <a:spcPct val="0"/>
                </a:spcAft>
                <a:defRPr/>
              </a:pPr>
              <a:r>
                <a:rPr lang="en-US" altLang="en-US" kern="0" smtClean="0">
                  <a:solidFill>
                    <a:srgbClr val="000000"/>
                  </a:solidFill>
                </a:rPr>
                <a:t>OS</a:t>
              </a:r>
            </a:p>
          </p:txBody>
        </p:sp>
        <p:sp>
          <p:nvSpPr>
            <p:cNvPr id="23" name="TextBox 21"/>
            <p:cNvSpPr txBox="1">
              <a:spLocks noChangeArrowheads="1"/>
            </p:cNvSpPr>
            <p:nvPr/>
          </p:nvSpPr>
          <p:spPr bwMode="auto">
            <a:xfrm>
              <a:off x="5999309" y="3810000"/>
              <a:ext cx="22302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600" b="1" kern="1200">
                  <a:solidFill>
                    <a:schemeClr val="tx1"/>
                  </a:solidFill>
                  <a:latin typeface="Arial" pitchFamily="34" charset="0"/>
                  <a:ea typeface="+mn-ea"/>
                  <a:cs typeface="+mn-cs"/>
                </a:defRPr>
              </a:lvl1pPr>
              <a:lvl2pPr marL="742950" indent="-285750" algn="l" defTabSz="914400" rtl="0" eaLnBrk="1" latinLnBrk="0" hangingPunct="1">
                <a:defRPr sz="1600" b="1" kern="1200">
                  <a:solidFill>
                    <a:schemeClr val="tx1"/>
                  </a:solidFill>
                  <a:latin typeface="Arial" pitchFamily="34" charset="0"/>
                  <a:ea typeface="+mn-ea"/>
                  <a:cs typeface="+mn-cs"/>
                </a:defRPr>
              </a:lvl2pPr>
              <a:lvl3pPr marL="1143000" indent="-228600" algn="l" defTabSz="914400" rtl="0" eaLnBrk="1" latinLnBrk="0" hangingPunct="1">
                <a:defRPr sz="1600" b="1" kern="1200">
                  <a:solidFill>
                    <a:schemeClr val="tx1"/>
                  </a:solidFill>
                  <a:latin typeface="Arial" pitchFamily="34" charset="0"/>
                  <a:ea typeface="+mn-ea"/>
                  <a:cs typeface="+mn-cs"/>
                </a:defRPr>
              </a:lvl3pPr>
              <a:lvl4pPr marL="1600200" indent="-228600" algn="l" defTabSz="914400" rtl="0" eaLnBrk="1" latinLnBrk="0" hangingPunct="1">
                <a:defRPr sz="1600" b="1" kern="1200">
                  <a:solidFill>
                    <a:schemeClr val="tx1"/>
                  </a:solidFill>
                  <a:latin typeface="Arial" pitchFamily="34" charset="0"/>
                  <a:ea typeface="+mn-ea"/>
                  <a:cs typeface="+mn-cs"/>
                </a:defRPr>
              </a:lvl4pPr>
              <a:lvl5pPr marL="2057400" indent="-228600" algn="l" defTabSz="914400" rtl="0" eaLnBrk="1" latinLnBrk="0" hangingPunct="1">
                <a:defRPr sz="1600" b="1" kern="1200">
                  <a:solidFill>
                    <a:schemeClr val="tx1"/>
                  </a:solidFill>
                  <a:latin typeface="Arial" pitchFamily="34" charset="0"/>
                  <a:ea typeface="+mn-ea"/>
                  <a:cs typeface="+mn-cs"/>
                </a:defRPr>
              </a:lvl5pPr>
              <a:lvl6pPr marL="25146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6pPr>
              <a:lvl7pPr marL="29718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7pPr>
              <a:lvl8pPr marL="34290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8pPr>
              <a:lvl9pPr marL="3886200" indent="-228600" algn="l" defTabSz="914400" rtl="0" eaLnBrk="0" fontAlgn="base" latinLnBrk="0" hangingPunct="0">
                <a:spcBef>
                  <a:spcPct val="0"/>
                </a:spcBef>
                <a:spcAft>
                  <a:spcPct val="0"/>
                </a:spcAft>
                <a:defRPr sz="1600" b="1" kern="1200">
                  <a:solidFill>
                    <a:schemeClr val="tx1"/>
                  </a:solidFill>
                  <a:latin typeface="Arial" pitchFamily="34" charset="0"/>
                  <a:ea typeface="+mn-ea"/>
                  <a:cs typeface="+mn-cs"/>
                </a:defRPr>
              </a:lvl9pPr>
            </a:lstStyle>
            <a:p>
              <a:pPr eaLnBrk="0" fontAlgn="base" hangingPunct="0">
                <a:spcBef>
                  <a:spcPct val="0"/>
                </a:spcBef>
                <a:spcAft>
                  <a:spcPct val="0"/>
                </a:spcAft>
                <a:defRPr/>
              </a:pPr>
              <a:r>
                <a:rPr lang="en-US" altLang="en-US" sz="2000" kern="0" smtClean="0">
                  <a:solidFill>
                    <a:srgbClr val="FFFFFF"/>
                  </a:solidFill>
                </a:rPr>
                <a:t>Virtualized Stack</a:t>
              </a:r>
            </a:p>
          </p:txBody>
        </p:sp>
      </p:grpSp>
      <p:sp>
        <p:nvSpPr>
          <p:cNvPr id="2" name="Rectangle 1"/>
          <p:cNvSpPr/>
          <p:nvPr/>
        </p:nvSpPr>
        <p:spPr>
          <a:xfrm>
            <a:off x="1243822" y="5272280"/>
            <a:ext cx="9658639" cy="120032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2400">
                <a:solidFill>
                  <a:prstClr val="black"/>
                </a:solidFill>
                <a:latin typeface="Times New Roman" panose="02020603050405020304" pitchFamily="18" charset="0"/>
                <a:cs typeface="Times New Roman" panose="02020603050405020304" pitchFamily="18" charset="0"/>
              </a:rPr>
              <a:t>Virtualization plays an important role as an enabling technology for datacentre implementation by abstracting compute, network, and storage service platforms from the underlying physical hardware</a:t>
            </a:r>
          </a:p>
        </p:txBody>
      </p:sp>
    </p:spTree>
    <p:extLst>
      <p:ext uri="{BB962C8B-B14F-4D97-AF65-F5344CB8AC3E}">
        <p14:creationId xmlns="" val="3617506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406400" y="1685071"/>
            <a:ext cx="11297920" cy="40318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defTabSz="914012">
              <a:buFont typeface="Arial" pitchFamily="34" charset="0"/>
              <a:buChar char="•"/>
            </a:pPr>
            <a:r>
              <a:rPr lang="en-US" sz="3200" b="1">
                <a:solidFill>
                  <a:prstClr val="black"/>
                </a:solidFill>
                <a:latin typeface="Times New Roman" panose="02020603050405020304" pitchFamily="18" charset="0"/>
                <a:cs typeface="Times New Roman" panose="02020603050405020304" pitchFamily="18" charset="0"/>
              </a:rPr>
              <a:t>Provide on-demand provisioning of computational resources</a:t>
            </a:r>
          </a:p>
          <a:p>
            <a:pPr marL="457200" indent="-457200" defTabSz="914012">
              <a:buFont typeface="Arial" pitchFamily="34" charset="0"/>
              <a:buChar char="•"/>
            </a:pPr>
            <a:r>
              <a:rPr lang="en-US" sz="3200" b="1">
                <a:solidFill>
                  <a:prstClr val="black"/>
                </a:solidFill>
                <a:latin typeface="Times New Roman" panose="02020603050405020304" pitchFamily="18" charset="0"/>
                <a:cs typeface="Times New Roman" panose="02020603050405020304" pitchFamily="18" charset="0"/>
              </a:rPr>
              <a:t>Use virtualization technologies to lease these resources</a:t>
            </a:r>
          </a:p>
          <a:p>
            <a:pPr marL="457200" indent="-457200" defTabSz="914012">
              <a:buFont typeface="Arial" pitchFamily="34" charset="0"/>
              <a:buChar char="•"/>
            </a:pPr>
            <a:r>
              <a:rPr lang="en-US" sz="3200" b="1">
                <a:solidFill>
                  <a:prstClr val="black"/>
                </a:solidFill>
                <a:latin typeface="Times New Roman" panose="02020603050405020304" pitchFamily="18" charset="0"/>
                <a:cs typeface="Times New Roman" panose="02020603050405020304" pitchFamily="18" charset="0"/>
              </a:rPr>
              <a:t>Provide public and simple remote interfaces to manage those resources</a:t>
            </a:r>
          </a:p>
          <a:p>
            <a:pPr marL="457200" indent="-457200" defTabSz="914012">
              <a:buFont typeface="Arial" pitchFamily="34" charset="0"/>
              <a:buChar char="•"/>
            </a:pPr>
            <a:r>
              <a:rPr lang="en-US" sz="3200" b="1">
                <a:solidFill>
                  <a:prstClr val="black"/>
                </a:solidFill>
                <a:latin typeface="Times New Roman" panose="02020603050405020304" pitchFamily="18" charset="0"/>
                <a:cs typeface="Times New Roman" panose="02020603050405020304" pitchFamily="18" charset="0"/>
              </a:rPr>
              <a:t>Use a pay-as-you-go cost model, typically charging by the hour </a:t>
            </a:r>
          </a:p>
          <a:p>
            <a:pPr marL="457200" indent="-457200" defTabSz="914012">
              <a:buFont typeface="Arial" pitchFamily="34" charset="0"/>
              <a:buChar char="•"/>
            </a:pPr>
            <a:r>
              <a:rPr lang="en-US" sz="3200" b="1">
                <a:solidFill>
                  <a:prstClr val="black"/>
                </a:solidFill>
                <a:latin typeface="Times New Roman" panose="02020603050405020304" pitchFamily="18" charset="0"/>
                <a:cs typeface="Times New Roman" panose="02020603050405020304" pitchFamily="18" charset="0"/>
              </a:rPr>
              <a:t>Operate data centers large enough to provide a seemingly unlimited amount of resources to their clients</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Cloud Providers Characteristics</a:t>
            </a:r>
            <a:endParaRPr lang="en-US"/>
          </a:p>
        </p:txBody>
      </p:sp>
    </p:spTree>
    <p:extLst>
      <p:ext uri="{BB962C8B-B14F-4D97-AF65-F5344CB8AC3E}">
        <p14:creationId xmlns="" val="1714794934"/>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10" name="TextBox 9"/>
          <p:cNvSpPr txBox="1"/>
          <p:nvPr/>
        </p:nvSpPr>
        <p:spPr>
          <a:xfrm>
            <a:off x="406400" y="1558462"/>
            <a:ext cx="11214100" cy="255454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012"/>
            <a:r>
              <a:rPr lang="en-US" sz="3200" b="1">
                <a:solidFill>
                  <a:prstClr val="black"/>
                </a:solidFill>
                <a:latin typeface="Times New Roman" panose="02020603050405020304" pitchFamily="18" charset="0"/>
                <a:cs typeface="Times New Roman" panose="02020603050405020304" pitchFamily="18" charset="0"/>
              </a:rPr>
              <a:t>Distributed Management of Virtual Machines</a:t>
            </a:r>
          </a:p>
          <a:p>
            <a:pPr defTabSz="914012"/>
            <a:endParaRPr lang="en-US" sz="3200" b="1">
              <a:solidFill>
                <a:prstClr val="black"/>
              </a:solidFill>
              <a:latin typeface="Times New Roman" panose="02020603050405020304" pitchFamily="18" charset="0"/>
              <a:cs typeface="Times New Roman" panose="02020603050405020304" pitchFamily="18" charset="0"/>
            </a:endParaRPr>
          </a:p>
          <a:p>
            <a:pPr defTabSz="914012"/>
            <a:r>
              <a:rPr lang="en-US" sz="3200" b="1">
                <a:solidFill>
                  <a:prstClr val="black"/>
                </a:solidFill>
                <a:latin typeface="Times New Roman" panose="02020603050405020304" pitchFamily="18" charset="0"/>
                <a:cs typeface="Times New Roman" panose="02020603050405020304" pitchFamily="18" charset="0"/>
              </a:rPr>
              <a:t>Reservation-Based Provisioning of Virtualized Resources</a:t>
            </a:r>
          </a:p>
          <a:p>
            <a:pPr defTabSz="914012"/>
            <a:endParaRPr lang="en-IN" sz="3200" b="1">
              <a:solidFill>
                <a:prstClr val="black"/>
              </a:solidFill>
              <a:latin typeface="Times New Roman" panose="02020603050405020304" pitchFamily="18" charset="0"/>
              <a:cs typeface="Times New Roman" panose="02020603050405020304" pitchFamily="18" charset="0"/>
            </a:endParaRPr>
          </a:p>
          <a:p>
            <a:pPr defTabSz="914012"/>
            <a:r>
              <a:rPr lang="en-US" sz="3200" b="1">
                <a:solidFill>
                  <a:prstClr val="black"/>
                </a:solidFill>
                <a:latin typeface="Times New Roman" panose="02020603050405020304" pitchFamily="18" charset="0"/>
                <a:cs typeface="Times New Roman" panose="02020603050405020304" pitchFamily="18" charset="0"/>
              </a:rPr>
              <a:t>Provisioning to Meet SLA Commitments</a:t>
            </a:r>
            <a:endParaRPr lang="en-IN" sz="3200" b="1">
              <a:solidFill>
                <a:prstClr val="black"/>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Management of Virtualized Resources</a:t>
            </a:r>
            <a:endParaRPr lang="en-US"/>
          </a:p>
        </p:txBody>
      </p:sp>
    </p:spTree>
    <p:extLst>
      <p:ext uri="{BB962C8B-B14F-4D97-AF65-F5344CB8AC3E}">
        <p14:creationId xmlns="" val="1159484436"/>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Motivation</a:t>
            </a:r>
            <a:endParaRPr lang="en-US"/>
          </a:p>
        </p:txBody>
      </p:sp>
      <p:graphicFrame>
        <p:nvGraphicFramePr>
          <p:cNvPr id="5" name="Content Placeholder 8"/>
          <p:cNvGraphicFramePr/>
          <p:nvPr>
            <p:extLst/>
          </p:nvPr>
        </p:nvGraphicFramePr>
        <p:xfrm>
          <a:off x="535276" y="1546274"/>
          <a:ext cx="7498080" cy="4800600"/>
        </p:xfrm>
        <a:graphic>
          <a:graphicData uri="http://schemas.openxmlformats.org/drawingml/2006/diagram">
            <dgm:relIds xmlns:dgm="http://schemas.openxmlformats.org/drawingml/2006/diagram" r:dm="rId4" r:lo="rId5" r:qs="rId6" r:cs="rId7"/>
          </a:graphicData>
        </a:graphic>
      </p:graphicFrame>
      <p:sp>
        <p:nvSpPr>
          <p:cNvPr id="6" name="TextBox 5"/>
          <p:cNvSpPr txBox="1"/>
          <p:nvPr/>
        </p:nvSpPr>
        <p:spPr>
          <a:xfrm>
            <a:off x="8271804" y="1544394"/>
            <a:ext cx="3587261" cy="40318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14350" indent="-514350" defTabSz="914012">
              <a:buFontTx/>
              <a:buAutoNum type="arabicPeriod"/>
            </a:pPr>
            <a:r>
              <a:rPr lang="en-US" sz="3200" b="1">
                <a:solidFill>
                  <a:prstClr val="black"/>
                </a:solidFill>
                <a:latin typeface="Times New Roman" panose="02020603050405020304" pitchFamily="18" charset="0"/>
                <a:cs typeface="Times New Roman" panose="02020603050405020304" pitchFamily="18" charset="0"/>
              </a:rPr>
              <a:t>Web Scale Problems</a:t>
            </a:r>
          </a:p>
          <a:p>
            <a:pPr marL="514350" indent="-514350" defTabSz="914012">
              <a:buFontTx/>
              <a:buAutoNum type="arabicPeriod"/>
            </a:pPr>
            <a:r>
              <a:rPr lang="en-US" sz="3200" b="1">
                <a:solidFill>
                  <a:prstClr val="black"/>
                </a:solidFill>
                <a:latin typeface="Times New Roman" panose="02020603050405020304" pitchFamily="18" charset="0"/>
                <a:cs typeface="Times New Roman" panose="02020603050405020304" pitchFamily="18" charset="0"/>
              </a:rPr>
              <a:t>Web 2.0 and Social Networking</a:t>
            </a:r>
          </a:p>
          <a:p>
            <a:pPr marL="514350" indent="-514350" defTabSz="914012">
              <a:buFontTx/>
              <a:buAutoNum type="arabicPeriod"/>
            </a:pPr>
            <a:r>
              <a:rPr lang="en-US" sz="3200" b="1">
                <a:solidFill>
                  <a:prstClr val="black"/>
                </a:solidFill>
                <a:latin typeface="Times New Roman" panose="02020603050405020304" pitchFamily="18" charset="0"/>
                <a:cs typeface="Times New Roman" panose="02020603050405020304" pitchFamily="18" charset="0"/>
              </a:rPr>
              <a:t>Information Explosion</a:t>
            </a:r>
          </a:p>
          <a:p>
            <a:pPr marL="514350" indent="-514350" defTabSz="914012">
              <a:buFontTx/>
              <a:buAutoNum type="arabicPeriod"/>
            </a:pPr>
            <a:r>
              <a:rPr lang="en-US" sz="3200" b="1">
                <a:solidFill>
                  <a:prstClr val="black"/>
                </a:solidFill>
                <a:latin typeface="Times New Roman" panose="02020603050405020304" pitchFamily="18" charset="0"/>
                <a:cs typeface="Times New Roman" panose="02020603050405020304" pitchFamily="18" charset="0"/>
              </a:rPr>
              <a:t>Mobile Web</a:t>
            </a:r>
          </a:p>
        </p:txBody>
      </p:sp>
    </p:spTree>
    <p:extLst>
      <p:ext uri="{BB962C8B-B14F-4D97-AF65-F5344CB8AC3E}">
        <p14:creationId xmlns="" val="2465586316"/>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10" name="TextBox 9"/>
          <p:cNvSpPr txBox="1"/>
          <p:nvPr/>
        </p:nvSpPr>
        <p:spPr>
          <a:xfrm>
            <a:off x="406400" y="1522783"/>
            <a:ext cx="11335026" cy="489364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914012"/>
            <a:r>
              <a:rPr lang="en-US" sz="2400" b="1">
                <a:solidFill>
                  <a:prstClr val="black"/>
                </a:solidFill>
                <a:latin typeface="Times New Roman" panose="02020603050405020304" pitchFamily="18" charset="0"/>
                <a:cs typeface="Times New Roman" panose="02020603050405020304" pitchFamily="18" charset="0"/>
              </a:rPr>
              <a:t>The key component of an IaaS cloud architecture is the cloud OS, which manages the physical and virtual infrastructures and controls the provisioning of virtual resources according to the needs of the user services</a:t>
            </a:r>
          </a:p>
          <a:p>
            <a:pPr algn="just" defTabSz="914012"/>
            <a:endParaRPr lang="en-US" sz="2400" b="1">
              <a:solidFill>
                <a:prstClr val="black"/>
              </a:solidFill>
              <a:latin typeface="Times New Roman" panose="02020603050405020304" pitchFamily="18" charset="0"/>
              <a:cs typeface="Times New Roman" panose="02020603050405020304" pitchFamily="18" charset="0"/>
            </a:endParaRPr>
          </a:p>
          <a:p>
            <a:pPr algn="just" defTabSz="914012"/>
            <a:r>
              <a:rPr lang="en-US" sz="2400" b="1">
                <a:solidFill>
                  <a:prstClr val="black"/>
                </a:solidFill>
                <a:latin typeface="Times New Roman" panose="02020603050405020304" pitchFamily="18" charset="0"/>
                <a:cs typeface="Times New Roman" panose="02020603050405020304" pitchFamily="18" charset="0"/>
              </a:rPr>
              <a:t>A cloud OS’s role is to efficiently manage datacenter resources to deliver a flexible, secure, and isolated multitenant execution environment for user services that abstracts the underlying physical infrastructure and offers different interfaces and APIs for interacting with the cloud</a:t>
            </a:r>
          </a:p>
          <a:p>
            <a:pPr algn="just" defTabSz="914012"/>
            <a:endParaRPr lang="en-US" sz="2400" b="1">
              <a:solidFill>
                <a:prstClr val="black"/>
              </a:solidFill>
              <a:latin typeface="Times New Roman" panose="02020603050405020304" pitchFamily="18" charset="0"/>
              <a:cs typeface="Times New Roman" panose="02020603050405020304" pitchFamily="18" charset="0"/>
            </a:endParaRPr>
          </a:p>
          <a:p>
            <a:pPr algn="just" defTabSz="914012"/>
            <a:r>
              <a:rPr lang="en-US" sz="2400" b="1">
                <a:solidFill>
                  <a:prstClr val="black"/>
                </a:solidFill>
                <a:latin typeface="Times New Roman" panose="02020603050405020304" pitchFamily="18" charset="0"/>
                <a:cs typeface="Times New Roman" panose="02020603050405020304" pitchFamily="18" charset="0"/>
              </a:rPr>
              <a:t>While local users and administrators can interact with the cloud using local interfaces and administrative tools that offer rich functionality for managing, controlling, and monitoring the virtual and physical infrastructure, remote cloud users employ public cloud interfaces that usually provide more limited functionality</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smtClean="0"/>
              <a:t>Cloud Infrastructure Anatomy</a:t>
            </a:r>
            <a:endParaRPr lang="en-US"/>
          </a:p>
        </p:txBody>
      </p:sp>
    </p:spTree>
    <p:extLst>
      <p:ext uri="{BB962C8B-B14F-4D97-AF65-F5344CB8AC3E}">
        <p14:creationId xmlns="" val="3576224522"/>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pic>
        <p:nvPicPr>
          <p:cNvPr id="2" name="Picture 1"/>
          <p:cNvPicPr>
            <a:picLocks noChangeAspect="1"/>
          </p:cNvPicPr>
          <p:nvPr/>
        </p:nvPicPr>
        <p:blipFill>
          <a:blip r:embed="rId2"/>
          <a:stretch>
            <a:fillRect/>
          </a:stretch>
        </p:blipFill>
        <p:spPr>
          <a:xfrm>
            <a:off x="0" y="56791"/>
            <a:ext cx="7792278" cy="6801209"/>
          </a:xfrm>
          <a:prstGeom prst="rect">
            <a:avLst/>
          </a:prstGeom>
        </p:spPr>
      </p:pic>
      <p:sp>
        <p:nvSpPr>
          <p:cNvPr id="5" name="Rectangle 4"/>
          <p:cNvSpPr/>
          <p:nvPr/>
        </p:nvSpPr>
        <p:spPr>
          <a:xfrm>
            <a:off x="7792278" y="1563902"/>
            <a:ext cx="4081670" cy="415498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solidFill>
                  <a:prstClr val="black"/>
                </a:solidFill>
                <a:latin typeface="Times New Roman" panose="02020603050405020304" pitchFamily="18" charset="0"/>
                <a:cs typeface="Times New Roman" panose="02020603050405020304" pitchFamily="18" charset="0"/>
              </a:rPr>
              <a:t>The cloud operating system is responsible for:</a:t>
            </a:r>
            <a:endParaRPr lang="en-IN" sz="2400">
              <a:solidFill>
                <a:prstClr val="black"/>
              </a:solidFill>
              <a:latin typeface="Times New Roman" panose="02020603050405020304" pitchFamily="18" charset="0"/>
              <a:cs typeface="Times New Roman" panose="02020603050405020304" pitchFamily="18" charset="0"/>
            </a:endParaRPr>
          </a:p>
          <a:p>
            <a:r>
              <a:rPr lang="en-IN" sz="2400">
                <a:solidFill>
                  <a:prstClr val="black"/>
                </a:solidFill>
                <a:latin typeface="Times New Roman" panose="02020603050405020304" pitchFamily="18" charset="0"/>
                <a:cs typeface="Times New Roman" panose="02020603050405020304" pitchFamily="18" charset="0"/>
              </a:rPr>
              <a:t>1. managing the physical and virtual infrastructure,</a:t>
            </a:r>
          </a:p>
          <a:p>
            <a:r>
              <a:rPr lang="en-IN" sz="2400">
                <a:solidFill>
                  <a:prstClr val="black"/>
                </a:solidFill>
                <a:latin typeface="Times New Roman" panose="02020603050405020304" pitchFamily="18" charset="0"/>
                <a:cs typeface="Times New Roman" panose="02020603050405020304" pitchFamily="18" charset="0"/>
              </a:rPr>
              <a:t>2. orchestrating and commanding service provisioning and deployment</a:t>
            </a:r>
          </a:p>
          <a:p>
            <a:r>
              <a:rPr lang="en-IN" sz="2400">
                <a:solidFill>
                  <a:prstClr val="black"/>
                </a:solidFill>
                <a:latin typeface="Times New Roman" panose="02020603050405020304" pitchFamily="18" charset="0"/>
                <a:cs typeface="Times New Roman" panose="02020603050405020304" pitchFamily="18" charset="0"/>
              </a:rPr>
              <a:t>3. providing federation capabilities for accessing and deploying virtual resources in remote cloud infrastructures</a:t>
            </a:r>
          </a:p>
        </p:txBody>
      </p:sp>
    </p:spTree>
    <p:extLst>
      <p:ext uri="{BB962C8B-B14F-4D97-AF65-F5344CB8AC3E}">
        <p14:creationId xmlns="" val="2797077346"/>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0">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latin typeface="Times New Roman" panose="02020603050405020304" pitchFamily="18" charset="0"/>
                <a:cs typeface="Times New Roman" panose="02020603050405020304" pitchFamily="18" charset="0"/>
              </a:rPr>
              <a:t>Evolution of Web</a:t>
            </a:r>
            <a:endParaRPr lang="en-US">
              <a:latin typeface="Times New Roman" panose="02020603050405020304" pitchFamily="18" charset="0"/>
              <a:cs typeface="Times New Roman" panose="02020603050405020304" pitchFamily="18" charset="0"/>
            </a:endParaRPr>
          </a:p>
        </p:txBody>
      </p:sp>
      <p:sp>
        <p:nvSpPr>
          <p:cNvPr id="2" name="Rectangle 1"/>
          <p:cNvSpPr/>
          <p:nvPr/>
        </p:nvSpPr>
        <p:spPr>
          <a:xfrm>
            <a:off x="406400" y="1295400"/>
            <a:ext cx="11396394" cy="529375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600">
                <a:solidFill>
                  <a:prstClr val="black"/>
                </a:solidFill>
                <a:latin typeface="Times New Roman" panose="02020603050405020304" pitchFamily="18" charset="0"/>
                <a:cs typeface="Times New Roman" panose="02020603050405020304" pitchFamily="18" charset="0"/>
              </a:rPr>
              <a:t>Explosive growth in applications:</a:t>
            </a:r>
          </a:p>
          <a:p>
            <a:r>
              <a:rPr lang="en-IN" sz="2600">
                <a:solidFill>
                  <a:prstClr val="black"/>
                </a:solidFill>
                <a:latin typeface="Times New Roman" panose="02020603050405020304" pitchFamily="18" charset="0"/>
                <a:cs typeface="Times New Roman" panose="02020603050405020304" pitchFamily="18" charset="0"/>
              </a:rPr>
              <a:t>	biomedical informatics, space exploration, business analytics,</a:t>
            </a:r>
          </a:p>
          <a:p>
            <a:r>
              <a:rPr lang="en-IN" sz="2600">
                <a:solidFill>
                  <a:prstClr val="black"/>
                </a:solidFill>
                <a:latin typeface="Times New Roman" panose="02020603050405020304" pitchFamily="18" charset="0"/>
                <a:cs typeface="Times New Roman" panose="02020603050405020304" pitchFamily="18" charset="0"/>
              </a:rPr>
              <a:t>	web 2.0 social networking: YouTube, Facebook</a:t>
            </a:r>
          </a:p>
          <a:p>
            <a:r>
              <a:rPr lang="en-IN" sz="2600">
                <a:solidFill>
                  <a:prstClr val="black"/>
                </a:solidFill>
                <a:latin typeface="Times New Roman" panose="02020603050405020304" pitchFamily="18" charset="0"/>
                <a:cs typeface="Times New Roman" panose="02020603050405020304" pitchFamily="18" charset="0"/>
              </a:rPr>
              <a:t>Extreme scale content generation: e-science and e-business data deluge</a:t>
            </a:r>
          </a:p>
          <a:p>
            <a:r>
              <a:rPr lang="en-IN" sz="2600">
                <a:solidFill>
                  <a:prstClr val="black"/>
                </a:solidFill>
                <a:latin typeface="Times New Roman" panose="02020603050405020304" pitchFamily="18" charset="0"/>
                <a:cs typeface="Times New Roman" panose="02020603050405020304" pitchFamily="18" charset="0"/>
              </a:rPr>
              <a:t>Extraordinary rate of digital content consumption: digital gluttony:</a:t>
            </a:r>
          </a:p>
          <a:p>
            <a:r>
              <a:rPr lang="en-IN" sz="2600">
                <a:solidFill>
                  <a:prstClr val="black"/>
                </a:solidFill>
                <a:latin typeface="Times New Roman" panose="02020603050405020304" pitchFamily="18" charset="0"/>
                <a:cs typeface="Times New Roman" panose="02020603050405020304" pitchFamily="18" charset="0"/>
              </a:rPr>
              <a:t>	Apple iPhone, iPad, Amazon Kindle, Android, Windows Phone</a:t>
            </a:r>
          </a:p>
          <a:p>
            <a:r>
              <a:rPr lang="en-IN" sz="2600">
                <a:solidFill>
                  <a:prstClr val="black"/>
                </a:solidFill>
                <a:latin typeface="Times New Roman" panose="02020603050405020304" pitchFamily="18" charset="0"/>
                <a:cs typeface="Times New Roman" panose="02020603050405020304" pitchFamily="18" charset="0"/>
              </a:rPr>
              <a:t>Exponential growth in compute capabilities:</a:t>
            </a:r>
          </a:p>
          <a:p>
            <a:r>
              <a:rPr lang="en-IN" sz="2600">
                <a:solidFill>
                  <a:prstClr val="black"/>
                </a:solidFill>
                <a:latin typeface="Times New Roman" panose="02020603050405020304" pitchFamily="18" charset="0"/>
                <a:cs typeface="Times New Roman" panose="02020603050405020304" pitchFamily="18" charset="0"/>
              </a:rPr>
              <a:t>	multi-core, storage, bandwidth, virtual machines (virtualization)</a:t>
            </a:r>
          </a:p>
          <a:p>
            <a:r>
              <a:rPr lang="en-IN" sz="2600">
                <a:solidFill>
                  <a:prstClr val="black"/>
                </a:solidFill>
                <a:latin typeface="Times New Roman" panose="02020603050405020304" pitchFamily="18" charset="0"/>
                <a:cs typeface="Times New Roman" panose="02020603050405020304" pitchFamily="18" charset="0"/>
              </a:rPr>
              <a:t>Very short cycle of obsolescence in technologies:</a:t>
            </a:r>
          </a:p>
          <a:p>
            <a:r>
              <a:rPr lang="en-IN" sz="2600">
                <a:solidFill>
                  <a:prstClr val="black"/>
                </a:solidFill>
                <a:latin typeface="Times New Roman" panose="02020603050405020304" pitchFamily="18" charset="0"/>
                <a:cs typeface="Times New Roman" panose="02020603050405020304" pitchFamily="18" charset="0"/>
              </a:rPr>
              <a:t>	Windows 8, Ubuntu, Mac; Java versions; C</a:t>
            </a:r>
            <a:r>
              <a:rPr lang="en-US" sz="2600">
                <a:solidFill>
                  <a:prstClr val="black">
                    <a:lumMod val="50000"/>
                    <a:lumOff val="50000"/>
                  </a:prstClr>
                </a:solidFill>
                <a:latin typeface="Times New Roman" panose="02020603050405020304" pitchFamily="18" charset="0"/>
                <a:cs typeface="Times New Roman" panose="02020603050405020304" pitchFamily="18" charset="0"/>
                <a:sym typeface="Wingdings" pitchFamily="2" charset="2"/>
              </a:rPr>
              <a:t>  </a:t>
            </a:r>
            <a:r>
              <a:rPr lang="en-IN" sz="2600">
                <a:solidFill>
                  <a:prstClr val="black"/>
                </a:solidFill>
                <a:latin typeface="Times New Roman" panose="02020603050405020304" pitchFamily="18" charset="0"/>
                <a:cs typeface="Times New Roman" panose="02020603050405020304" pitchFamily="18" charset="0"/>
              </a:rPr>
              <a:t>C#; Python</a:t>
            </a:r>
          </a:p>
          <a:p>
            <a:r>
              <a:rPr lang="en-IN" sz="2600">
                <a:solidFill>
                  <a:prstClr val="black"/>
                </a:solidFill>
                <a:latin typeface="Times New Roman" panose="02020603050405020304" pitchFamily="18" charset="0"/>
                <a:cs typeface="Times New Roman" panose="02020603050405020304" pitchFamily="18" charset="0"/>
              </a:rPr>
              <a:t>Newer architectures: web services, persistence models, distributed file systems/repositories (Google, Hadoop), multi-core, wireless and mobile</a:t>
            </a:r>
          </a:p>
          <a:p>
            <a:r>
              <a:rPr lang="en-IN" sz="2600">
                <a:solidFill>
                  <a:prstClr val="black"/>
                </a:solidFill>
                <a:latin typeface="Times New Roman" panose="02020603050405020304" pitchFamily="18" charset="0"/>
                <a:cs typeface="Times New Roman" panose="02020603050405020304" pitchFamily="18" charset="0"/>
              </a:rPr>
              <a:t>Diverse knowledge and skill levels of the workforce </a:t>
            </a:r>
          </a:p>
        </p:txBody>
      </p:sp>
    </p:spTree>
    <p:extLst>
      <p:ext uri="{BB962C8B-B14F-4D97-AF65-F5344CB8AC3E}">
        <p14:creationId xmlns="" val="100049426"/>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latin typeface="Times New Roman" panose="02020603050405020304" pitchFamily="18" charset="0"/>
                <a:cs typeface="Times New Roman" panose="02020603050405020304" pitchFamily="18" charset="0"/>
              </a:rPr>
              <a:t>Technology Advances</a:t>
            </a:r>
          </a:p>
        </p:txBody>
      </p:sp>
      <p:sp>
        <p:nvSpPr>
          <p:cNvPr id="3" name="Up Arrow 2"/>
          <p:cNvSpPr/>
          <p:nvPr/>
        </p:nvSpPr>
        <p:spPr>
          <a:xfrm>
            <a:off x="4898586" y="5791200"/>
            <a:ext cx="2590800" cy="762000"/>
          </a:xfrm>
          <a:prstGeom prst="upArrow">
            <a:avLst>
              <a:gd name="adj1" fmla="val 50000"/>
              <a:gd name="adj2" fmla="val 17735"/>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400" b="1">
                <a:solidFill>
                  <a:prstClr val="black"/>
                </a:solidFill>
              </a:rPr>
              <a:t>64-bit processor</a:t>
            </a:r>
          </a:p>
        </p:txBody>
      </p:sp>
      <p:sp>
        <p:nvSpPr>
          <p:cNvPr id="5" name="Rectangle 4"/>
          <p:cNvSpPr/>
          <p:nvPr/>
        </p:nvSpPr>
        <p:spPr>
          <a:xfrm>
            <a:off x="3179323" y="5257800"/>
            <a:ext cx="6248400" cy="533400"/>
          </a:xfrm>
          <a:prstGeom prst="rect">
            <a:avLst/>
          </a:prstGeom>
          <a:solidFill>
            <a:srgbClr val="7CE4D8"/>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400" b="1">
                <a:solidFill>
                  <a:prstClr val="black"/>
                </a:solidFill>
              </a:rPr>
              <a:t>Multi-core architectures</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636523" y="5257800"/>
            <a:ext cx="533400" cy="533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p:cNvSpPr/>
          <p:nvPr/>
        </p:nvSpPr>
        <p:spPr>
          <a:xfrm>
            <a:off x="3179323" y="4495800"/>
            <a:ext cx="6248400" cy="7620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600" b="1">
                <a:solidFill>
                  <a:prstClr val="black"/>
                </a:solidFill>
              </a:rPr>
              <a:t>Virtualization: bare metal, hypervisor. …</a:t>
            </a:r>
          </a:p>
        </p:txBody>
      </p:sp>
      <p:sp>
        <p:nvSpPr>
          <p:cNvPr id="8" name="Rectangle 7"/>
          <p:cNvSpPr/>
          <p:nvPr/>
        </p:nvSpPr>
        <p:spPr>
          <a:xfrm>
            <a:off x="3636523" y="3886200"/>
            <a:ext cx="609600" cy="6096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400">
                <a:solidFill>
                  <a:prstClr val="black"/>
                </a:solidFill>
              </a:rPr>
              <a:t>VM0</a:t>
            </a:r>
          </a:p>
        </p:txBody>
      </p:sp>
      <p:sp>
        <p:nvSpPr>
          <p:cNvPr id="9" name="Rectangle 8"/>
          <p:cNvSpPr/>
          <p:nvPr/>
        </p:nvSpPr>
        <p:spPr>
          <a:xfrm>
            <a:off x="5747898" y="3886200"/>
            <a:ext cx="609600" cy="609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400">
                <a:solidFill>
                  <a:prstClr val="black"/>
                </a:solidFill>
              </a:rPr>
              <a:t>VM1</a:t>
            </a:r>
          </a:p>
        </p:txBody>
      </p:sp>
      <p:sp>
        <p:nvSpPr>
          <p:cNvPr id="10" name="Rectangle 9"/>
          <p:cNvSpPr/>
          <p:nvPr/>
        </p:nvSpPr>
        <p:spPr>
          <a:xfrm>
            <a:off x="7979923" y="3886200"/>
            <a:ext cx="6096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400" err="1">
                <a:solidFill>
                  <a:prstClr val="black"/>
                </a:solidFill>
              </a:rPr>
              <a:t>VMn</a:t>
            </a:r>
            <a:endParaRPr lang="en-US" sz="1400">
              <a:solidFill>
                <a:prstClr val="black"/>
              </a:solidFill>
            </a:endParaRPr>
          </a:p>
        </p:txBody>
      </p:sp>
      <p:sp>
        <p:nvSpPr>
          <p:cNvPr id="11" name="Rounded Rectangle 10"/>
          <p:cNvSpPr/>
          <p:nvPr/>
        </p:nvSpPr>
        <p:spPr>
          <a:xfrm>
            <a:off x="3179323" y="3276600"/>
            <a:ext cx="6248400"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600" b="1">
                <a:solidFill>
                  <a:prstClr val="black"/>
                </a:solidFill>
              </a:rPr>
              <a:t>Web-services,  SOA, WS standards</a:t>
            </a:r>
          </a:p>
        </p:txBody>
      </p:sp>
      <p:sp>
        <p:nvSpPr>
          <p:cNvPr id="12" name="Rectangle 11"/>
          <p:cNvSpPr/>
          <p:nvPr/>
        </p:nvSpPr>
        <p:spPr>
          <a:xfrm>
            <a:off x="3715898" y="2960688"/>
            <a:ext cx="190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13" name="Rectangle 12"/>
          <p:cNvSpPr/>
          <p:nvPr/>
        </p:nvSpPr>
        <p:spPr>
          <a:xfrm>
            <a:off x="6836923" y="2895600"/>
            <a:ext cx="190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14" name="Rectangle 13"/>
          <p:cNvSpPr/>
          <p:nvPr/>
        </p:nvSpPr>
        <p:spPr>
          <a:xfrm>
            <a:off x="7584636" y="2895600"/>
            <a:ext cx="190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15" name="Rectangle 14"/>
          <p:cNvSpPr/>
          <p:nvPr/>
        </p:nvSpPr>
        <p:spPr>
          <a:xfrm>
            <a:off x="8322823" y="2895600"/>
            <a:ext cx="190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16" name="Rectangle 15"/>
          <p:cNvSpPr/>
          <p:nvPr/>
        </p:nvSpPr>
        <p:spPr>
          <a:xfrm>
            <a:off x="4325498" y="2938463"/>
            <a:ext cx="1905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17" name="TextBox 18"/>
          <p:cNvSpPr txBox="1">
            <a:spLocks noChangeArrowheads="1"/>
          </p:cNvSpPr>
          <p:nvPr/>
        </p:nvSpPr>
        <p:spPr bwMode="auto">
          <a:xfrm>
            <a:off x="4515998" y="2949575"/>
            <a:ext cx="1833563" cy="33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1pPr>
            <a:lvl2pPr marL="742950" indent="-28575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2pPr>
            <a:lvl3pPr marL="11430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3pPr>
            <a:lvl4pPr marL="16002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4pPr>
            <a:lvl5pPr marL="20574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9pPr>
          </a:lstStyle>
          <a:p>
            <a:pPr eaLnBrk="1" hangingPunct="1"/>
            <a:r>
              <a:rPr lang="en-US" altLang="en-US" sz="1600" b="1">
                <a:solidFill>
                  <a:prstClr val="black"/>
                </a:solidFill>
              </a:rPr>
              <a:t>Services interface</a:t>
            </a:r>
          </a:p>
        </p:txBody>
      </p:sp>
      <p:sp>
        <p:nvSpPr>
          <p:cNvPr id="18" name="Cloud"/>
          <p:cNvSpPr>
            <a:spLocks noChangeAspect="1" noEditPoints="1" noChangeArrowheads="1"/>
          </p:cNvSpPr>
          <p:nvPr/>
        </p:nvSpPr>
        <p:spPr bwMode="auto">
          <a:xfrm>
            <a:off x="3179323" y="1309688"/>
            <a:ext cx="6096000" cy="1238250"/>
          </a:xfrm>
          <a:custGeom>
            <a:gdLst>
              <a:gd name="T0" fmla="*/ 1506090178 w 21600"/>
              <a:gd name="T1" fmla="*/ 2036877682 h 21600"/>
              <a:gd name="T2" fmla="*/ 2147483647 w 21600"/>
              <a:gd name="T3" fmla="*/ 2147483647 h 21600"/>
              <a:gd name="T4" fmla="*/ 2147483647 w 21600"/>
              <a:gd name="T5" fmla="*/ 2036877682 h 21600"/>
              <a:gd name="T6" fmla="*/ 2147483647 w 21600"/>
              <a:gd name="T7" fmla="*/ 232920844 h 21600"/>
              <a:gd name="T8" fmla="*/ 0 60000 65536"/>
              <a:gd name="T9" fmla="*/ 0 60000 65536"/>
              <a:gd name="T10" fmla="*/ 0 60000 65536"/>
              <a:gd name="T11" fmla="*/ 0 60000 65536"/>
              <a:gd name="T12" fmla="*/ 2977 w 21600"/>
              <a:gd name="T13" fmla="*/ 3262 h 21600"/>
              <a:gd name="T14" fmla="*/ 17087 w 21600"/>
              <a:gd name="T15" fmla="*/ 17337 h 21600"/>
            </a:gd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5E9EFF"/>
              </a:gs>
              <a:gs pos="39999">
                <a:srgbClr val="85C2FF"/>
              </a:gs>
              <a:gs pos="70000">
                <a:srgbClr val="C4D6EB"/>
              </a:gs>
              <a:gs pos="100000">
                <a:srgbClr val="FFEBFA"/>
              </a:gs>
            </a:gsLst>
            <a:lin ang="5400000"/>
          </a:gradFill>
          <a:ln w="9525">
            <a:solidFill>
              <a:srgbClr val="000000"/>
            </a:solidFill>
            <a:miter lim="800000"/>
          </a:ln>
          <a:effectLst>
            <a:outerShdw dist="107763" dir="2700000" algn="ctr" rotWithShape="0">
              <a:srgbClr val="808080"/>
            </a:outerShdw>
          </a:effectLst>
        </p:spPr>
        <p:txBody>
          <a:bodyPr/>
          <a:lstStyle>
            <a:defPPr>
              <a:defRPr lang="en-US"/>
            </a:defPPr>
            <a:lvl1pPr marL="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1pPr>
            <a:lvl2pPr marL="742950" indent="-28575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2pPr>
            <a:lvl3pPr marL="11430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3pPr>
            <a:lvl4pPr marL="16002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4pPr>
            <a:lvl5pPr marL="20574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9pPr>
          </a:lstStyle>
          <a:p>
            <a:pPr eaLnBrk="1" hangingPunct="1"/>
            <a:r>
              <a:rPr lang="en-US" altLang="en-US">
                <a:solidFill>
                  <a:prstClr val="black"/>
                </a:solidFill>
              </a:rPr>
              <a:t>Cloud applications: data-intensive, compute-intensive, storage-intensive</a:t>
            </a:r>
          </a:p>
        </p:txBody>
      </p:sp>
      <p:sp>
        <p:nvSpPr>
          <p:cNvPr id="19" name="Up Arrow 18"/>
          <p:cNvSpPr/>
          <p:nvPr/>
        </p:nvSpPr>
        <p:spPr>
          <a:xfrm>
            <a:off x="6086036" y="2514600"/>
            <a:ext cx="750887" cy="457200"/>
          </a:xfrm>
          <a:prstGeom prst="up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20" name="Can 19"/>
          <p:cNvSpPr/>
          <p:nvPr/>
        </p:nvSpPr>
        <p:spPr>
          <a:xfrm>
            <a:off x="1579123" y="4549775"/>
            <a:ext cx="1143000" cy="1216025"/>
          </a:xfrm>
          <a:prstGeom prst="can">
            <a:avLst/>
          </a:prstGeom>
          <a:solidFill>
            <a:srgbClr val="DEC8EE"/>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r>
              <a:rPr lang="en-US" sz="1200" b="1">
                <a:solidFill>
                  <a:prstClr val="black"/>
                </a:solidFill>
              </a:rPr>
              <a:t>Storage Models: S3, BigTable, BlobStore, </a:t>
            </a:r>
            <a:r>
              <a:rPr lang="en-US" sz="1400">
                <a:solidFill>
                  <a:prstClr val="black"/>
                </a:solidFill>
              </a:rPr>
              <a:t>...</a:t>
            </a:r>
          </a:p>
        </p:txBody>
      </p:sp>
      <p:sp>
        <p:nvSpPr>
          <p:cNvPr id="21" name="Left-Right Arrow 20"/>
          <p:cNvSpPr/>
          <p:nvPr/>
        </p:nvSpPr>
        <p:spPr>
          <a:xfrm rot="7971937">
            <a:off x="2152211" y="4268788"/>
            <a:ext cx="1339850" cy="1397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algn="ctr">
              <a:defRPr/>
            </a:pPr>
            <a:endParaRPr lang="en-US">
              <a:solidFill>
                <a:prstClr val="white"/>
              </a:solidFill>
            </a:endParaRPr>
          </a:p>
        </p:txBody>
      </p:sp>
      <p:sp>
        <p:nvSpPr>
          <p:cNvPr id="22" name="TextBox 34"/>
          <p:cNvSpPr txBox="1">
            <a:spLocks noChangeArrowheads="1"/>
          </p:cNvSpPr>
          <p:nvPr/>
        </p:nvSpPr>
        <p:spPr bwMode="auto">
          <a:xfrm>
            <a:off x="6792473" y="2514600"/>
            <a:ext cx="123348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1pPr>
            <a:lvl2pPr marL="742950" indent="-28575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2pPr>
            <a:lvl3pPr marL="11430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3pPr>
            <a:lvl4pPr marL="16002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4pPr>
            <a:lvl5pPr marL="20574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9pPr>
          </a:lstStyle>
          <a:p>
            <a:pPr eaLnBrk="1" hangingPunct="1"/>
            <a:r>
              <a:rPr lang="en-US" altLang="en-US" sz="1600" b="1">
                <a:solidFill>
                  <a:prstClr val="black"/>
                </a:solidFill>
              </a:rPr>
              <a:t>Bandwidth</a:t>
            </a:r>
          </a:p>
        </p:txBody>
      </p:sp>
      <p:sp>
        <p:nvSpPr>
          <p:cNvPr id="23" name="TextBox 35"/>
          <p:cNvSpPr txBox="1">
            <a:spLocks noChangeArrowheads="1"/>
          </p:cNvSpPr>
          <p:nvPr/>
        </p:nvSpPr>
        <p:spPr bwMode="auto">
          <a:xfrm>
            <a:off x="3252348" y="2838450"/>
            <a:ext cx="474663"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defPPr>
              <a:defRPr lang="en-US"/>
            </a:defPPr>
            <a:lvl1pPr marL="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1pPr>
            <a:lvl2pPr marL="742950" indent="-28575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2pPr>
            <a:lvl3pPr marL="11430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3pPr>
            <a:lvl4pPr marL="16002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4pPr>
            <a:lvl5pPr marL="2057400" indent="-228600" algn="l" defTabSz="914400" rtl="0" eaLnBrk="0" latinLnBrk="0" hangingPunct="0">
              <a:defRPr sz="1800" kern="1200">
                <a:solidFill>
                  <a:schemeClr val="tx1"/>
                </a:solidFill>
                <a:latin typeface="Palatino Linotype" panose="02040502050505030304" pitchFamily="18" charset="0"/>
                <a:ea typeface="+mn-ea"/>
                <a:cs typeface="Arial"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Palatino Linotype" panose="02040502050505030304" pitchFamily="18" charset="0"/>
                <a:ea typeface="+mn-ea"/>
                <a:cs typeface="Arial" pitchFamily="34" charset="0"/>
              </a:defRPr>
            </a:lvl9pPr>
          </a:lstStyle>
          <a:p>
            <a:pPr eaLnBrk="1" hangingPunct="1"/>
            <a:r>
              <a:rPr lang="en-US" altLang="en-US" sz="1400" b="1">
                <a:solidFill>
                  <a:prstClr val="black"/>
                </a:solidFill>
              </a:rPr>
              <a:t>WS</a:t>
            </a:r>
          </a:p>
        </p:txBody>
      </p:sp>
      <p:pic>
        <p:nvPicPr>
          <p:cNvPr id="24" name="Picture 7" descr="C:\Program Files\Microsoft Office\MEDIA\CAGCAT10\j0291984.wmf"/>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flipH="1">
            <a:off x="8951473" y="1143000"/>
            <a:ext cx="6477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8" descr="C:\Program Files\Microsoft Office\MEDIA\CAGCAT10\j0240719.wmf"/>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2822136" y="1536700"/>
            <a:ext cx="447675"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6" name="Picture 9" descr="C:\Program Files\Microsoft Office\MEDIA\CAGCAT10\j0292020.wmf"/>
          <p:cNvPicPr>
            <a:picLocks noChangeAspect="1" noChangeArrowheads="1"/>
          </p:cNvPicPr>
          <p:nvPr/>
        </p:nvPicPr>
        <p:blipFill>
          <a:blip r:embed="rId5">
            <a:extLst>
              <a:ext uri="{28A0092B-C50C-407E-A947-70E740481C1C}">
                <a14:useLocalDpi xmlns:a14="http://schemas.microsoft.com/office/drawing/2010/main" xmlns="" val="0"/>
              </a:ext>
            </a:extLst>
          </a:blip>
          <a:stretch>
            <a:fillRect/>
          </a:stretch>
        </p:blipFill>
        <p:spPr bwMode="auto">
          <a:xfrm>
            <a:off x="4169923" y="1109663"/>
            <a:ext cx="533400" cy="506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7" name="Picture 10" descr="C:\Program Files\Microsoft Office\MEDIA\CAGCAT10\j0297551.wmf"/>
          <p:cNvPicPr>
            <a:picLocks noChangeAspect="1" noChangeArrowheads="1"/>
          </p:cNvPicPr>
          <p:nvPr/>
        </p:nvPicPr>
        <p:blipFill>
          <a:blip r:embed="rId6">
            <a:extLst>
              <a:ext uri="{28A0092B-C50C-407E-A947-70E740481C1C}">
                <a14:useLocalDpi xmlns:a14="http://schemas.microsoft.com/office/drawing/2010/main" xmlns="" val="0"/>
              </a:ext>
            </a:extLst>
          </a:blip>
          <a:stretch>
            <a:fillRect/>
          </a:stretch>
        </p:blipFill>
        <p:spPr bwMode="auto">
          <a:xfrm>
            <a:off x="8589523" y="1617663"/>
            <a:ext cx="466725"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8" name="Picture 11" descr="C:\Program Files\Microsoft Office\MEDIA\CAGCAT10\j0301252.wmf"/>
          <p:cNvPicPr>
            <a:picLocks noChangeAspect="1" noChangeArrowheads="1"/>
          </p:cNvPicPr>
          <p:nvPr/>
        </p:nvPicPr>
        <p:blipFill>
          <a:blip r:embed="rId7">
            <a:extLst>
              <a:ext uri="{28A0092B-C50C-407E-A947-70E740481C1C}">
                <a14:useLocalDpi xmlns:a14="http://schemas.microsoft.com/office/drawing/2010/main" xmlns="" val="0"/>
              </a:ext>
            </a:extLst>
          </a:blip>
          <a:stretch>
            <a:fillRect/>
          </a:stretch>
        </p:blipFill>
        <p:spPr bwMode="auto">
          <a:xfrm>
            <a:off x="6940111" y="1044575"/>
            <a:ext cx="593725"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 name="Picture 12" descr="C:\Program Files\Microsoft Office\MEDIA\CAGCAT10\j0234687.gif"/>
          <p:cNvPicPr>
            <a:picLocks noChangeAspect="1" noChangeArrowheads="1" noCrop="1"/>
          </p:cNvPicPr>
          <p:nvPr/>
        </p:nvPicPr>
        <p:blipFill>
          <a:blip r:embed="rId8">
            <a:extLst>
              <a:ext uri="{28A0092B-C50C-407E-A947-70E740481C1C}">
                <a14:useLocalDpi xmlns:a14="http://schemas.microsoft.com/office/drawing/2010/main" xmlns="" val="0"/>
              </a:ext>
            </a:extLst>
          </a:blip>
          <a:stretch>
            <a:fillRect/>
          </a:stretch>
        </p:blipFill>
        <p:spPr bwMode="auto">
          <a:xfrm>
            <a:off x="3555561" y="2238375"/>
            <a:ext cx="614362" cy="361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 val="1805835213"/>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What is Cloud Computing?</a:t>
            </a:r>
            <a:endParaRPr lang="en-US"/>
          </a:p>
        </p:txBody>
      </p:sp>
      <p:sp>
        <p:nvSpPr>
          <p:cNvPr id="2" name="Rectangle 1"/>
          <p:cNvSpPr/>
          <p:nvPr/>
        </p:nvSpPr>
        <p:spPr>
          <a:xfrm>
            <a:off x="406400" y="1348800"/>
            <a:ext cx="11030634" cy="470898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000">
                <a:solidFill>
                  <a:prstClr val="black"/>
                </a:solidFill>
                <a:latin typeface="Times New Roman" panose="02020603050405020304" pitchFamily="18" charset="0"/>
                <a:cs typeface="Times New Roman" panose="02020603050405020304" pitchFamily="18" charset="0"/>
              </a:rPr>
              <a:t>Cloud Computing is a general term used to describe a new class of network based computing that takes place over the Internet, </a:t>
            </a:r>
          </a:p>
          <a:p>
            <a:pPr marL="457200" indent="-457200">
              <a:buFont typeface="Wingdings" pitchFamily="2" charset="2"/>
              <a:buChar char="§"/>
            </a:pPr>
            <a:r>
              <a:rPr lang="en-US" sz="3000">
                <a:solidFill>
                  <a:prstClr val="black"/>
                </a:solidFill>
                <a:latin typeface="Times New Roman" panose="02020603050405020304" pitchFamily="18" charset="0"/>
                <a:cs typeface="Times New Roman" panose="02020603050405020304" pitchFamily="18" charset="0"/>
              </a:rPr>
              <a:t>	basically a step on from Utility Computing</a:t>
            </a:r>
          </a:p>
          <a:p>
            <a:pPr marL="457200" indent="-457200">
              <a:buFont typeface="Wingdings" pitchFamily="2" charset="2"/>
              <a:buChar char="§"/>
            </a:pPr>
            <a:r>
              <a:rPr lang="en-US" sz="3000">
                <a:solidFill>
                  <a:prstClr val="black"/>
                </a:solidFill>
                <a:latin typeface="Times New Roman" panose="02020603050405020304" pitchFamily="18" charset="0"/>
                <a:cs typeface="Times New Roman" panose="02020603050405020304" pitchFamily="18" charset="0"/>
              </a:rPr>
              <a:t>	a collection/group of integrated and networked hardware, 	software and Internet infrastructure (called a platform).</a:t>
            </a:r>
          </a:p>
          <a:p>
            <a:pPr marL="457200" indent="-457200">
              <a:buFont typeface="Wingdings" pitchFamily="2" charset="2"/>
              <a:buChar char="§"/>
            </a:pPr>
            <a:r>
              <a:rPr lang="en-US" sz="3000">
                <a:solidFill>
                  <a:prstClr val="black"/>
                </a:solidFill>
                <a:latin typeface="Times New Roman" panose="02020603050405020304" pitchFamily="18" charset="0"/>
                <a:cs typeface="Times New Roman" panose="02020603050405020304" pitchFamily="18" charset="0"/>
              </a:rPr>
              <a:t>	Using the Internet for communication and transport provides 	hardware, software and networking services to clients</a:t>
            </a:r>
          </a:p>
          <a:p>
            <a:r>
              <a:rPr lang="en-US" sz="3000">
                <a:solidFill>
                  <a:prstClr val="black"/>
                </a:solidFill>
                <a:latin typeface="Times New Roman" panose="02020603050405020304" pitchFamily="18" charset="0"/>
                <a:cs typeface="Times New Roman" panose="02020603050405020304" pitchFamily="18" charset="0"/>
              </a:rPr>
              <a:t>These platforms hide the complexity and details of the underlying infrastructure from users and applications by providing very simple graphical interface or API (Applications Programming Interface).</a:t>
            </a:r>
          </a:p>
        </p:txBody>
      </p:sp>
    </p:spTree>
    <p:extLst>
      <p:ext uri="{BB962C8B-B14F-4D97-AF65-F5344CB8AC3E}">
        <p14:creationId xmlns="" val="3355753486"/>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a:t>What is Cloud </a:t>
            </a:r>
            <a:r>
              <a:rPr lang="en-US" smtClean="0"/>
              <a:t>Computing cont.…</a:t>
            </a:r>
            <a:endParaRPr lang="en-US"/>
          </a:p>
        </p:txBody>
      </p:sp>
      <p:sp>
        <p:nvSpPr>
          <p:cNvPr id="2" name="Rectangle 1"/>
          <p:cNvSpPr/>
          <p:nvPr/>
        </p:nvSpPr>
        <p:spPr>
          <a:xfrm>
            <a:off x="406400" y="1393876"/>
            <a:ext cx="11185378" cy="286232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000">
                <a:solidFill>
                  <a:prstClr val="black"/>
                </a:solidFill>
                <a:latin typeface="Times New Roman" panose="02020603050405020304" pitchFamily="18" charset="0"/>
                <a:cs typeface="Times New Roman" panose="02020603050405020304" pitchFamily="18" charset="0"/>
              </a:rPr>
              <a:t>In addition, the platform provides on demand services, that are always on, anywhere, anytime and any place. </a:t>
            </a:r>
          </a:p>
          <a:p>
            <a:r>
              <a:rPr lang="en-IN" sz="3000">
                <a:solidFill>
                  <a:prstClr val="black"/>
                </a:solidFill>
                <a:latin typeface="Times New Roman" panose="02020603050405020304" pitchFamily="18" charset="0"/>
                <a:cs typeface="Times New Roman" panose="02020603050405020304" pitchFamily="18" charset="0"/>
              </a:rPr>
              <a:t>Pay for use and as needed, elastic</a:t>
            </a:r>
          </a:p>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	scale up and down in capacity and functionalities</a:t>
            </a:r>
          </a:p>
          <a:p>
            <a:r>
              <a:rPr lang="en-IN" sz="3000">
                <a:solidFill>
                  <a:prstClr val="black"/>
                </a:solidFill>
                <a:latin typeface="Times New Roman" panose="02020603050405020304" pitchFamily="18" charset="0"/>
                <a:cs typeface="Times New Roman" panose="02020603050405020304" pitchFamily="18" charset="0"/>
              </a:rPr>
              <a:t>The hardware and software services are available to</a:t>
            </a:r>
          </a:p>
          <a:p>
            <a:pPr marL="457200" indent="-457200">
              <a:buFont typeface="Wingdings" pitchFamily="2" charset="2"/>
              <a:buChar char="§"/>
            </a:pPr>
            <a:r>
              <a:rPr lang="en-IN" sz="3000">
                <a:solidFill>
                  <a:prstClr val="black"/>
                </a:solidFill>
                <a:latin typeface="Times New Roman" panose="02020603050405020304" pitchFamily="18" charset="0"/>
                <a:cs typeface="Times New Roman" panose="02020603050405020304" pitchFamily="18" charset="0"/>
              </a:rPr>
              <a:t>	general public, enterprises, corporations and businesses markets</a:t>
            </a:r>
          </a:p>
        </p:txBody>
      </p:sp>
    </p:spTree>
    <p:extLst>
      <p:ext uri="{BB962C8B-B14F-4D97-AF65-F5344CB8AC3E}">
        <p14:creationId xmlns="" val="1219191089"/>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Drivers for the new Platform</a:t>
            </a:r>
            <a:endParaRPr lang="en-US"/>
          </a:p>
        </p:txBody>
      </p:sp>
      <p:pic>
        <p:nvPicPr>
          <p:cNvPr id="1028" name="Picture 4" descr="image"/>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406400" y="1440228"/>
            <a:ext cx="9173698" cy="4851743"/>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862037" y="6014972"/>
            <a:ext cx="8262424" cy="27699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a:solidFill>
                  <a:prstClr val="black"/>
                </a:solidFill>
                <a:latin typeface="Times New Roman" panose="02020603050405020304" pitchFamily="18" charset="0"/>
                <a:cs typeface="Times New Roman" panose="02020603050405020304" pitchFamily="18" charset="0"/>
              </a:rPr>
              <a:t>http://blogs.technet.com/b/yungchou/archive/2011/03/03/chou-s-theories-of-cloud-computing-the-5-3-2-principle.aspx</a:t>
            </a:r>
          </a:p>
        </p:txBody>
      </p:sp>
    </p:spTree>
    <p:extLst>
      <p:ext uri="{BB962C8B-B14F-4D97-AF65-F5344CB8AC3E}">
        <p14:creationId xmlns="" val="146019588"/>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nvGrpSpPr>
      <p:grpSpPr>
        <a:xfrm>
          <a:off x="0" y="0"/>
          <a:ext cx="0" cy="0"/>
        </a:xfrm>
      </p:grpSpPr>
      <p:sp>
        <p:nvSpPr>
          <p:cNvPr id="4" name="Content Placeholder 3"/>
          <p:cNvSpPr>
            <a:spLocks noGrp="1"/>
          </p:cNvSpPr>
          <p:nvPr>
            <p:ph sz="quarter" idx="10"/>
          </p:nvPr>
        </p:nvSpPr>
        <p:spPr/>
        <p:txBody>
          <a:bodyPr>
            <a:normAutofit/>
          </a:bodyPr>
          <a:lstStyle/>
          <a:p>
            <a:r>
              <a:rPr lang="en-US" smtClean="0"/>
              <a:t>Cloud Summary</a:t>
            </a:r>
            <a:endParaRPr lang="en-US"/>
          </a:p>
        </p:txBody>
      </p:sp>
      <p:pic>
        <p:nvPicPr>
          <p:cNvPr id="6" name="Picture 5"/>
          <p:cNvPicPr>
            <a:picLocks noChangeAspect="1"/>
          </p:cNvPicPr>
          <p:nvPr/>
        </p:nvPicPr>
        <p:blipFill>
          <a:blip r:embed="rId3"/>
          <a:stretch>
            <a:fillRect/>
          </a:stretch>
        </p:blipFill>
        <p:spPr>
          <a:xfrm>
            <a:off x="406400" y="1567521"/>
            <a:ext cx="8419932" cy="4523789"/>
          </a:xfrm>
          <a:prstGeom prst="rect">
            <a:avLst/>
          </a:prstGeom>
        </p:spPr>
      </p:pic>
      <p:sp>
        <p:nvSpPr>
          <p:cNvPr id="7" name="Rectangle 6"/>
          <p:cNvSpPr/>
          <p:nvPr/>
        </p:nvSpPr>
        <p:spPr>
          <a:xfrm>
            <a:off x="8826332" y="1567521"/>
            <a:ext cx="2892056" cy="397031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Arial" pitchFamily="34" charset="0"/>
              <a:buChar char="•"/>
            </a:pPr>
            <a:r>
              <a:rPr lang="en-IN" sz="2800">
                <a:solidFill>
                  <a:prstClr val="black"/>
                </a:solidFill>
                <a:latin typeface="Times New Roman" panose="02020603050405020304" pitchFamily="18" charset="0"/>
                <a:cs typeface="Times New Roman" panose="02020603050405020304" pitchFamily="18" charset="0"/>
              </a:rPr>
              <a:t>Shared pool of configurable computing resources</a:t>
            </a:r>
          </a:p>
          <a:p>
            <a:pPr marL="457200" indent="-457200">
              <a:buFont typeface="Arial" pitchFamily="34" charset="0"/>
              <a:buChar char="•"/>
            </a:pPr>
            <a:r>
              <a:rPr lang="en-IN" sz="2800">
                <a:solidFill>
                  <a:prstClr val="black"/>
                </a:solidFill>
                <a:latin typeface="Times New Roman" panose="02020603050405020304" pitchFamily="18" charset="0"/>
                <a:cs typeface="Times New Roman" panose="02020603050405020304" pitchFamily="18" charset="0"/>
              </a:rPr>
              <a:t>On-demand network access</a:t>
            </a:r>
          </a:p>
          <a:p>
            <a:pPr marL="457200" indent="-457200">
              <a:buFont typeface="Arial" pitchFamily="34" charset="0"/>
              <a:buChar char="•"/>
            </a:pPr>
            <a:r>
              <a:rPr lang="en-IN" sz="2800">
                <a:solidFill>
                  <a:prstClr val="black"/>
                </a:solidFill>
                <a:latin typeface="Times New Roman" panose="02020603050405020304" pitchFamily="18" charset="0"/>
                <a:cs typeface="Times New Roman" panose="02020603050405020304" pitchFamily="18" charset="0"/>
              </a:rPr>
              <a:t>Provisioned by the Service Provider</a:t>
            </a:r>
          </a:p>
        </p:txBody>
      </p:sp>
    </p:spTree>
    <p:extLst>
      <p:ext uri="{BB962C8B-B14F-4D97-AF65-F5344CB8AC3E}">
        <p14:creationId xmlns="" val="1105162544"/>
      </p:ext>
    </p:extLst>
  </p:cSld>
  <p:clrMapOvr>
    <a:masterClrMapping/>
  </p:clrMapOvr>
  <p:transition/>
  <p:timing/>
</p:sld>
</file>

<file path=ppt/tags/tag1.xml><?xml version="1.0" encoding="utf-8"?>
<p:tagLst xmlns:p="http://schemas.openxmlformats.org/presentationml/2006/main">
  <p:tag name="AS_NET" val="7.0.20"/>
  <p:tag name="AS_OS" val="Microsoft Windows NT 10.0.20348.0"/>
  <p:tag name="AS_RELEASE_DATE" val="2024.03.14"/>
  <p:tag name="AS_TITLE" val="Aspose.Slides for .NET6"/>
  <p:tag name="AS_VERSION" val="24.3"/>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r="http://schemas.openxmlformats.org/officeDocument/2006/relationships"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1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theme>
</file>

<file path=ppt/theme/theme4.xml><?xml version="1.0" encoding="utf-8"?>
<a:theme xmlns:r="http://schemas.openxmlformats.org/officeDocument/2006/relationships"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5.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r="http://schemas.openxmlformats.org/officeDocument/2006/relationships"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theme>
</file>

<file path=ppt/theme/theme7.xml><?xml version="1.0" encoding="utf-8"?>
<a:theme xmlns:r="http://schemas.openxmlformats.org/officeDocument/2006/relationships"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r="http://schemas.openxmlformats.org/officeDocument/2006/relationships"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174</Paragraphs>
  <Slides>31</Slides>
  <Notes>8</Notes>
  <TotalTime>1</TotalTime>
  <HiddenSlides>7</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31</vt:i4>
      </vt:variant>
    </vt:vector>
  </HeadingPairs>
  <TitlesOfParts>
    <vt:vector baseType="lpstr" size="43">
      <vt:lpstr>Arial</vt:lpstr>
      <vt:lpstr>Calibri</vt:lpstr>
      <vt:lpstr>Calibri Light</vt:lpstr>
      <vt:lpstr>Helvetica Neue</vt:lpstr>
      <vt:lpstr>Helvetica</vt:lpstr>
      <vt:lpstr>Times New Roman</vt:lpstr>
      <vt:lpstr>Gill Sans MT</vt:lpstr>
      <vt:lpstr>Wingdings</vt:lpstr>
      <vt:lpstr>Palatino Linotype</vt:lpstr>
      <vt:lpstr>Comic Sans MS</vt:lpstr>
      <vt:lpstr>ＭＳ Ｐゴシック</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24.0300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2024-09-09T04:13:12.185</cp:lastPrinted>
  <dcterms:created xsi:type="dcterms:W3CDTF">2024-09-09T11:13:12Z</dcterms:created>
  <dcterms:modified xsi:type="dcterms:W3CDTF">2024-09-09T11:13:13Z</dcterms:modified>
</cp:coreProperties>
</file>