
<file path=[Content_Types].xml><?xml version="1.0" encoding="utf-8"?>
<Types xmlns="http://schemas.openxmlformats.org/package/2006/content-types">
  <Default Extension="xml" ContentType="application/vnd.openxmlformats-officedocument.presentationml.presentation.main+xml"/>
  <Default Extension="jpg" ContentType="image/jpeg"/>
  <Default Extension="png" ContentType="image/png"/>
  <Default Extension="emf" ContentType="image/x-emf"/>
  <Default Extension="rels" ContentType="application/vnd.openxmlformats-package.relationships+xml"/>
  <Override PartName="/ppt/notesMasters/notesMaster1.xml" ContentType="application/vnd.openxmlformats-officedocument.presentationml.notesMaster+xml"/>
  <Override PartName="/ppt/notesMasters/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2.xml" ContentType="application/vnd.openxmlformats-officedocument.theme+xml"/>
  <Override PartName="/ppt/slideLayouts/slideLayout13.xml" ContentType="application/vnd.openxmlformats-officedocument.presentationml.slideLayout+xml"/>
  <Override PartName="/ppt/slideMasters/slideMaster2.xml" ContentType="application/vnd.openxmlformats-officedocument.presentationml.slideMaster+xml"/>
  <Override PartName="/ppt/slideMasters/theme/theme3.xml" ContentType="application/vnd.openxmlformats-officedocument.theme+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ustomXml/item.xml" ContentType="application/inkml+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customXml/item2.xml" ContentType="application/inkml+xml"/>
  <Override PartName="/ppt/slides/slide6.xml" ContentType="application/vnd.openxmlformats-officedocument.presentationml.slide+xml"/>
  <Override PartName="/ppt/customXml/item3.xml" ContentType="application/inkml+xml"/>
  <Override PartName="/ppt/slides/slide7.xml" ContentType="application/vnd.openxmlformats-officedocument.presentationml.slide+xml"/>
  <Override PartName="/ppt/customXml/item4.xml" ContentType="application/inkml+xml"/>
  <Override PartName="/ppt/slides/slide8.xml" ContentType="application/vnd.openxmlformats-officedocument.presentationml.slide+xml"/>
  <Override PartName="/ppt/customXml/item5.xml" ContentType="application/inkml+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ustomXml/item6.xml" ContentType="application/inkml+xml"/>
  <Override PartName="/ppt/notesSlides/notesSlide2.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customXml/item7.xml" ContentType="application/inkml+xml"/>
  <Override PartName="/ppt/slides/slide14.xml" ContentType="application/vnd.openxmlformats-officedocument.presentationml.slide+xml"/>
  <Override PartName="/ppt/customXml/item8.xml" ContentType="application/inkml+xml"/>
  <Override PartName="/ppt/slides/slide15.xml" ContentType="application/vnd.openxmlformats-officedocument.presentationml.slide+xml"/>
  <Override PartName="/ppt/customXml/item9.xml" ContentType="application/inkml+xml"/>
  <Override PartName="/ppt/slides/slide16.xml" ContentType="application/vnd.openxmlformats-officedocument.presentationml.slide+xml"/>
  <Override PartName="/ppt/slides/slide17.xml" ContentType="application/vnd.openxmlformats-officedocument.presentationml.slide+xml"/>
  <Override PartName="/ppt/customXml/item10.xml" ContentType="application/inkml+xml"/>
  <Override PartName="/ppt/slides/slide18.xml" ContentType="application/vnd.openxmlformats-officedocument.presentationml.slide+xml"/>
  <Override PartName="/ppt/customXml/item11.xml" ContentType="application/inkml+xml"/>
  <Override PartName="/ppt/slides/slide19.xml" ContentType="application/vnd.openxmlformats-officedocument.presentationml.slide+xml"/>
  <Override PartName="/ppt/customXml/item12.xml" ContentType="application/inkml+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ustomXml/item13.xml" ContentType="application/inkml+xml"/>
  <Override PartName="/ppt/notesSlides/notesSlide3.xml" ContentType="application/vnd.openxmlformats-officedocument.presentationml.notesSlide+xml"/>
  <Override PartName="/ppt/slides/slide24.xml" ContentType="application/vnd.openxmlformats-officedocument.presentationml.slide+xml"/>
  <Override PartName="/ppt/customXml/item14.xml" ContentType="application/inkml+xml"/>
  <Override PartName="/ppt/slides/slide25.xml" ContentType="application/vnd.openxmlformats-officedocument.presentationml.slide+xml"/>
  <Override PartName="/ppt/customXml/item15.xml" ContentType="application/inkml+xml"/>
  <Override PartName="/ppt/slides/slide26.xml" ContentType="application/vnd.openxmlformats-officedocument.presentationml.slide+xml"/>
  <Override PartName="/ppt/customXml/item16.xml" ContentType="application/inkml+xml"/>
  <Override PartName="/ppt/slides/slide27.xml" ContentType="application/vnd.openxmlformats-officedocument.presentationml.slide+xml"/>
  <Override PartName="/ppt/slides/slide28.xml" ContentType="application/vnd.openxmlformats-officedocument.presentationml.slide+xml"/>
  <Override PartName="/ppt/customXml/item17.xml" ContentType="application/inkml+xml"/>
  <Override PartName="/ppt/slides/slide29.xml" ContentType="application/vnd.openxmlformats-officedocument.presentationml.slide+xml"/>
  <Override PartName="/ppt/customXml/item18.xml" ContentType="application/inkml+xml"/>
  <Override PartName="/ppt/slides/slide30.xml" ContentType="application/vnd.openxmlformats-officedocument.presentationml.slide+xml"/>
  <Override PartName="/ppt/slides/slide31.xml" ContentType="application/vnd.openxmlformats-officedocument.presentationml.slide+xml"/>
  <Override PartName="/ppt/customXml/item19.xml" ContentType="application/inkml+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ustomXml/item20.xml" ContentType="application/inkml+xml"/>
  <Override PartName="/ppt/slides/slide37.xml" ContentType="application/vnd.openxmlformats-officedocument.presentationml.slide+xml"/>
  <Override PartName="/ppt/customXml/item21.xml" ContentType="application/inkml+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3.xml" ContentType="application/vnd.openxmlformats-officedocument.presentationml.slideMaster+xml"/>
  <Override PartName="/ppt/slideMasters/theme/theme4.xml" ContentType="application/vnd.openxmlformats-officedocument.theme+xml"/>
  <Override PartName="/ppt/slideLayouts/slideLayout31.xml" ContentType="application/vnd.openxmlformats-officedocument.presentationml.slideLayout+xml"/>
  <Override PartName="/ppt/slideLayouts/slideLayout35.xml" ContentType="application/vnd.openxmlformats-officedocument.presentationml.slideLayout+xml"/>
  <Override PartName="/ppt/slides/slide41.xml" ContentType="application/vnd.openxmlformats-officedocument.presentationml.slide+xml"/>
  <Override PartName="/ppt/slides/slide42.xml" ContentType="application/vnd.openxmlformats-officedocument.presentationml.slide+xml"/>
  <Override PartName="/ppt/notesSlides/notesSlide4.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d80c14892d584ab8" /><Relationship Type="http://schemas.openxmlformats.org/package/2006/relationships/metadata/core-properties" Target="/docProps/core.xml" Id="Ra05780f5befe4c39" /><Relationship Type="http://schemas.openxmlformats.org/officeDocument/2006/relationships/extended-properties" Target="/docProps/app.xml" Id="Rd58a6894ce0845c2"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3a3efc2e5dd347bb"/>
    <p:sldMasterId id="2147483662" r:id="Re0f077f76d654682"/>
    <p:sldMasterId id="2147483676" r:id="R7195e68751ed4461"/>
  </p:sldMasterIdLst>
  <p:notesMasterIdLst>
    <p:notesMasterId r:id="Rdf7f9da6ef614b7a"/>
  </p:notesMasterIdLst>
  <p:sldIdLst>
    <p:sldId id="256" r:id="R24388ec2e34c4e54"/>
    <p:sldId id="257" r:id="Rfeef0a89efc949fb"/>
    <p:sldId id="258" r:id="R59ab2cb478b54127"/>
    <p:sldId id="259" r:id="Rf2e39164f74f4c52"/>
    <p:sldId id="260" r:id="R4e84489af8384eef"/>
    <p:sldId id="261" r:id="R5cfd0fec146d4224"/>
    <p:sldId id="262" r:id="R840123d80d624dc0"/>
    <p:sldId id="263" r:id="R4edb90740aa14c5c"/>
    <p:sldId id="264" r:id="R7d9d16aed3044b91"/>
    <p:sldId id="265" r:id="Rd862eb215d464166"/>
    <p:sldId id="266" r:id="R54391e4896d047fb"/>
    <p:sldId id="267" r:id="R99258ed3e8724b46"/>
    <p:sldId id="268" r:id="Re308f08feadb439f"/>
    <p:sldId id="269" r:id="R9339cd834f5645b8"/>
    <p:sldId id="270" r:id="Rb4c3e64513dd48c7"/>
    <p:sldId id="271" r:id="R12629611526941fc"/>
    <p:sldId id="272" r:id="Rfabe736aeb0c423c"/>
    <p:sldId id="273" r:id="R92f8ee77ec214ae9"/>
    <p:sldId id="274" r:id="R5f0c5e7995414b2e"/>
    <p:sldId id="275" r:id="R26ef58b7611c4deb"/>
    <p:sldId id="276" r:id="R47bc14b6abd34d4d"/>
    <p:sldId id="277" r:id="Ref7c61eeaf404ffa"/>
    <p:sldId id="278" r:id="R038b78d77dc4415f"/>
    <p:sldId id="279" r:id="Rc1818d167f4e47fd"/>
    <p:sldId id="280" r:id="R12f0f6350efd43c8"/>
    <p:sldId id="281" r:id="Raa929a5dd1e3478d"/>
    <p:sldId id="282" r:id="R60baf7aa25974557"/>
    <p:sldId id="283" r:id="R5b9330015c8a4b33"/>
    <p:sldId id="284" r:id="Rb79812811e9142a3"/>
    <p:sldId id="285" r:id="R20eaeab2ccd44a48"/>
    <p:sldId id="286" r:id="R37fb8a6764fa4131"/>
    <p:sldId id="287" r:id="Rb87e1ee1dbf54385"/>
    <p:sldId id="288" r:id="Ra8d1d52331df494c"/>
    <p:sldId id="289" r:id="R3266dc6852264327"/>
    <p:sldId id="290" r:id="R661844c1477640f1"/>
    <p:sldId id="291" r:id="R2e3f7d9c2b1546bb"/>
    <p:sldId id="292" r:id="R2971add8467547e8"/>
    <p:sldId id="293" r:id="Rfba991fccaf845c5"/>
    <p:sldId id="294" r:id="Rafcdf500d1ce4cfe"/>
    <p:sldId id="295" r:id="Rbde84e43141c4742"/>
    <p:sldId id="296" r:id="Re40e5c7efd394e9e"/>
    <p:sldId id="297" r:id="R57fddb534af64b60"/>
    <p:sldId id="298" r:id="R9453088f53434ab6"/>
    <p:sldId id="299" r:id="R2a41f58475f4452e"/>
    <p:sldId id="300" r:id="R1ee70b9d10c04e8b"/>
    <p:sldId id="301" r:id="R9df0cfae29b5485e"/>
    <p:sldId id="302" r:id="Rb7843797f88046bd"/>
    <p:sldId id="303" r:id="Rdcaf12227ae24548"/>
    <p:sldId id="304" r:id="R90df3f4fd2a44506"/>
    <p:sldId id="305" r:id="Rd914937b98a2413e"/>
    <p:sldId id="306" r:id="R5349fb1aa7c64ad9"/>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snapToGrid="0">
      <p:cViewPr>
        <p:scale>
          <a:sx n="91" d="100"/>
          <a:sy n="91" d="100"/>
        </p:scale>
        <p:origin x="-660" y="45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&#65279;<?xml version="1.0" encoding="utf-8"?><Relationships xmlns="http://schemas.openxmlformats.org/package/2006/relationships"><Relationship Type="http://schemas.openxmlformats.org/officeDocument/2006/relationships/notesMaster" Target="/ppt/notesMasters/notesMaster1.xml" Id="Rdf7f9da6ef614b7a" /><Relationship Type="http://schemas.openxmlformats.org/officeDocument/2006/relationships/presProps" Target="/ppt/presProps.xml" Id="Radc17a93821b4a1c" /><Relationship Type="http://schemas.openxmlformats.org/officeDocument/2006/relationships/viewProps" Target="/ppt/viewProps.xml" Id="R32df9196b4fc4ee1" /><Relationship Type="http://schemas.openxmlformats.org/officeDocument/2006/relationships/slideMaster" Target="/ppt/slideMasters/slideMaster1.xml" Id="R3a3efc2e5dd347bb" /><Relationship Type="http://schemas.openxmlformats.org/officeDocument/2006/relationships/theme" Target="/ppt/slideMasters/theme/theme2.xml" Id="Re117257db3b141c0" /><Relationship Type="http://schemas.openxmlformats.org/officeDocument/2006/relationships/slideMaster" Target="/ppt/slideMasters/slideMaster2.xml" Id="Re0f077f76d654682" /><Relationship Type="http://schemas.openxmlformats.org/officeDocument/2006/relationships/slide" Target="/ppt/slides/slide1.xml" Id="R24388ec2e34c4e54" /><Relationship Type="http://schemas.openxmlformats.org/officeDocument/2006/relationships/slide" Target="/ppt/slides/slide2.xml" Id="Rfeef0a89efc949fb" /><Relationship Type="http://schemas.openxmlformats.org/officeDocument/2006/relationships/slide" Target="/ppt/slides/slide3.xml" Id="R59ab2cb478b54127" /><Relationship Type="http://schemas.openxmlformats.org/officeDocument/2006/relationships/slide" Target="/ppt/slides/slide4.xml" Id="Rf2e39164f74f4c52" /><Relationship Type="http://schemas.openxmlformats.org/officeDocument/2006/relationships/slide" Target="/ppt/slides/slide5.xml" Id="R4e84489af8384eef" /><Relationship Type="http://schemas.openxmlformats.org/officeDocument/2006/relationships/slide" Target="/ppt/slides/slide6.xml" Id="R5cfd0fec146d4224" /><Relationship Type="http://schemas.openxmlformats.org/officeDocument/2006/relationships/slide" Target="/ppt/slides/slide7.xml" Id="R840123d80d624dc0" /><Relationship Type="http://schemas.openxmlformats.org/officeDocument/2006/relationships/slide" Target="/ppt/slides/slide8.xml" Id="R4edb90740aa14c5c" /><Relationship Type="http://schemas.openxmlformats.org/officeDocument/2006/relationships/slide" Target="/ppt/slides/slide9.xml" Id="R7d9d16aed3044b91" /><Relationship Type="http://schemas.openxmlformats.org/officeDocument/2006/relationships/slide" Target="/ppt/slides/slide10.xml" Id="Rd862eb215d464166" /><Relationship Type="http://schemas.openxmlformats.org/officeDocument/2006/relationships/slide" Target="/ppt/slides/slide11.xml" Id="R54391e4896d047fb" /><Relationship Type="http://schemas.openxmlformats.org/officeDocument/2006/relationships/slide" Target="/ppt/slides/slide12.xml" Id="R99258ed3e8724b46" /><Relationship Type="http://schemas.openxmlformats.org/officeDocument/2006/relationships/slide" Target="/ppt/slides/slide13.xml" Id="Re308f08feadb439f" /><Relationship Type="http://schemas.openxmlformats.org/officeDocument/2006/relationships/slide" Target="/ppt/slides/slide14.xml" Id="R9339cd834f5645b8" /><Relationship Type="http://schemas.openxmlformats.org/officeDocument/2006/relationships/slide" Target="/ppt/slides/slide15.xml" Id="Rb4c3e64513dd48c7" /><Relationship Type="http://schemas.openxmlformats.org/officeDocument/2006/relationships/slide" Target="/ppt/slides/slide16.xml" Id="R12629611526941fc" /><Relationship Type="http://schemas.openxmlformats.org/officeDocument/2006/relationships/slide" Target="/ppt/slides/slide17.xml" Id="Rfabe736aeb0c423c" /><Relationship Type="http://schemas.openxmlformats.org/officeDocument/2006/relationships/slide" Target="/ppt/slides/slide18.xml" Id="R92f8ee77ec214ae9" /><Relationship Type="http://schemas.openxmlformats.org/officeDocument/2006/relationships/slide" Target="/ppt/slides/slide19.xml" Id="R5f0c5e7995414b2e" /><Relationship Type="http://schemas.openxmlformats.org/officeDocument/2006/relationships/slide" Target="/ppt/slides/slide20.xml" Id="R26ef58b7611c4deb" /><Relationship Type="http://schemas.openxmlformats.org/officeDocument/2006/relationships/slide" Target="/ppt/slides/slide21.xml" Id="R47bc14b6abd34d4d" /><Relationship Type="http://schemas.openxmlformats.org/officeDocument/2006/relationships/slide" Target="/ppt/slides/slide22.xml" Id="Ref7c61eeaf404ffa" /><Relationship Type="http://schemas.openxmlformats.org/officeDocument/2006/relationships/slide" Target="/ppt/slides/slide23.xml" Id="R038b78d77dc4415f" /><Relationship Type="http://schemas.openxmlformats.org/officeDocument/2006/relationships/slide" Target="/ppt/slides/slide24.xml" Id="Rc1818d167f4e47fd" /><Relationship Type="http://schemas.openxmlformats.org/officeDocument/2006/relationships/slide" Target="/ppt/slides/slide25.xml" Id="R12f0f6350efd43c8" /><Relationship Type="http://schemas.openxmlformats.org/officeDocument/2006/relationships/slide" Target="/ppt/slides/slide26.xml" Id="Raa929a5dd1e3478d" /><Relationship Type="http://schemas.openxmlformats.org/officeDocument/2006/relationships/slide" Target="/ppt/slides/slide27.xml" Id="R60baf7aa25974557" /><Relationship Type="http://schemas.openxmlformats.org/officeDocument/2006/relationships/slide" Target="/ppt/slides/slide28.xml" Id="R5b9330015c8a4b33" /><Relationship Type="http://schemas.openxmlformats.org/officeDocument/2006/relationships/slide" Target="/ppt/slides/slide29.xml" Id="Rb79812811e9142a3" /><Relationship Type="http://schemas.openxmlformats.org/officeDocument/2006/relationships/slide" Target="/ppt/slides/slide30.xml" Id="R20eaeab2ccd44a48" /><Relationship Type="http://schemas.openxmlformats.org/officeDocument/2006/relationships/slide" Target="/ppt/slides/slide31.xml" Id="R37fb8a6764fa4131" /><Relationship Type="http://schemas.openxmlformats.org/officeDocument/2006/relationships/slide" Target="/ppt/slides/slide32.xml" Id="Rb87e1ee1dbf54385" /><Relationship Type="http://schemas.openxmlformats.org/officeDocument/2006/relationships/slide" Target="/ppt/slides/slide33.xml" Id="Ra8d1d52331df494c" /><Relationship Type="http://schemas.openxmlformats.org/officeDocument/2006/relationships/slide" Target="/ppt/slides/slide34.xml" Id="R3266dc6852264327" /><Relationship Type="http://schemas.openxmlformats.org/officeDocument/2006/relationships/slide" Target="/ppt/slides/slide35.xml" Id="R661844c1477640f1" /><Relationship Type="http://schemas.openxmlformats.org/officeDocument/2006/relationships/slide" Target="/ppt/slides/slide36.xml" Id="R2e3f7d9c2b1546bb" /><Relationship Type="http://schemas.openxmlformats.org/officeDocument/2006/relationships/slide" Target="/ppt/slides/slide37.xml" Id="R2971add8467547e8" /><Relationship Type="http://schemas.openxmlformats.org/officeDocument/2006/relationships/slide" Target="/ppt/slides/slide38.xml" Id="Rfba991fccaf845c5" /><Relationship Type="http://schemas.openxmlformats.org/officeDocument/2006/relationships/slide" Target="/ppt/slides/slide39.xml" Id="Rafcdf500d1ce4cfe" /><Relationship Type="http://schemas.openxmlformats.org/officeDocument/2006/relationships/slide" Target="/ppt/slides/slide40.xml" Id="Rbde84e43141c4742" /><Relationship Type="http://schemas.openxmlformats.org/officeDocument/2006/relationships/slideMaster" Target="/ppt/slideMasters/slideMaster3.xml" Id="R7195e68751ed4461" /><Relationship Type="http://schemas.openxmlformats.org/officeDocument/2006/relationships/slide" Target="/ppt/slides/slide41.xml" Id="Re40e5c7efd394e9e" /><Relationship Type="http://schemas.openxmlformats.org/officeDocument/2006/relationships/slide" Target="/ppt/slides/slide42.xml" Id="R57fddb534af64b60" /><Relationship Type="http://schemas.openxmlformats.org/officeDocument/2006/relationships/slide" Target="/ppt/slides/slide43.xml" Id="R9453088f53434ab6" /><Relationship Type="http://schemas.openxmlformats.org/officeDocument/2006/relationships/slide" Target="/ppt/slides/slide44.xml" Id="R2a41f58475f4452e" /><Relationship Type="http://schemas.openxmlformats.org/officeDocument/2006/relationships/slide" Target="/ppt/slides/slide45.xml" Id="R1ee70b9d10c04e8b" /><Relationship Type="http://schemas.openxmlformats.org/officeDocument/2006/relationships/slide" Target="/ppt/slides/slide46.xml" Id="R9df0cfae29b5485e" /><Relationship Type="http://schemas.openxmlformats.org/officeDocument/2006/relationships/slide" Target="/ppt/slides/slide47.xml" Id="Rb7843797f88046bd" /><Relationship Type="http://schemas.openxmlformats.org/officeDocument/2006/relationships/slide" Target="/ppt/slides/slide48.xml" Id="Rdcaf12227ae24548" /><Relationship Type="http://schemas.openxmlformats.org/officeDocument/2006/relationships/slide" Target="/ppt/slides/slide49.xml" Id="R90df3f4fd2a44506" /><Relationship Type="http://schemas.openxmlformats.org/officeDocument/2006/relationships/slide" Target="/ppt/slides/slide50.xml" Id="Rd914937b98a2413e" /><Relationship Type="http://schemas.openxmlformats.org/officeDocument/2006/relationships/slide" Target="/ppt/slides/slide51.xml" Id="R5349fb1aa7c64ad9" /></Relationships>
</file>

<file path=ppt/customXml/item.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08:51.237"/>
    </inkml:context>
    <inkml:brush xml:id="br0">
      <inkml:brushProperty name="width" value="0.05292" units="cm"/>
      <inkml:brushProperty name="height" value="0.05292" units="cm"/>
      <inkml:brushProperty name="color" value="#FF0000"/>
    </inkml:brush>
  </inkml:definitions>
  <inkml:trace contextRef="#ctx0" brushRef="#br0">11159 12174 318 0,'3'8'25'0,"-2"-8"-14"15,1 1-10-15,-1 3-10 16,4 1 10-16,3 3-1 16,2 3-1-16,3 4 1 15,2 3 1-15,2 3-4 0,1 5-11 16,3 2 8-16,2 5-8 15,1 2 5-15,2 3 8 16,3 2 1-16,3 5 0 16,0 1 0-16,3 3 0 15,2 2 0-15,2 2 2 0,1 3 6 16,1-1 0-16,1 0 4 15,-1 0 2-15,2-1-2 16,-2-2-3-16,-1 0-3 16,-1-1-4-16,0-3 1 15,-3-3-3-15,-2-3 1 16,-2-3 0-16,-2-3-4 0,-2-4-13 15,-5-2-22-15,-6-7-34 16,-5-3-75-16</inkml:trace>
  <inkml:trace contextRef="#ctx0" brushRef="#br0" timeOffset="717.6013">11181 12288 290 0,'-8'25'5'0,"-2"2"-5"16,0 7-2-16,2 3 6 0,-1 1-4 16,2-1 0-16,1-2 0 15,0-5 0-15,3-8 0 16,0-5 1-16,1-6-1 15,1-5 1-15,0-6 2 16,1 0 36-16,0-10-4 0,0-7-39 16,0-7-4-16,0-6 5 15,0-6 6-15,2-3-2 16,0-2-2-16,-1 1 3 15,1 0 0-15,0 5 2 16,-1 5 1-16,0 5 2 0,1 7-1 16,0 6 0-16,1 3-1 15,2 6-7-15,3 3 0 16,2 0 1-16,7 8 1 15,5 5 0-15,6 3 0 16,8 2 1-16,8 1-10 0,6 0-2 16,5-2-47-16,2-6-113 15</inkml:trace>
  <inkml:trace contextRef="#ctx0" brushRef="#br0" timeOffset="1762.8031">19816 12256 406 0,'0'0'4'0,"3"0"1"16,1 0-8-16,4 7-8 16,4 6 9-16,6 4 0 0,6 4 3 15,4 6 3-15,7 6-7 16,6 4 6-16,4 3-3 15,3 6 1-15,5 3 0 16,2 6 0-16,4 2-1 16,1 3 0-16,2 1-1 0,4 1 2 15,-1 1-1-15,0-1 0 16,0 1 1-16,1-3 1 15,-1-1 2-15,1-2-2 16,-4-3 0-16,0-2 1 16,-4-5-3-16,-6-4 0 15,-5-3-8-15,-6-4-19 0,-11-8-39 16,-9-10-95-16</inkml:trace>
  <inkml:trace contextRef="#ctx0" brushRef="#br0" timeOffset="2496.0043">19769 12290 330 0,'3'0'6'15,"0"0"-1"-15,0 0-7 16,1 7 2-16,0 4-3 0,1 5 1 16,0 6 1-16,-2 3 1 15,2 2 1-15,-1 5-1 16,1-1 1-16,-2-1 0 15,2-5-1-15,-2-2 0 16,0-8 2-16,-1-6-2 0,-1-4 0 16,-1-5 16-16,0 0 44 15,0-12-28-15,0-4-29 16,-6-6-2-16,1-5 0 15,-2-6-1-15,-1-3 0 16,0-2-1-16,1 0 1 0,0 0-1 16,1 3 1-16,1 6 1 15,2 6-1-15,0 5 1 16,2 6 0-16,-1 4-2 15,2 3 2-15,6 1-5 16,14 1-6-16,8 1 10 0,13 2 1 16,13-1 1-16,7 1-11 15,2-8-80-15</inkml:trace>
  <inkml:trace contextRef="#ctx0" brushRef="#br0" timeOffset="9219.6162">4536 8182 150 0,'-14'-7'199'16,"-3"2"-197"-16,-3 2 1 15,2 3-2-15,-2 0 0 16,-1 1-1-16,0 8 1 15,0 3-1-15,-1 6 1 16,-3 1 0-16,-1 8-1 0,-2 3 0 16,-2 7-1-16,0 4-1 15,1 3-8-15,1 2-4 16,4 4 0-16,4 2 2 15,3 1 3-15,6 1 1 16,6 0 3-16,5 1-1 0,1 2 3 16,8 2 0-16,7 3-1 15,2 4 0-15,3 3 0 16,0 5 3-16,-1 2 1 15,-2 6 0-15,-5 0 1 16,-4 2 7-16,-7 2 0 16,-2 2 5-16,-7 1 0 0,-8-1 0 15,-3-1 0-15,-5-1 7 16,-2-5-3-16,-1-6-4 15,-3-5-7-15,-1-7-4 16,0-5-1-16,-2-6 2 0,0-6-2 16,1-6 0-16,2-4-11 15,3-7-9-15,2-8-3 16,4-6-4-16,5-5-7 15,5-6-17-15,4-4-16 16,5 0 37-16,1-4 6 0,10-4 19 16,7 2 1-16,4-1 20 15,3 4-1-15,4 3 3 16,1 4-4-16,0 16-8 15,-1 7-3-15,-1 10 0 16,-3 12 0-16,-2 10-2 16,-3 11 4-16,-2 7-1 0,-2 6 0 15,1 5 0-15,-1 4 10 16,-1 2-6-16,0 3 5 15,-1 2 1-15,-2-1-1 16,0 0 1-16,-1-4 0 16,0 1 3-16,-1-7-2 0,0-3-5 15,1-4-4-15,2-4 1 16,-1-3-4-16,2-5-4 15,0-7 3-15,1-7-3 16,1-4 0-16,0-7 1 16,2-6-2-16,1-4-1 15,3-6-13-15,3-3-18 0,3-9-20 16,3-6-72-16</inkml:trace>
  <inkml:trace contextRef="#ctx0" brushRef="#br0" timeOffset="11091.6195">10877 11467 257 0,'-11'-10'15'15,"2"3"2"-15,2 0-3 0,0 2-2 16,2 2-4-16,2 0-5 15,1 1-3-15,1 1 1 16,1-1-7-16,0 2-5 16,0-1-24-16,8 0 4 15,5 0 29-15,6 0 6 0,6-2-3 16,6 0 1-16,8-1 2 15,5-2 3-15,5 0 1 16,5-1-2-16,4-1 3 16,5 1-3-16,2-3-3 15,1 3 0-15,3-2-1 16,1-1-2-16,-2 0 0 0,-4 2 0 15,-4 0 1-15,-8 1-1 16,-5 1 0-16,-9 2 0 16,-7 2-1-16,-7 2 1 15,-6 0-13-15,-5 0-25 16,-5 0-65-16</inkml:trace>
  <inkml:trace contextRef="#ctx0" brushRef="#br0" timeOffset="12230.4215">10836 10338 159 0,'4'0'-3'16,"0"0"6"-16,2 0-1 15,2 0 0-15,3-2 0 16,3 1-4-16,5-2 2 16,4 1 3-16,6 0-3 0,4-1 2 15,5 0-2-15,3-3 1 16,4 1-1-16,3-2-2 15,0 0 1-15,0 0 2 16,2-1-5-16,0 1 12 16,-2-2 13-16,-3 1 0 15,-1 1-7-15,-5 0-5 0,-5 1-3 16,-6 0-3-16,-5 3-1 15,-4 0-1-15,-6 1-1 16,-5-3-20-16,-3-3-57 16</inkml:trace>
  <inkml:trace contextRef="#ctx0" brushRef="#br0" timeOffset="13213.2232">10790 9092 220 0,'-6'1'11'0,"2"-1"-2"0,0 0-4 16,4 0 14-16,0-4-7 16,0-4-17-16,8-4 8 15,5-4 1-15,3-5 1 16,6-4-3-16,5-4-2 15,5-6 2-15,8-2-2 0,5-5 1 16,4-7-1-16,4-2 1 16,4-6-1-16,2-1 1 15,3-3-1-15,1-2 1 16,3-1 0-16,1 0 2 15,-1 2-3-15,-1 2 2 0,-3 3-4 16,-5 6 4-16,-6 5-2 16,-5 8 0-16,-8 3 0 15,-7 8-5-15,-6 5-4 16,-9 3-16-16,-7 5-14 15,-9-1-42-15</inkml:trace>
  <inkml:trace contextRef="#ctx0" brushRef="#br0" timeOffset="18782.433">1336 9766 415 0,'-7'12'0'0,"4"3"-6"15,2 8 0-15,0 8 5 16,-1 9 2-16,-1 10-1 15,-3 12 0-15,-3 6-1 0,-4 7-10 16,-3 4-9-16,-2 3-2 16,-3 0 4-16,-3-4 3 15,0-9 4-15,0-8 9 16,2-11 0-16,1-14 2 15,3-13 0-15,4-11 14 16,4-11 9-16,4-1-3 0,4-11-14 16,2-9-21-16,1-7 16 15,9-2-6-15,6-3 1 16,1 2 3-16,2 4 1 15,4 6 0-15,1 9-1 16,3 7-2-16,1 4 1 0,3 3 1 16,5 11-1-16,1 2 2 15,2 0 1-15,1-2-1 16,2-6-2-16,0-5-1 15,1-3-4-15,2-16 1 16,1-10-3-16,-1-6-4 0,-5-8-19 16,-2-1-17-16,-7-4-12 15,-7-1 20-15,-6 2 23 16,-8 3 4-16,-4 7 27 15,-6 6 24-15,0 8 28 16,-5 8 3-16,-3 10-23 16,-2 2-16-16,1 8-21 0,0 10-8 15,-1 6 0-15,2 5 1 16,1-1 0-16,3 0-1 15,1-3 0-15,1-5 0 16,2-4 0-16,1-7 0 16,-1-4-2-16,3-3-4 0,3-2 0 15,0-2 11-15,2-9 2 16,0-1-4-16,1-2 3 15,-1 1 0-15,-1 5-4 16,2 0 2-16,-3 6 1 16,2 2-8-16,2 0 1 0,1 0 0 15,2 2 4-15,4-2-2 16,5-1 1-16,1-15-2 15,4-9-9-15,1-8-15 16,0-5-15-16,-1-2-24 16,-3-1-8-16,-3 4 30 15,-3 5 31-15,-5 8 14 0,-2 6 34 16,-2 9 22-16,-2 8-16 15,0 1-37-15,0 16 6 16,1 9 7-16,1 9 2 16,2 7-11-16,0 9-5 0,0 3-2 15,2 3-1-15,1 0-1 16,-2-2 2-16,0-3-1 15,-1-7 0-15,-3-4-2 16,-3-9-2-16,-3-10 0 16,-2-7 0-16,0-11 2 15,-4-3 10-15,-4-15 0 0,-2-11-11 16,-2-9-7-16,0-12-3 15,2-10 7-15,2-6 4 16,2-5 0-16,3 1 1 16,2 2 0-16,1 9 0 15,3 9 4-15,8 7-4 0,0 9-1 16,6 6-1-16,1 4-4 15,2 8-20-15,0 5-15 16,-2 6 1-16,-3 2 10 16,-4 7 13-16,-3 9-1 15,-5 8 15-15,-3 2 8 0,-2 4 34 16,-9 2 4-16,-4 1-14 15,-3 0-5-15,-4-4-9 16,-1-3-6-16,1-8-5 16,1-7-2-16,3-11-1 15,3-5-3-15,7-20-22 16,8-11-55-16,-1-15-23 0,14-9 71 15,7-8 22-15,4-7 5 16,2 1-3-16,1 4 3 16,-2 5 8-16,-3 8 28 15,-3 10 7-15,-2 7 21 16,-3 11-13-16,0 5-11 0,-3 10-11 15,-1 8-16-15,1 6-8 16,-2 5-9-16,3 15-3 16,-3 10 8-16,1 6 4 15,-2 9-1-15,-2 7 3 16,-2 3-2-16,0 0 4 0,-1-2-2 15,-2-8-3-15,1-4 1 16,-2-11 0-16,0-9-1 16,0-8 1-16,0-6 1 15,-3-6 1-15,-4-1 2 16,-5-1-18-16,-1-9-13 0,0-4-11 15,-1-4 1-15,2-3-2 16,3 0 30-16,3 0 12 16,5 1 13-16,1 2 1 15,3 1-3-15,10 2-9 16,4-1 3-16,2 1 1 15,5 1 2-15,4 3-6 16,-3 2-1-16,1 5-5 0,-1 4 1 16,-3 0-3-16,-3 7 0 15,-2 9-3-15,-4 2-1 16,0 3 4-16,-4-1 3 15,1 0-2-15,-2-3 3 0,0-4-1 16,0-6 1-16,-1-4-3 16,2-3 3-16,-1-1 0 15,0-10-1-15,-2-4-4 16,-2-5-1-16,-4 2 2 15,0-3 3-15,-8 2-2 0,-5 4-7 16,-4 2 2-16,-2 6 16 16,0 4 0-16,-2 3-1 15,4 0-5-15,2 8-4 16,3 1-2-16,4-1 3 15,4-3-11-15,4-3-19 16,4-2-31-16,9-9-29 0,5-10 16 16</inkml:trace>
  <inkml:trace contextRef="#ctx0" brushRef="#br0" timeOffset="19328.4339">2958 9438 276 0,'-2'1'6'0,"-1"-1"-3"15,2 0-2-15,-1 2 0 16,2 3-2-16,0 3 0 15,0 5-1-15,0 5 1 16,3 5 0-16,3 8-1 16,2 8 1-16,1 5 5 0,3 5 2 15,1 5-1-15,1 3 1 16,1-3 0-16,-2-5-2 15,-3-7-2-15,-2-10-1 16,-2-9 2-16,-4-8-3 0,-2-8 3 16,0-7 6-16,-6 0 39 15,-4-14-42-15,0-8-9 16,-3-10-12-16,2-8-13 15,0-7 3-15,1-8 7 16,3-2 7-16,3 1 0 16,0 5 13-16,3 5 2 0,0 9 11 15,1 8 9-15,5 7-6 16,7 8-19-16,5 5 1 15,3 5-1-15,2 4 0 16,2 0-1-16,-3 7-2 16,-4 8-6-16,-5 2-1 0,-8 6-1 15,-3 3 9-15,-9 3 6 16,-9 4 16-16,-6 5-1 15,-1 4-8-15,-1 1-8 16,1-2-8-16,0-7-63 16</inkml:trace>
  <inkml:trace contextRef="#ctx0" brushRef="#br0" timeOffset="20950.8368">1353 11159 425 0,'-1'16'-3'0,"1"5"-12"16,0 8 0-16,8 9 13 16,6 9 1-16,2 3 1 15,0 3-1-15,1 3-7 16,-1 0-6-16,-2-2-8 15,-3-6-7-15,-5-6 7 0,-3-7 2 16,-2-10-7-16,-1-8 2 16,-4-11 10-16,-6-6 15 15,-4-2-2-15,-3-14-27 16,-4-7-5-16,-3-6 19 15,-2-6 14-15,1-5 3 0,0-2 9 16,3-4-4-16,3 3 7 16,3 1 25-16,4 5 1 15,3 3-4-15,6 6-12 16,2 3-7-16,6 0-11 15,10 3-7-15,10-1 1 16,5 1 0-16,7 4-1 0,6 2-2 16,1 7-8-16,2 9-2 15,-2 1 9-15,-2 20 1 16,-6 12 2-16,-5 12-4 15,-8 6 0-15,-8 8-2 16,-10 4 2-16,-5 1 7 0,-8-1 4 16,-12 1 1-16,-5-6 6 15,-4-4-1-15,-1-8-3 16,0-7-4-16,3-10-3 15,3-9-1-15,5-8 4 16,4-9-2-16,5-3 0 16,4-7-12-16,6-11-14 0,0-5-4 15,9-6 9-15,7-4 11 16,5-1 8-16,5 0 0 15,2 3 6-15,3 3 3 16,5 3 0-16,0 5-1 0,2 3-4 16,0 2-1-16,-2 2-4 15,-2-1 4-15,-4-2-4 16,-3-2 1-16,-4-3 2 15,-2-1-1-15,-4-2 0 16,-6 0 0-16,-4 0 0 0,-4 2-1 16,-3 2-4-16,-2 4 0 15,-9 4-8-15,-1 7 2 16,-3 5 13-16,-1 4 3 15,-1 16-2-15,0 6-4 16,3 6 0-16,4 2 0 16,3 0-1-16,7-2 1 0,0-6-2 15,8-6-1-15,5-8-1 16,4-11-2-16,0-1 7 15,3-16 3-15,2-11 1 16,-2-6-2-16,4-7-2 16,-2-2 2-16,-2-1-2 0,-4 2-1 15,-3 5 1-15,-4 7-2 16,-4 8 4-16,-2 6 10 15,0 9 6-15,2 5-13 16,-1 1-13-16,4 3-3 16,4 10 0-16,1 3-3 0,2 4-3 15,0 2-3-15,0 3 3 16,-3 0 6-16,-4-2-5 15,-1 1 6-15,-5-2 5 16,-2-3 0-16,-1-2 2 16,-8-1 8-16,-1-4 1 15,-2-3-3-15,1-6 0 0,0-3-2 16,3 0-2-16,3-14-7 15,4-9-24-15,0-10-53 16,3-7-22-16</inkml:trace>
  <inkml:trace contextRef="#ctx0" brushRef="#br0" timeOffset="21356.4375">2171 10888 226 0,'-1'-25'31'0,"1"8"38"16,0 8-32-16,0 7-18 15,2 2-19-15,3 5-6 0,2 12 4 16,3 7 0-16,1 8 1 15,0 6 0-15,2 3 2 16,3 3-1-16,-1-2 0 16,0-3 1-16,0-5 0 15,-2-6-1-15,-2-6-2 16,-2-6-3-16,-3-8 3 0,-2-7 1 15,1-2 1-15,-1-9 5 16,-2-9-4-16,0-3-17 16,0-4-7-16,0 0 5 15,-3 3 3-15,1 4 9 16,-3 7 7-16,-4 6 11 0,1 6 12 15,-1 0-18-15,0 14-5 16,1 5 2-16,2 4-2 16,5 2 0-16,-1-1-1 15,2-4 1-15,8-6-1 16,4-7-1-16,3-7-6 0,5-11 2 15,4-16-4-15,5-13-11 16,0-7-25-16,0-10-66 16,0-2-31-16</inkml:trace>
  <inkml:trace contextRef="#ctx0" brushRef="#br0" timeOffset="22167.6388">2601 10697 109 0,'2'-30'56'0,"-3"11"29"0,1 10-30 16,-1 9-27-16,-2 3-27 16,-1 16-1-16,4 6 4 15,0 8 1-15,0 8-3 16,0 3 1-16,7 3-1 15,4 1-1-15,-1-3 2 0,3-2-3 16,0-5 1-16,0-8 0 16,0-2 0-16,-3-8 0 15,-3-5-1-15,-3-5-8 16,-4-2-6-16,-4-5-2 15,-9-2 11-15,-5-1-46 0,-3 0-58 16,-5-7 64-16,1-3 38 16,-2-1 8-16,3-2 9 15,2 2 20-15,5 1 28 16,7 1 8-16,3 2-24 15,7-2-14-15,0-2-21 16,16-5-12-16,9-2 0 0,5-3 6 16,7-3-7-16,3 1-4 15,1 2 1-15,-2 6 8 16,-5 6 2-16,-2 7-3 15,-6 2 2-15,-5 7-3 16,-4 10 4-16,-5 0 4 0,-3 3 1 16,-2-2 4-16,0-2-5 15,-4-1 1-15,0-7-5 16,1-2 2-16,-3-5-1 15,0-1-2-15,1-5 3 16,-2-10-15-16,0-3-15 0,0-5 5 16,-2-2 12-16,-5 1 5 15,-2 5 0-15,-3 1 0 16,1 5 22-16,-1 5 18 15,-1 7-13-15,3 1-12 16,0 0-8-16,4 7-2 16,4 2-1-16,2 0-1 0,5-6-28 15,10-3-11-15,5 0 16 16,5-10-14-16,2-7-6 15,2-3 22-15,-1 1 20 16,-2 1 4-16,-1 4 9 0,0 3 20 16,-2 7 6-16,-1 4-10 15,2 0-11-15,-2 10-8 16,-1 9-4-16,1 8-1 15,-4 10-3-15,1 7 3 16,-3 8 9-16,0 6-1 16,-2 4 4-16,-3 5-1 0,-2 2-8 15,0-5-3-15,-4-4 0 16,-5-6 1-16,1-8-5 15,0-12-14-15,-6-13 1 16,-5-14 1-16,0-7 9 16,-1-12 4-16,-1-19-30 0,0-14-65 15,-1-12 30-15,1-7-14 16</inkml:trace>
  <inkml:trace contextRef="#ctx0" brushRef="#br0" timeOffset="22354.8392">3155 10988 33 0,'-3'-61'111'0,"2"6"-19"16,1 12-31-16,4 9-34 0,8 8-23 15,2 7-2-15,6 6-2 16,1 4-18-16,1 6-6 15,-1 3-4-15,-2 5 15 16,-5 12 8-16,-5 4-3 16,-6 9-2-16,-3 2 8 0,-9 5 24 15,-8 1 5-15,-7 0 4 16,-1-2-3-16,0-7-16 15,2-3-9-15,3-7-2 16,6-10-8-16,4-9-77 16</inkml:trace>
  <inkml:trace contextRef="#ctx0" brushRef="#br0" timeOffset="27832.449">20168 7311 153 0,'-2'-16'217'0,"2"-2"-215"16,1 2-9-16,10 1 5 15,7 4 4-15,4-1-1 0,7-1-2 16,8 2-6-16,6-2-9 15,2 2-7-15,8-1-3 16,2 2-8-16,2 0-9 16,-2-1-3-16,0 2 24 15,-3-1 14-15,-4 3 9 0,-6 2 2 16,-7 1 18-16,-5 3 14 15,-6 1-7-15,-2 1 3 16,-3 11-6-16,-1 5-8 16,-1 5-7-16,1 6-5 15,-2 3-3-15,-2 8-2 0,-2 7 1 16,-3 7-1-16,-1 8-1 15,-2 8 0-15,-1 6 1 16,0 10 0-16,1 7-2 16,-1 3-3-16,0 8-3 15,-1 3 5-15,-1 5 1 16,-2 4 2-16,-1 3 0 0,1 2 0 15,-1 4 3-15,-4 2 13 16,-2 5-5-16,0 1 1 16,1 3-2-16,2 1-1 15,3 4-7-15,0-3 1 16,3 2-2-16,6 2 1 0,2-6 1 15,2 0-2-15,-2-2 0 16,0-3 1-16,-2 0-2 16,-2-7 0-16,-2-2 0 15,-2-7 0-15,-1-7 1 16,-2-4-1-16,1-12 0 0,-1-7 1 15,-4-5-1-15,-2-7 1 16,-1-7-1-16,0-6 0 16,0-7 0-16,-2-6 0 15,0-6 1-15,-4-7-2 16,-1-6-1-16,-5-4-2 15,-4-4-3-15,-4-3-6 0,-3-3 2 16,-5-2-1-16,-3-2 4 16,-5-3 3-16,-3-1 4 15,-4 0 1-15,-6-2 4 16,-4 1 10-16,-2 2 5 15,-5 0 0-15,-2 5-10 0,-1 1-6 16,4 5-2-16,4-4-22 16,7-3-41-16,9-10-167 15</inkml:trace>
  <inkml:trace contextRef="#ctx0" brushRef="#br0" timeOffset="29704.4523">19435 11470 332 0,'14'0'3'16,"1"-2"-4"-16,7-2 0 15,5 1 1-15,6 2 0 0,6-2 2 16,6 1-1-16,8 0-1 15,4-1 2-15,9 0-2 16,4 0 1-16,5 1-2 16,4-2 2-16,5 1-4 15,4 0 0-15,4 0 2 0,5-1 1 16,4 1 0-16,6-1 0 15,7 2 1-15,6-1-2 16,5 0 5-16,2 0 2 16,3 2 0-16,2-3-1 15,-2 2-1-15,-1 0 2 16,-2 1-3-16,-3-2 2 0,0 0-2 15,-6 0-1-15,-3 0-2 16,-6-1 1-16,-5 1-1 16,-8 0 0-16,-9 0 0 15,-9-1 0-15,-10 1 0 16,-12 0-1-16,-11 3-6 0,-11 0-7 15,-10-1-7-15,-8 1-4 16,-5 0-12-16,-6 1-16 16,-5 2-17-16,-1-1-12 15</inkml:trace>
  <inkml:trace contextRef="#ctx0" brushRef="#br0" timeOffset="30406.4535">19809 11319 71 0,'-6'-14'106'0,"3"-3"-93"16,2 0-12-16,1 0 3 15,0-1-3-15,3 0 1 16,4 4 1-16,0-3 0 15,1 3-2-15,-1 1 0 16,0 3 2-16,-2 3 10 0,-3 3 12 16,-1 4-2-16,-1 0-18 15,0 7-13-15,-6 8 2 16,-4 6 9-16,-4 4 3 15,-3 3-3-15,-3 4-2 16,-2-1 0-16,-3 1 1 0,-1-1-1 16,-1-2 2-16,2-1 3 15,1-2 5-15,4-3-3 16,3-2 2-16,5-5-5 15,3-2 0-15,4-5-1 16,3-3-4-16,2 0 0 0,1-3-6 16,9 0 13-16,4 0-3 15,6 0 2-15,5 3-2 16,6 3-3-16,4 4 0 15,6 8-1-15,3 5 0 16,4 5-1-16,3 4-11 0,2-2-48 16,1-5-124-16</inkml:trace>
  <inkml:trace contextRef="#ctx0" brushRef="#br0" timeOffset="32389.6571">19768 9748 242 0,'3'-12'-1'16,"1"-1"11"-16,-1 0-6 15,-1 2 11-15,0 3 1 16,0 0-5-16,-2 4-4 16,1 0-4-16,0 3 0 15,0 1-3-15,1 0-6 0,-1 0 3 16,0 7-5-16,0 3-1 15,-1 2 2-15,0 3 5 16,0 5 0-16,-5 3 1 16,0 4 0-16,2 4 1 15,2 3 3-15,1 2 2 0,0 2-3 16,7-1 0-16,4 2-2 15,0-4 1-15,2-4 0 16,1-3-1-16,3-6 0 16,-2-5-1-16,4-4 0 15,2-6 1-15,0-4-5 0,-1-3-3 16,0-1-5-16,-3-10-9 15,-5-4 4-15,-4-1 10 16,-5-1 7-16,-3 0 1 16,-2 1 16-16,-7 3 22 15,-2 3-3-15,-2 3-2 16,1 5-8-16,-1 2-17 0,0 2-8 15,0 12 0-15,0 5 0 16,1 3 0-16,3 7-4 16,0 1-1-16,2 4-2 15,2 2-2-15,1 2-3 0,0 1 1 16,0 1 1-16,1 3 5 15,1 1 2-15,-1-1-2 16,-1-3 2-16,0 0 1 16,-2-7 0-16,-2-2 2 15,0-5-1-15,-3-4 0 16,-2-4 1-16,-3-3 5 0,-2-5 5 15,-3-3 1-15,0-2-2 16,1-4-1-16,2-1-4 16,4 0-2-16,6 0-1 15,7-5-4-15,1-5-48 16,10-3-157-16</inkml:trace>
  <inkml:trace contextRef="#ctx0" brushRef="#br0" timeOffset="33310.0587">20085 10242 281 0,'-3'0'7'15,"1"0"-5"-15,2 0-4 16,0 1-10-16,1 0 0 0,7 2 12 16,5-3 1-16,4 1-2 15,4-1 7-15,5 0-5 16,6-1-2-16,2 1-5 15,5 0-2-15,5 0 6 16,3 0 4-16,5 0-2 0,5-3 5 16,5 2 3-16,6-1-1 15,4 1-2-15,7-1-1 16,5 1-2-16,6-1 0 15,3-1-2-15,3 1 0 16,2-2 2-16,2 2-2 0,0-2 0 16,0 2 1-1,-1-1-1-15,-2-1 0 0,-1 3 0 16,-3-3 0-16,-6 1 0 16,-4 0 1-16,-7 0-1 15,-5 0 2-15,-8-2-2 16,-8 3 0-16,-7-2 4 0,-8 2 7 15,-8-1 2-15,-7 0 5 16,-7 1 0-16,-6 1-3 16,-5 1-4-16,-4 0-5 15,-2 0-5-15,-1 0-2 16,0 0-8-16,-4 6-14 0,-2-2-13 15,0-3-64-15</inkml:trace>
  <inkml:trace contextRef="#ctx0" brushRef="#br0" timeOffset="36757.6648">19509 9766 104 0,'7'0'16'0,"0"0"-14"16,0-2-2-16,-2-1 2 16,0-1 3-16,-1-1-1 15,-1 1 0-15,-1-1 1 0,-1 0 3 16,0 0 7-16,0 1 1 15,0 0-5-15,2 0 8 16,0 0-2-16,2 1-13 16,1-1 7-16,2 0-6 15,4 2 5-15,1-2 0 0,6 4-3 16,3 0-3-16,4 0-2 15,3 0-2-15,-1 3-11 16,-2-3-124-16</inkml:trace>
  <inkml:trace contextRef="#ctx0" brushRef="#br0" timeOffset="38863.6685">11000 11318 125 0,'-1'4'15'0,"-1"0"-10"16,1-3-1-16,1 1 3 0,0-1 13 15,0-1 0-15,0 0 7 16,0 2-10-16,0-1-11 15,3 2-17-15,4-2 8 16,1-1-44-16,-1 0-39 16</inkml:trace>
  <inkml:trace contextRef="#ctx0" brushRef="#br0" timeOffset="39815.2702">11606 10133 215 0,'-4'0'9'15,"-1"-1"-2"-15,1-4 0 0,2 3 3 16,1-1-3-16,0 2-4 16,0 0-1-16,0 1-2 15,1 0-2-15,0 0-3 16,0 0-3-16,0 0 10 15,0 1-3-15,0 3 2 16,3 3 0-16,-1 1-3 0,0 2 3 16,2 3-2-16,1-1 4 15,-1 1 1-15,2-1-3 16,1-4-1-16,1-2-1 15,-1-4 25-15,3-2 6 0,-1-2 1 16,0-11 1-16,2-5-4 16,1-5-6-16,3-5-5 15,4-2-5-15,3-4-5 16,5-2-6-16,6-1 0 15,5 0-2-15,5 0 2 16,3 5-3-16,1 0-28 0,-5 4-40 16,-5-1-146-16</inkml:trace>
  <inkml:trace contextRef="#ctx0" brushRef="#br0" timeOffset="40454.8713">11913 11308 378 0,'4'3'13'16,"0"-1"-23"-16,1 3-5 16,3 3 14-16,1 3 0 0,0 1 1 15,2 1-1-15,0 1 2 16,0 0-1-16,1-5-4 15,-4-2-8-15,2-5 5 16,-1-2 4-16,2-1 0 16,0-13 6-16,3-7 12 0,3-8 3 15,3-6-2-15,6-6-5 16,3-1-4-16,4-2-5 15,3 2-1-15,2 4-1 16,3 4-1-16,-1 3-17 16,-1 0-36-16,-5 1-114 15</inkml:trace>
  <inkml:trace contextRef="#ctx0" brushRef="#br0" timeOffset="41078.8724">11144 10872 327 0,'0'2'4'0,"0"-2"-15"15,2 0-11-15,7 0 15 16,5 0 11-16,0 0-2 16,7-8 0-16,4-2 0 15,5-4-3-15,5-1 1 16,6-3 5-16,5-2-4 0,8-2-3 15,4-3 3-15,8-2-2 16,4-3 2-16,6-1 4 16,6-5 4-16,5-3 2 15,5-2 3-15,3-2 1 16,3-2-3-16,-1 2-5 0,0 3-4 15,-3 1-2-15,-5 2 1 16,-5 4-2-16,-9 1-3 16,-9 5-10-16,-13 2-25 15,-12 5-31-15,-13 2-86 16</inkml:trace>
  <inkml:trace contextRef="#ctx0" brushRef="#br0" timeOffset="41640.4733">11395 10618 357 0,'4'-4'14'0,"-2"-1"-10"16,1 5-6-16,-1 0 1 15,-1 3-5-15,-1 11-1 16,-3 6-1-16,-9 2-4 15,-5 7-1-15,-4 1-1 16,-5 2 4-16,-3 0 6 0,-1-4 4 16,-1-4-1-16,3-2 1 15,1-5 14-15,5-5 8 16,4-2 2-16,6-5-2 15,5-2 2-15,6-2-6 16,1 3-14-16,14-4-8 0,12 1 5 16,13 3 1-16,14 2 3 15,16 2-3-15,15 3-2 16,8-1-11-16,4-6-89 15</inkml:trace>
  <inkml:trace contextRef="#ctx0" brushRef="#br0" timeOffset="45337.6798">11140 9860 146 0,'-4'0'8'0,"0"1"-3"16,1-1 12-16,2 0 23 15,0-1-19-15,0-3-5 16,1 1-10-16,0-1-12 16,0-2-1-16,5-1 19 15,3-4-12-15,3-3 1 16,2-5 1-16,6-2-2 0,3-6 3 15,3-4 6-15,5-6 4 16,4-2 5-16,4-2-1 16,4-7-2-16,2-4-2 15,4-2-3-15,1-2 0 16,2-5-3-16,1 1-1 0,2 3 2 15,-1 0-7-15,2 2 0 16,-1 3-1-16,-3 2 0 16,-2 7 0-16,-4 5-1 15,-5 5-5-15,-5 7-3 16,-6 8-6-16,-7 4-6 0,-5 7-14 15,-10 5-32-15,-6 2-80 16</inkml:trace>
  <inkml:trace contextRef="#ctx0" brushRef="#br0" timeOffset="45992.881">11149 9588 42 0,'-2'0'226'15,"0"0"-217"-15,-1-2-3 16,3-1 3-16,0 1 1 0,0 0-3 16,0 1-2-16,0 1-8 15,0 0-3-15,1 0 12 16,2 0-4-16,1 5-3 15,-1 6 0-15,-1 2 0 16,-2 5-3-16,0 3 1 0,-1 4 4 16,-7 3 0-16,-3 2-2 15,-3 2 1-15,0 1 1 16,0-2 1-16,-1 0-4 15,2-5 4-15,0-2-2 16,6-5 2-16,0-4-1 0,2-2-1 16,3-6 0-16,0-3 1 15,2-1 0-15,0-3 0 16,1 0 2-16,10 0-7 15,6-5 16-15,6-4-1 16,7-1-4-16,7-2-2 0,6-1-4 16,4-2-1-16,0-4-31 15,-3-6-162-15</inkml:trace>
  <inkml:trace contextRef="#ctx0" brushRef="#br0" timeOffset="48551.2855">12763 9298 154 0,'9'0'1'16,"2"-4"6"-16,2 0 7 15,2 2 19-15,4-2-11 16,4 1-9-16,2-2-4 0,5 0-6 16,2 2-1-16,5-1-1 15,1-2-1-15,2 0 1 16,2 1 0-16,-1-1-2 15,-2 0 1-15,-2-1 0 16,-3 2-3-16,-5 0-9 0,-4 0-11 16,-5-1-42-16,-4 2-15 15</inkml:trace>
  <inkml:trace contextRef="#ctx0" brushRef="#br0" timeOffset="48832.086">13243 9139 256 0,'-11'-6'26'0,"3"-1"7"15,0 2-7-15,4 2-6 16,2 1-9-16,1 2-8 0,1 0-9 16,5 0-19-16,6 7 20 15,4 2 0-15,4 2-8 16,4 0-5-16,1 2-2 15,-1 0 6-15,-1 3-6 16,-4 1 9-16,-4 1 5 0,-7 2 8 16,-4 5-4-16,-3 3-2 15,-9 4-3-15,-6 5 17 16,-3 3-5-16,-2 0-1 15,0-2-23-15,1-3-91 16</inkml:trace>
  <inkml:trace contextRef="#ctx0" brushRef="#br0" timeOffset="49627.6873">15465 9513 83 0,'-6'1'240'16,"0"3"-233"-16,0 1-10 15,0 4 0-15,1 7 2 16,-3 4-1-16,0 6 0 0,-4 6-6 15,-3 6-1-15,-2 5 4 16,-5 4 0-16,-3 1 3 16,-4 2 0-16,-1-2-2 15,1-5 2-15,1-5 1 16,4-9 1-16,5-5 1 0,5-7-2 15,3-7-2-15,4-10-66 16,3-1-67-16</inkml:trace>
  <inkml:trace contextRef="#ctx0" brushRef="#br0" timeOffset="49986.488">15162 9654 354 0,'-4'0'11'16,"2"0"-11"-16,2 0-6 16,7 0-12-16,8 0 16 15,5 0 3-15,7-4 5 16,6-3-5-16,4-4-14 15,1 0-10-15,0-3-10 0,-2 1-4 16,-2 0 9-16,-3 0 25 16,-3 1-2-16,-7 2 10 15,-2 3 4-15,-7 2 0 16,-4 3 6-16,-5 2-8 15,-3 5-11-15,-3 8 12 0,-7 8 17 16,-3 7-9-16,-4 7-9 16,-1 7-3-16,1 9-1 15,0 1-5-15,2-2-34 16,0-5-96-16</inkml:trace>
  <inkml:trace contextRef="#ctx0" brushRef="#br0" timeOffset="50891.2895">17751 9610 310 0,'-11'13'1'15,"-2"7"-2"-15,-1 8-2 16,-3 8 3-16,-4 6 2 16,0 5-2-16,-3 0 0 0,-2 3 1 15,1-6-1-15,3-4-5 16,-1-6 2-16,5-10 1 15,1-7-7-15,7-8 5 16,1-9 5-16,4 0 0 16,3-12 0-16,2-8-13 15,1-6-31-15,7-5-5 0,5-6 6 16,2-5 19-16,2-4 6 15,0 0 12-15,-1 1 4 16,-1 3 27-16,-2 5 21 16,-2 9 22-16,-4 4-19 15,0 10-21-15,0 2-8 0,0 6-15 16,1 2-5-16,1 4-3 15,1 0 0-15,-2 4-7 16,2 7 0-16,-3 4-3 16,1 2 5-16,0 1 4 15,0 2 4-15,0-1-1 0,0-2 2 16,1-3-2-16,2-3 3 15,-2-3-3-15,2-5 0 16,1-2 4-16,1-1-2 16,1 0 0-16,1-1-2 15,2-4-8-15,0 0-20 16,-2 0-33-16,-1 2-19 0,-2 2 20 15,-4 1 16-15,-2 6 44 16,-4 11 5-16,-2 7 7 16,-1 1-8-16</inkml:trace>
  <inkml:trace contextRef="#ctx0" brushRef="#br0" timeOffset="53558.8943">19520 6209 194 0,'-4'-10'23'0,"0"0"17"0,0 3-13 16,2-2 0-16,0 5-15 15,1 1-5-15,1 3-7 16,0 0-2-16,0 0-7 15,0 6 7-15,-1 8 1 16,-2 3 0-16,-2 8 1 16,-1 4 0-16,-3 6 0 0,-2 7 0 15,-1 4 0-15,-3 6-1 16,1 1 2-16,-3 4 0 15,0 4 0-15,-1 1 1 16,0 0 2-16,-2-2 0 0,-1-2-1 16,0-6-2-16,0-4 1 15,1-7 0-15,3-5 3 16,1-5-3-16,4-6 0 15,2-3 0-15,3-7-2 16,3-2 0-16,1-3-6 16,0-5-15-16,0-5-24 0,0 0-78 15</inkml:trace>
  <inkml:trace contextRef="#ctx0" brushRef="#br0" timeOffset="53995.695">19034 7037 343 0,'-6'0'5'0,"1"-1"5"16,4-1-5-16,1 2 5 15,0 0-20-15,3 0 1 0,3 1 11 16,3 6-1-16,-1 3-5 15,1 2-2-15,-2 1-1 16,-1 4-1-16,-1 2 6 16,-3 3-3-16,-1 2 3 15,-1-1 3-15,0-1 0 0,0-2 0 16,1-3 3-16,2-2-1 15,-2-5 2-15,2-3-3 16,2-3-1-16,3-4-1 16,2 0 1-16,4 0 10 15,5-10-7-15,3-4-2 0,3-5 0 16,3-5-12-16,1 0-6 15,-3-4-2-15,-3 1-2 16,-6 5 7-16,-6 2 6 16,-7 8 12-16,-4 6 6 15,-1 6 2-15,-9 1-9 16,0 13-3-16,0 7 1 0,3 6-1 15,1-2 0-15,2-4-37 16,2-8-207-16</inkml:trace>
  <inkml:trace contextRef="#ctx0" brushRef="#br0" timeOffset="54588.4961">17309 6915 331 0,'-6'-13'-6'0,"3"0"19"15,2 3-10-15,1 3-3 16,0 3 0-16,0 2-3 15,0 1 1-15,0 1 6 0,0 0-5 16,0 6-6-16,0 9 1 16,-3 6 5-16,-8 9 2 15,-3 7-1-15,-4 7 1 16,-4 7 0-16,-3 2 1 15,1 0 1-15,0-3 2 0,2-4-2 16,2-7-1-16,4-7-1 16,4-9 0-16,3-2 0 15,2-7-1-15,3-7-21 16,0-7-42-16,0-1-90 15</inkml:trace>
  <inkml:trace contextRef="#ctx0" brushRef="#br0" timeOffset="54947.2966">16960 7267 374 0,'-7'4'8'0,"0"-4"-8"15,5 2-1-15,2 2-2 16,0 1-2-16,0 2 2 15,7 1 2-15,3 2 0 16,1 3 2-16,3 0 1 0,-1 3-8 16,1 3 0-16,-3 2-5 15,-1 2 2-15,-3 3 2 16,-3 2 5-16,-3-1 0 15,-1 0 1-15,0-4 0 16,1-4 1-16,-2-3 2 0,-1-6 5 16,1-4 3-16,1-4 1 15,0-2 2-15,1 0 0 16,9-12-2-16,8-8 2 15,9-11-11-15,13-4 1 16,8-6-5-16,2-6-47 0,0-3-79 16</inkml:trace>
  <inkml:trace contextRef="#ctx0" brushRef="#br0" timeOffset="55618.0978">14715 7088 330 0,'8'-23'2'15,"-2"0"-1"-15,3 3-1 0,2 5 1 16,-2-2-2-16,0 7 2 15,0 1-1-15,-2 3 0 16,-1 3 0-16,-3 3 0 16,-1 0-2-16,-2 2-4 15,0 12-4-15,0 6 7 0,-3 8 3 16,-5 7 3-16,-2 9 4 15,-1 4-3-15,-2 3-1 16,-2 4 0-16,0 0-1 16,-1-1-1-16,-1-5 1 15,0-3-7-15,0-6-5 16,2-10-10-16,1-6-7 0,2-7-15 15,0-10-34-15,-1-7-32 16</inkml:trace>
  <inkml:trace contextRef="#ctx0" brushRef="#br0" timeOffset="55930.0985">14500 7368 377 0,'-4'-4'24'0,"1"-2"-13"16,3 6-10-16,0 0-7 0,0 0-5 15,1 9 13-15,4 4-1 16,1 7 1-16,-1 3-2 16,2 6-2-16,0 1 0 15,0 3-2-15,2-2-4 16,0-3 0-16,1-4-3 0,1-7 1 15,0-7 3-15,1-5 3 16,2-5 1-16,2 0 2 16,3-13 14-16,6-7-2 15,4-4-5-15,6-6-2 16,5-5-3-16,2-2-4 15,-2-5-58-15,-3 0-196 0</inkml:trace>
  <inkml:trace contextRef="#ctx0" brushRef="#br0" timeOffset="63090.511">4559 9108 327 0,'-17'14'6'0,"4"3"-8"15,0 5-2-15,3 2 4 16,2 2 0-16,2 3-1 16,1 2 0-16,2 4 0 15,1 0 1-15,1 5-1 16,2 3-1-16,-1 1 2 0,2 2-1 15,2 3 2-15,2 4-2 16,1 0 2-16,-1 2-1 16,2 0 0-16,1-1 0 15,3-1-1-15,1-2 0 16,1-3-1-16,4-2 0 0,2-3 2 15,1-3 0-15,3 0-1 16,1-2 1-16,2-4 0 16,1-3-1-16,2-6 0 15,0-2 1-15,-1-6-1 16,0-4-1-16,-2-3 2 15,-1-5-3-15,-4-1 7 0,-2-2-1 16,-3-2-2-16,-1 0 0 16,-4 0 0-16,-1 0-2 15,-2 0-8-15,0 0-14 16,-4-4-50-16,-3-2-70 15</inkml:trace>
  <inkml:trace contextRef="#ctx0" brushRef="#br0" timeOffset="63480.5117">4855 10094 402 0,'-4'3'-5'16,"1"-1"2"-16,2 2-18 15,1 2 12-15,5 2 4 16,3 1 0-16,6 1 4 15,2 0 1-15,2 1-3 16,3-2 3-16,-1-1 1 0,-1 0-1 16,0-1 3-16,-5 1-3 15,-2-2 1-15,-4 2 0 16,-3 1-2-16,-4 5 10 15,-1 3 11-15,-5 7 3 16,-6 6-1-16,-3 11-5 0,-4 6-7 16,0 6-8-16,2 6-1 15,2 2-3-15,3-3-45 16,0-12-78-16</inkml:trace>
  <inkml:trace contextRef="#ctx0" brushRef="#br0" timeOffset="65851.7159">13703 7960 85 0,'0'0'20'0,"0"-3"-2"15,0 0 1-15,0 0-2 16,0 1 3-16,0-1-3 16,0 0 1-16,0-1-6 15,0 1-3-15,0 0 1 16,0 0-4-16,0 0-4 15,-3 0-1-15,-3 1-5 0,0 1 0 16,-4 1-2-16,-4 0 1 16,-3 1 7-16,-3 2-1 15,-2 4 4-15,-3 1 1 16,-1 3 2-16,0 1 3 15,-1 2 0-15,1-1-1 0,0 2-1 16,1 1-1-16,1 2-4 16,-2 0-2-16,3 1 0 15,0 3-1-15,1 0-1 16,0 1 1-16,3 3-1 15,1 1 1-15,1 0-2 0,3 1 2 16,2-1-1-16,3 2-1 16,2-1 2-16,3-2-3 15,3 1 2-15,1-2 0 16,0 0-3-16,6 0 3 15,3-2-2-15,1 1 1 16,2-1-1-16,2 1 4 0,1 1-6 16,3-2 5-16,1 1-3 15,2 2 1-15,1 0 3 16,1-1-2-16,1 2 0 15,1-3 0-15,-1 0 1 0,1-2-3 16,0 0 2-16,0-3 1 16,-1 2-3-16,1-2 2 15,0-2-1-15,0 1 3 16,-2-3-1-16,0-2-4 15,-3 1 1-15,-1-4 5 16,-3 0-4-16,-2-2 0 0,-2 1-3 16,-3-3-16-16,-3 2-13 15,-2-2-30-15,-4-4-16 16</inkml:trace>
  <inkml:trace contextRef="#ctx0" brushRef="#br0" timeOffset="66257.3165">13632 8839 343 0,'-5'-1'4'0,"0"-3"-3"15,4 3-1-15,1 1-4 16,0 0-12-16,3 1 11 0,2 7 6 16,2 0-7-16,3 0-11 15,0 2 5-15,2 0 1 16,1 1-3-16,2-3 5 15,0 1 4-15,1-1 4 16,-1 0 2-16,0-2 0 16,-2-1-1-16,-2 1 2 15,-1-1-1-15,-3 1 1 0,-2 1 0 16,-2 0-1-16,-3 0-1 15,0 5 1-15,-5 3 9 16,-7 1 4-16,-5 5-5 16,-6 3-3-16,-3 3-4 0,-6 4-1 15,-3 3 0-15,-4-1-28 16,-1-3-105-16</inkml:trace>
  <inkml:trace contextRef="#ctx0" brushRef="#br0" timeOffset="67334.7184">15854 8116 218 0,'0'-6'19'0,"0"-1"-1"16,0 4-4-16,-3 1 1 15,0 2-11-15,0 0-5 16,-2 0 0-16,-2 1 1 15,-4 6-2-15,-1 6-4 0,-2 1-2 16,-3 4-2-16,0 4 8 16,-1 2 1-16,1 3 0 15,1 0 0-15,1 2 1 16,1-1 0-16,2-1 0 15,0 0 1-15,3-1 0 16,1-2-1-16,1 1 0 0,3-1 1 16,1 3 0-16,3 0 0 15,0 0-1-15,0 1 0 16,7-1 0-16,3 1 0 15,1 0 0-15,3-1-1 16,2-3-1-16,0 0 3 0,3-2-2 16,2-2-2-16,0-1 6 15,2-1-6-15,0-3 2 16,0 2 2-16,0-3-4 15,-3-1-1-15,-1-1-3 16,-2-1 4-16,-2 0-3 0,-3-4 4 16,-3 2-4-16,-3-1-25 15,0-2-24-15,-3-2-71 16</inkml:trace>
  <inkml:trace contextRef="#ctx0" brushRef="#br0" timeOffset="67802.7194">15949 8803 300 0,'-2'0'3'15,"-1"0"-2"-15,3 0-2 0,0 0-1 16,0 0-9-16,0 4 8 15,3-1 5-15,1 2-5 16,1 1-8-16,1 1 10 16,2 1-2-16,1 0 2 0,-2 3 0 15,3-1 1-15,-2 1-1 16,2 0 1-16,0-1 0 15,-1 0-1-15,-1 0-2 16,-1-1 3-16,-3-3 0 16,-1 0 0-16,-2-1 0 0,-1-1 0 15,-1 2 0-15,-7 1 4 16,-5 3 3-16,-4 2 0 15,-7 5-1-15,-6 2-2 16,-5 6 1-16,-5 5-5 16,-5 4 0-16,-1 2-30 15,0-7-126-15</inkml:trace>
  <inkml:trace contextRef="#ctx0" brushRef="#br0" timeOffset="69193.1219">19226 8196 231 0,'-3'-5'27'0,"2"-1"-6"15,1 0-10-15,0 1-2 0,0 1-6 16,1-2-7-16,2 1 7 16,1 0-2-16,2 1 0 15,1-1-1-15,2 1-4 16,4 1 2-16,3 0-4 15,2 0 3-15,5 3 5 0,2 0-2 16,2 0-3-16,-1 0-3 16,3 1 2-16,-3 6 3 15,0 2-1-15,-1 0 1 16,0 3 0-16,-2 2 2 15,-2 2-1-15,-1 1 0 0,-3 2-1 16,-2 1 1-16,-2-1-2 16,-4 1 1-16,-2 1-1 15,-2-1-1-15,-2 2 1 16,-2-1 2-16,-1 2-1 15,0 0 1-15,-1 2 0 16,-5 1 1-16,-4 0-2 0,-1 1 1 16,-3 0-3-16,-3 2 1 15,-3-3 1-15,-1 2-1 16,-3-2 3-16,-1-2-2 15,1 1 2-15,0-4-1 0,0-1 0 16,-1-1-1-16,2-2 2 16,1-1-1-16,0-2 0 15,0 1 1-15,1-2 2 16,2-1-1-16,2-1 2 15,2 1-6-15,3-3 4 16,2 2-9-16,2-2-19 0,3-5-48 16,0-2-36-16</inkml:trace>
  <inkml:trace contextRef="#ctx0" brushRef="#br0" timeOffset="69739.1229">19326 8761 240 0,'1'0'8'15,"-1"-1"6"-15,1 0 8 16,-1 1-8-16,2 0-13 15,-2 0-2-15,0 5-2 0,0 3 0 16,-3 2-2-16,-4 5-4 16,-4 0 2-16,1 3 3 15,-4 0 2-15,-3 2 1 16,2 0-1-16,-1 1 2 15,1 0 0-15,0-1 5 16,2-2-2-16,1 2 0 0,1-7-2 16,2 0 1-16,1-4-1 15,1-1-1-15,1-3 1 16,1-1 0-16,2-1 1 15,0 0-2-15,3-1 0 16,0 1-2-16,1-1-2 0,9-1-6 16,3 0 14-16,5-1-3 15,5 0 13-15,5 0-7 16,6-4-3-16,2-3-2 15,5 1-1-15,4-1 0 16,3-2-12-16,2-4-42 0,0-4-169 16</inkml:trace>
  <inkml:trace contextRef="#ctx0" brushRef="#br0" timeOffset="72001.1269">14877 9177 312 0,'0'0'6'0,"-1"0"4"15,1 0-8-15,0-1-2 16,0-1-6-16,1 1 1 15,4 1 5-15,2 0-16 16,2 0-15-16,0 0-32 16,0 0-31-16</inkml:trace>
  <inkml:trace contextRef="#ctx0" brushRef="#br0" timeOffset="72593.9279">17299 9224 297 0,'0'0'4'15,"0"0"-4"-15,1 0-13 0,1 0 1 16,-1 1-22-16,2-1-30 15,1 0-40-15</inkml:trace>
  <inkml:trace contextRef="#ctx0" brushRef="#br0" timeOffset="72999.5286">19309 9433 411 0,'0'5'-1'15,"0"-5"-70"-15,0 0-47 16,-1 0-2-16</inkml:trace>
  <inkml:trace contextRef="#ctx0" brushRef="#br0" timeOffset="74980.732">13662 9487 223 0,'-11'0'19'0,"-1"-3"-6"16,1 0-6-16,0 3 6 15,-2 0-7-15,0 0-5 16,-2 0-2-16,-1 0 1 0,-3 7-2 16,1 0 1-16,-3 2-2 15,2 1 4-15,-2 2 0 16,2 1-1-16,-1 3-2 15,0 0 2-15,1 4-1 16,-1 1 2-16,0 1-1 0,0 3 2 16,-1 2 2-16,2 1 2 15,-1 2-2-15,1 4 0 16,2-1-2-16,0 1-2 15,1 0 1-15,3 1-1 16,-1 2 1-16,2-1-2 0,2 4 2 16,2 1-1-16,-1 2 0 15,1 2 0-15,2-2-1 16,1-1 2-16,-1 3-1 15,2-4 0-15,0 2 0 16,1 0 2-16,2 1-1 0,1-2 0 16,0 1-1-16,1-3 0 15,6 0 1-15,2-1-2 16,2-1 2-16,0 0 0 15,3 0-2-15,1-1 0 16,1-2 2-16,0-1-1 0,1 0-2 16,2-2 3-1,1-1 0-15,2-2-1 0,1 0 0 16,0-2 0-16,2 0 1 15,-2 2 0-15,1 0 2 16,1 0-3-16,-2 2 2 16,2-2-1-16,-1 0-1 0,1-2 0 15,2 1-2-15,-2-4 2 16,3 0-1-16,-1-1-1 15,3-2 2-15,-1 0-1 16,3-2 2-16,1 0-1 16,2-1 0-16,3-1 2 0,0-2-1 15,0-1 0-15,3 1 0 16,-3-3-1-16,1 0-2 15,-1-2-2-15,2-2 1 16,0 0 1-16,0-3 2 16,0 0-1-16,0-3 1 15,-1 0-1-15,-1-2 1 0,-3 0-1 16,-1-1 0-16,-2 1-4 15,-5 0 1-15,-4 0-2 16,-4-1-2-16,-5 1-1 16,-4 3-3-16,-1-1-10 15,-4 1-31-15,-3-3-21 0</inkml:trace>
  <inkml:trace contextRef="#ctx0" brushRef="#br0" timeOffset="75433.1329">14393 11458 319 0,'-4'0'7'0,"1"0"-8"16,2 0-1-16,1 0-1 15,0 3-3-15,0 3-3 0,1-2 4 16,6 1-5-16,3 1 3 15,4 0 1-15,1 0-1 16,3 1-5-16,1 0 5 16,1 2 2-16,-2-3 5 15,2 2 1-15,-3 1-2 16,-2-1 1-16,-2-1 1 0,0 1 0 15,-5-1 0-15,-2 0 0 16,-4 0 0-16,-2 2 3 16,0 2 1-16,-7 3 8 15,-6 4-1-15,-3 3-7 16,-7 3-4-16,-3 3 3 0,-4 3-2 15,-4 2-4-15,-1 1-12 16,-2-3-58-16,1-4-48 16</inkml:trace>
</inkml:ink>
</file>

<file path=ppt/customXml/item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8:12.919"/>
    </inkml:context>
    <inkml:brush xml:id="br0">
      <inkml:brushProperty name="width" value="0.05292" units="cm"/>
      <inkml:brushProperty name="height" value="0.05292" units="cm"/>
      <inkml:brushProperty name="color" value="#FF0000"/>
    </inkml:brush>
  </inkml:definitions>
  <inkml:trace contextRef="#ctx0" brushRef="#br0">3543 4276 355 0,'0'-12'-28'0,"0"-3"31"16,0 2-1-16,0 3 8 16,0 2-3-16,0 3-1 0,3 1-3 15,1 3-4-15,0 1-1 16,2 0 1-16,-2 0-3 15,4 4-8-15,0 4-6 16,-1 3 3-16,1 0 1 16,1 0 5-16,2-2 2 0,3-3 3 15,3-4-6-15,5-2-7 16,7-11 9-16,6-12 13 15,10-11 2-15,10-8 3 16,6-10 3-16,9-5-9 16,5-2 7-16,2-7-7 0,-1 1 8 15,0 0-2-15,-2 3 6 16,-4 3-3-16,-5 6-7 15,-8 6 5-15,-6 9-4 16,-7 7-3-16,-8 9-2 16,-6 9-2-16,-2 6-3 0,-4 6-38 15,-1 0-63-15</inkml:trace>
  <inkml:trace contextRef="#ctx0" brushRef="#br0" timeOffset="982.8017">8446 3985 323 0,'-3'0'0'0,"1"0"-2"16,2 0 0-16,0 2-5 0,0 4 5 16,2 3 1-16,3 4 1 15,2 1 0-15,2 2 0 16,3 2 0-16,2-1 0 15,3-1-2-15,4-3 0 16,3-5 1-16,6-7-3 16,6-1-1-16,7-10 7 0,4-11-6 15,8-9 9-15,6-5 3 16,5-7 1-16,7-6-3 15,3-4-2-15,8-4-1 16,4-2-3-16,1-2 2 0,1 1-6 16,0 2 5-16,-5 5 0 15,-8 6-3-15,-8 6 3 16,-11 9-2-16,-10 8-5 15,-13 10-1-15,-11 9-15 16,-9 4-50-16,-8 0-37 0</inkml:trace>
  <inkml:trace contextRef="#ctx0" brushRef="#br0" timeOffset="9438.0165">11873 8657 175 0,'70'0'2'0,"4"0"3"16,5-4 17-16,4 1-2 16,4 0 1-16,4-1-7 15,4 2-6-15,2 0-5 16,4 0 0-16,3 2-2 15,4-1 1-15,2 1-3 16,4 0 0-16,2 0 3 0,3 0-1 16,4-1-2-16,2-1-1 15,1 2-1-15,3 0-7 16,2-1 13-16,2 1-3 15,2 0-2-15,0-2 4 0,3-2-2 16,3 0 0-16,-2 0 0 16,-2-1 0-16,4 0 0 15,-1 0 1-15,-2 2 1 16,-1-2-4-16,1 1 4 15,-4-1-2-15,-1 0-2 16,-3-1 5-16,-2-1-4 0,-3 1 1 16,-4-2 0-16,-3 1 1 15,-6-2-2-15,-4 1 3 16,-5-1-3-16,-5 1 2 15,-9-1-5-15,-2 2 10 16,-8-2-4-16,-4 2-1 0,-7-1 0 16,-4 1-2-16,-8-2 1 15,-5 2 0-15,-6 0-1 16,-8 0 3-16,-6 0-2 15,-7 1 1-15,-5 3-1 16,-6 1-1-16,-3 2-3 0,-6 0-36 16,-2-1-32-16,-2-3-87 15</inkml:trace>
</inkml:ink>
</file>

<file path=ppt/customXml/item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9:07.322"/>
    </inkml:context>
    <inkml:brush xml:id="br0">
      <inkml:brushProperty name="width" value="0.05292" units="cm"/>
      <inkml:brushProperty name="height" value="0.05292" units="cm"/>
      <inkml:brushProperty name="color" value="#FF0000"/>
    </inkml:brush>
  </inkml:definitions>
  <inkml:trace contextRef="#ctx0" brushRef="#br0">19873 10529 188 0,'-3'-3'3'0,"-7"1"-3"0,-3-3 4 15,-2 0 3-15,-1 2-5 16,6 3-1-16,-3 0-2 15,1 0-2-15,-1 0-7 16,1 0 3-16,-2 0 6 16,2 0 1-16,1-4 4 0,2 1 11 15,3 0 18-15,1 1 37 16,3 1-25-16,2 0-37 15,0 1 0-15,1 0-20 16,8 0-21-16,5 4 29 16,7 2 21-16,7 1-20 0,6-2 2 15,8 1 1-15,7-1-2 16,7 0 4-16,3-3-2 15,7 3 1-15,4-5-1 16,4 0 0-16,1-2 0 16,1 2 1-16,3-1 3 15,-2 1 4-15,-3-3 2 0,-3 1 2 16,-5 0 1-16,-5 0-5 15,-9 2-3-15,-8 0-3 16,-7 0 0-16,-10 0-2 16,-8 6-7-16,-10 2-19 15,-9-1-23-15,-2-3-57 0,-15-3-56 16</inkml:trace>
  <inkml:trace contextRef="#ctx0" brushRef="#br0" timeOffset="624.001">17397 11247 90 0,'0'3'250'16,"0"-3"-251"-16,6 0-34 15,9 0 36-15,6 0 6 0,9 0-5 16,7-3 0-16,7 1 2 16,8-1-5-16,4-1 1 15,8 0 1-15,3 2 0 16,4-1-3-16,3 2-5 15,3-2 2-15,0 0 3 0,0-1 0 16,0 1 1-16,-5 0 2 16,-5 2-2-16,-7-2 3 15,-9 2 5-15,-8 1 1 16,-9 0 1-16,-7 0 2 15,-7 0-5-15,-5 3-2 0,-3 5-3 16,-1 3-2-16,3 2-6 16,0-4-32-16,0-4-86 15</inkml:trace>
  <inkml:trace contextRef="#ctx0" brushRef="#br0" timeOffset="4711.2082">21000 10555 124 0,'-1'0'0'15,"-2"-3"-1"-15,1-1 6 16,0-1 17-16,1 1 3 16,0 1-10-16,0-1-4 15,1 1 1-15,0-1-2 16,0-2-2-16,0 1 2 0,0-2 7 15,0-1 6-15,3-2-2 16,0-1 0-16,0 0-4 16,2-1-6-16,1-2-1 15,3 0-6-15,3 1-3 16,3-4-2-16,4 0 2 15,4 2-1-15,4-2-1 0,3-1-4 16,3 0 5-16,3 1 1 16,2 1-1-16,2-1-2 15,1 3 3-15,2-2-1 16,2 2 1-16,1 0-2 15,1 2 1-15,0 1 0 0,2 2-2 16,0 2-2-16,0 2-2 16,-2 5-1-16,-1 0 2 15,-2 0-3-15,-5 1-2 16,-4 7 3-16,-3 0 5 15,-5-2 2-15,-5 0-3 0,-5-1 4 16,-4-2 6-16,-4 0 12 16,-3-3 1-16,-3 1-3 15,-1-1-2-15,-1 1-4 16,-1 0-6-16,1 2-4 15,1 2-5-15,-1 0-8 16,2 0-25-16,0-2-39 0,1-3-103 16</inkml:trace>
  <inkml:trace contextRef="#ctx0" brushRef="#br0" timeOffset="5163.609">22498 9886 222 0,'7'10'9'0,"-2"5"-24"16,0 8 20-16,-2 8 16 0,-2 11 11 15,0 10-4-15,0 8 0 16,-1 8-7-16,0 9-2 15,-1 5-5-15,-1 2-4 16,0-3-2-16,1 0-4 0,1-8-2 16,0-8 0-16,1-9-1 15,-1-9-1-15,3-10 1 16,-1-10-20-16,-2-10-17 15,0-13-34-15,0-5-49 16,-5-22-6-16</inkml:trace>
  <inkml:trace contextRef="#ctx0" brushRef="#br0" timeOffset="5491.2096">22450 10235 380 0,'0'-52'5'0,"1"5"4"0,6 4 18 15,3 8 0-15,6 6-15 16,5 7-13-16,6 7-2 15,3 5 2-15,5 6-12 16,0 4-5-16,-1 4-8 16,-5 9-8-16,-5 4-13 0,-7 2 8 15,-8 1 4-15,-8-1 20 16,-4-1 10-16,-15-3 19 15,-7-4 33-15,-6-4-8 16,-2-3-9-16,-1-4-7 16,3 0-3-16,4-3-2 15,6-7-3-15,4-2-10 0,7-4-3 16,6-6-14-16,4-3-31 15,14-5-33-15,12-4-3 16,9-5 23-16,6-2-2 16,3-5-35-16</inkml:trace>
  <inkml:trace contextRef="#ctx0" brushRef="#br0" timeOffset="6458.4113">22731 9757 38 0,'31'-44'94'0,"-7"4"5"16,-7 3-11-16,-4 7-25 15,-3 4-12-15,-4 8-15 16,-1 6-13-16,-2 7-7 16,-1 5-11-16,-1 6-15 15,0 14 3-15,0 9 6 0,-1 10 1 16,2 5 0-16,1 5 0 15,-1 1 0-15,2 0 0 16,1-3 0-16,2-5 0 16,-1-7 0-16,0-5 0 15,-1-9 0-15,0-6 0 0,-2-6 0 16,-1-6 0-16,-2-3 1 15,2 0 10-15,0-10 0 16,1-4-9-16,1 0 0 16,-1-1-2-16,2 3-1 15,1 6 0-15,0 4-4 0,-1 2-5 16,1 2-4-16,-1 9 6 15,0 2-3-15,-1 3 1 16,1-1 1-16,-1-2 3 16,2-5 5-16,1-3-5 15,1-5-2-15,3 0 9 16,1-5 18-16,0-6-3 0,2-2 0 15,-1 1 1-15,-2 2-5 16,-1 3-2-16,0 3-3 16,-2 4-6-16,-2 0-4 15,0 10-4-15,-1 5-2 16,-2 0-11-16,0-3-7 0,0-3-8 15,1-6-5-15,0-3 1 16,1-6 22-16,0-10 21 16,4-8-1-16,1 1 19 15,1 0 12-15,1 3 7 16,1 3-10-16,1 7-8 15,3 5-11-15,0 5-10 0,1 5-3 16,1 15-1-16,1 7-1 16,0 11-1-16,-3 9-4 15,-3 6-8-15,-3 8-1 16,-6 6-1-16,-5 7 5 15,0 2 5-15,-9 3 6 0,-4 2 2 16,-2-2 1-16,-2-4-2 16,-1-6 5-16,0-10-2 15,1-9 4-15,0-12 2 16,2-8-2-16,0-13-4 15,2-9-1-15,1-8 2 0,-1-7 2 16,2-20-3-16,5-13 0 16,4-14-8-16,2-12-1 15,13-15 4-15,11-10 0 16,9-4 0-16,9-2 0 15,6 3-6-15,1 6-3 0,2 12 6 16,-5 12 4-16,-5 13 3 16,-7 13 1-16,-7 11 0 15,-7 9 2-15,-7 10 4 16,-5 4 0-16,-4 4-5 15,-3 0-9-15,-1 4 9 0,0 4 2 16,0 2 4-16,-3 1-3 16,1-1-3-16,2-1-2 15,0-3 0-15,0 0-1 16,0-3 0-16,3-2 1 15,3-1-2-15,2 0 5 16,1 0-3-16,2 0-4 0,0 0-3 16,1 0-14-16,1 0-18 15,1 0-31-15,1-3-95 16</inkml:trace>
  <inkml:trace contextRef="#ctx0" brushRef="#br0" timeOffset="6645.6116">23929 9883 462 0,'1'1'29'16,"-1"-1"-25"-16,0 1-7 0,-2 8 1 16,0 9 0-16,-1 5 0 15,3 6 1-15,0 4 0 16,0 2-6-16,7-2-26 15,3-6-19-15,6-5-17 16,2-10-50-16,6-7 9 16</inkml:trace>
  <inkml:trace contextRef="#ctx0" brushRef="#br0" timeOffset="6879.612">24072 10104 15 0,'23'-22'112'0,"-2"-1"-38"16,-5-1 4-16,-3 3-15 15,-3 1-4-15,-3 5-5 16,-3 4-7-16,-2 4-19 16,-1 4-15-16,-1 3-9 0,0 0-6 15,0 6-7-15,-2 5 2 16,-2 4 1-16,0 1-2 15,1 0-2-15,1-4 1 16,2 0 4-16,0-4 1 16,0-3 1-16,7-3 0 0,4-2-1 15,5 0 5-15,4 0 0 16,5 0-8-16,5-4-17 15,0-1-18-15,0-3-23 16,1-4-68-16,-6-6-75 16</inkml:trace>
  <inkml:trace contextRef="#ctx0" brushRef="#br0" timeOffset="7098.0124">24455 9529 489 0,'2'-23'15'0,"2"2"7"16,2 11 11-16,1 8-18 15,1 2-16-15,2 16-1 16,0 10 0-16,-1 12 1 16,-3 9-1-16,-4 9-6 15,-2 5-1-15,0 4-7 0,-8-1-20 16,-4-3-14-16,-1-6-17 15,-1-9-16-15,0-10-49 16</inkml:trace>
  <inkml:trace contextRef="#ctx0" brushRef="#br0" timeOffset="7300.8128">24183 9491 351 0,'-15'-23'9'0,"4"1"19"16,1 8 24-16,5 9-16 16,3 5-29-16,1 3-20 15,1 6-68-15,0-5-51 16</inkml:trace>
  <inkml:trace contextRef="#ctx0" brushRef="#br0" timeOffset="21965.8386">17421 10589 196 0,'12'-10'2'0,"-1"0"1"16,0 2-1-16,1 0 10 15,0 1-8-15,3 0 1 16,0 2-1-16,2 0-1 0,1-2-3 16,1 3-4-16,3 2 8 15,0 1-3-15,3 1-1 16,1-1-1-16,3 1 1 15,3 1 0-15,5 2 1 16,3 1-2-16,5-2-2 0,4-1 6 16,6 2-2-16,6-2 5 15,6-1 1-15,5 1-3 16,4 1 2-16,2-2 0 15,2 3-2-15,1-2-2 16,1 3-1-16,1-1-1 0,2 1 5 16,1-1 1-16,0 1 0 15,4 0-4-15,-2 1 0 16,1 0-2-16,-4-2 1 15,0 1-1-15,-5-3 1 16,-7 1-1-16,-5-2 1 0,-5 1-2 16,-4-1 2-16,-6-1-2 15,-4 1 2-15,-4 0-1 16,-7-1 1-16,-5 0-1 15,-8-1 0-15,-5 0 2 16,-7 1-4-16,-3 1 2 16,-4 0-8-16,-3 0-34 0,-3 1-23 15,0-1-40-15</inkml:trace>
  <inkml:trace contextRef="#ctx0" brushRef="#br0" timeOffset="24820.6436">17577 13605 125 0,'86'1'1'15,"2"-2"1"-15,2 0 6 16,-1 1 6-16,1-2-1 0,0 2-5 16,-4-1 2-16,0-3-3 15,-6 1-2-15,-4 0 0 16,-4 2-1-16,-7-1-3 15,-9 2-1-15,-6-1 0 0,-8 1 0 16,-7-1-1-16,-6 1 1 16,-7 0 0-16,-5 0 0 15,-4 0 2-15,-1 0 3 16,-2 0-3-16,-1 3-2 15,-1-1-9-15,-1-2-37 16,0 0-65-16</inkml:trace>
  <inkml:trace contextRef="#ctx0" brushRef="#br0" timeOffset="25678.6451">20718 12547 124 0,'2'-1'24'16,"1"-3"2"-16,1 1 2 16,-1-1 4-16,0-1-5 15,1 3-11-15,-1-3-4 16,0 4-3-16,1-1-3 0,-1 2-6 15,0 0-17-15,0-4-65 16,-1-2-81-16</inkml:trace>
  <inkml:trace contextRef="#ctx0" brushRef="#br0" timeOffset="28361.8498">18824 14216 107 0,'0'0'68'0,"0"0"-62"16,0 0 7-16,0 0-4 0,0 0-8 16,3 0-2-16,1 0 2 15,1 0-1-15,1 3 0 16,-1-3-1-16,2 1 3 15,0-1-3-15,1 0 2 16,2 2 2-16,2-2 11 16,2 0 6-16,4 0-5 0,4 0 1 15,3 1-2-15,3-2-8 16,4 1-1-16,4 0-3 15,1 0 1-15,4 0-5 16,0-2 5-16,3 2-2 0,0 0-1 16,0 0 0-16,1-1 0 15,2 1 1-15,-2 4-3 16,2-1 3-16,0 0-2 15,1 1 2-15,0 0 0 16,-2 1-2-16,1-2 0 16,1 2 2-16,0 0-2 0,1 0 0 15,-1 0 0-15,4 0 3 16,-2-2-2-16,0 3 0 15,1-3-1-15,-1 0 1 16,0 1 1-16,-3-3-2 16,0 3 1-16,1-1 0 0,-3 1-1 15,-2-1-2-15,-2 0-8 16,-3-1 1-16,-4 1 5 15,-3-1 3-15,-4-1 0 16,-3 0 4-16,-4 0 3 16,-3 0-2-16,-3 1 3 0,-2 1-2 15,-3-2 0-15,-1 2-2 16,-3-1-2-16,-1 0 0 15,-2-1 0-15,-1 0-3 16,0 0 1-16,-1-1 1 16,0 0 0-16,0 0 10 15,0 0 21-15,0 0-4 0,-2 0-20 16,0-1 3-16,-2-1-1 15,2 0-3-15,0 1-4 16,0 1-1-16,-2 0-5 16,0 0-29-16,-1 0-52 15,-2-7-97-15</inkml:trace>
  <inkml:trace contextRef="#ctx0" brushRef="#br0" timeOffset="34197.26">20702 15244 0 0,'-6'-3'0'0,"-1"-1"0"16,-1 0 0-16</inkml:trace>
  <inkml:trace contextRef="#ctx0" brushRef="#br0" timeOffset="35195.6618">17575 16662 74 0,'5'6'4'15,"1"-2"2"-15,0-2 13 16,2 0 10-16,-1-2 10 16,4 0 1-16,2 0 13 0,4-3-20 15,6-2-15-15,4-1-8 16,5 0-4-16,7 1-3 15,5 0-2-15,5 0 2 16,4 0-5-16,5 1 4 16,4 0-2-16,3 2 1 0,6 0 0 15,3 1 0-15,6 0 1 16,4 1 2-16,4 0 3 15,5 4-2-15,3 1-1 16,3 0-1-16,4 2 0 16,1-2-2-16,1 2-1 0,-1-4-1 15,-1 1-2-15,-3 0-4 16,-5-1 1-16,-5 0-1 15,-8-1-5-15,-9 1 5 16,-9 0 5-16,-10-1 0 16,-10 2 3-16,-10-3-2 15,-10 3 1-15,-9-1-3 0,-5 0-1 16,-4-1-2-16,-4 1-2 15,0 1 6-15,-1 2 4 16,3 1 0-16,-1 0-9 16,3 0-32-16,0-4-35 0,-1-3-59 15</inkml:trace>
  <inkml:trace contextRef="#ctx0" brushRef="#br0" timeOffset="35882.063">17319 17209 125 0,'9'3'2'16,"2"-1"0"-16,5 0 15 0,1 1 4 15,3-2-1-15,5 0-3 16,3 1 1-16,4-1 1 16,3 2-10-16,4-2-1 15,2 1-2-15,2 0 3 16,3 0 3-16,0-2 0 15,1 0 0-15,-3 0-3 0,-3 0-1 16,-4 2-3-16,-6 0 2 16,-7 0-3-16,-4 0-2 15,-6 1-2-15,-5 0 0 16,-2 0-2-16,-4 1-1 15,-2 0-3-15,0 3-8 0,-1-5-16 16,0-2-54-16,0-2-59 16</inkml:trace>
  <inkml:trace contextRef="#ctx0" brushRef="#br0" timeOffset="39969.2702">22888 12812 380 0,'0'-12'0'0,"0"1"0"15,0 5 0-15,0 6 2 16,0 0-8-16,0 9-11 0,3 10 17 16,0 10-1-16,-2 8 1 15,-1 10-2-15,0 8-4 16,-1 9 4-16,-8 2 1 15,-1 6 0-15,-1 1-1 16,1 2 3-16,1-1 8 0,3 2 3 16,2-3 2-16,0 0-1 15,2-4 0-15,1-2-1 16,-1-5-1-16,1-3-3 15,-1-4-5-15,0-2-1 16,-2-3 0-16,-1-3-1 0,-1-2-10 16,-1-4-17-16,-2-5-13 15,0-8-25-15,1-11-51 16,0-15-39-16</inkml:trace>
  <inkml:trace contextRef="#ctx0" brushRef="#br0" timeOffset="40952.072">22843 12683 378 0,'0'-15'1'16,"0"-2"-3"-16,5 6 5 0,8 2-1 15,6 1-4-15,7 1 4 16,6 2 2-16,9 1-3 15,6 0-1-15,8 0-11 16,7 1-2-16,5-2-17 16,4-1 12-16,2-2-8 15,-1-3 12-15,2 0 9 0,-3-3 8 16,-1 1-1-16,1 0 10 15,-2-1 10-15,-2 2-6 16,-1 4-1-16,-5 0 1 16,-3 4-4-16,-7 3-6 15,-4 1 0-15,-5 0-5 0,-4 4 2 16,-4 5-3-16,-4 2 0 15,-3 2 1-15,-6 3-1 16,-4 2-1-16,-4 4-1 16,-4 3-1-16,0 6 1 15,-4 3 2-15,0 6 1 0,-1 2 0 16,-1 4 2-16,-2 3-1 15,-1 1-1-15,0 3-1 16,0 2 1-16,1 2-1 16,-3 0 1-16,-2 0-1 15,1 1 1-15,-1 0-1 0,1 2 1 16,0-2-1-16,0 2 0 15,0-2 1-15,2 2-1 16,0-1 1-16,0-2-1 16,1 1 0-16,0 0 1 15,0-2 0-15,1-3-1 16,-1-2 0-16,0-4 0 0,-4-4 0 15,-1-4-1-15,-5-3 0 16,-1-4-5-16,-3-3 2 16,-5-4 1-16,-5-6 0 15,-5-3-2-15,-6-6 0 16,-5-3-3-16,-5-3-1 0,-4-3 5 15,-3-1 4-15,-2 0 2 16,0 1 0-16,-1-1 0 16,-1-1 1-16,0-1-1 15,0-1-2-15,-2 2 1 16,-1-1-1-16,-3 1 0 15,0 1 0-15,1 0 1 0,1 0 0 16,2 1-2-16,4-1 1 16,6 4 0-16,5 1 0 15,3 1 0-15,4-2 0 16,2 0 0-16,3-1 0 15,3-1-6-15,0-1-26 0,2-1-47 16,7-6-37-16</inkml:trace>
  <inkml:trace contextRef="#ctx0" brushRef="#br0" timeOffset="41373.2726">23398 13349 342 0,'-13'-12'4'0,"-1"4"-1"16,0 9 9-16,-3 3-9 15,0 14-3-15,-1 10-1 16,1 4 2-16,3 6-1 0,4 1-1 16,6-1-2-16,4-1-6 15,3-7 2-15,12-4 2 16,5-10-2-16,5-7 5 15,5-7 2-15,2-2 1 0,0-13 7 16,-1-6-1-16,-4-5 1 16,-3-3 1-16,-7-4-8 15,-9-1 3-15,-6 0-2 16,-2 2 1-16,-14 2 2 15,-7 5 2-15,-5 6-5 16,-3 5 1-16,-1 7-2 0,2 5-2 16,0 0-4-16,4 5-22 15,7 7-33-15,6-2-44 16,8-5-23-16</inkml:trace>
  <inkml:trace contextRef="#ctx0" brushRef="#br0" timeOffset="41732.0733">23708 13293 365 0,'17'-10'6'16,"-6"-4"-4"-16,-6 5 6 16,-4 3-1-16,-1 2-5 0,-6 2-10 15,-7 2 3-15,-5 0 10 16,-1 1-3-16,-2 11-1 15,1 3-1-15,3 5 0 16,5 3-1-16,2 2-2 16,8 2 3-16,2 1-3 0,5 0-2 15,10-1 4-15,7-3 1 16,5 0 2-16,4 0-1 15,1-1 0-15,0-2-2 16,-2 0 1-16,-7 2 0 16,-8-5 0-16,-8 1 0 15,-7 1-2-15,-7-2-3 0,-15-2 11 16,-10 3 7-16,-7 1-4 15,-6 1-7-15,-5 1-3 16,-2-9-28-16,-1-13-116 16</inkml:trace>
  <inkml:trace contextRef="#ctx0" brushRef="#br0" timeOffset="51279.29">21575 13728 345 0,'3'-10'9'16,"1"-3"-9"-16,2 4-4 0,3 2-2 15,2-1 5-15,4 2-1 16,0-2-7-16,5 0-6 16,2-1 7-16,2-1-4 15,5-3 8-15,3 0 3 16,9-4-2-16,8 0 7 15,9-2 12-15,9-2 2 0,8 0-3 16,8 0-2-16,3 1 0 16,2 1-6-16,-1 2 2 15,-3 5-2-15,-2 2-4 16,-4 2-3-16,-5 4 2 15,-6 1-2-15,-10 2 0 0,-9-1-4 16,-10 1-7-16,-12 0 2 16,-10-2-3-16,-10 2-6 15,-6-1-5-15,-2-2-64 16,-9-2-48-16</inkml:trace>
  <inkml:trace contextRef="#ctx0" brushRef="#br0" timeOffset="51591.2906">22635 13109 405 0,'-4'-10'2'16,"3"-2"-1"-16,1 6-1 15,5 6-7-15,7 0 0 0,4 3 2 16,5 7 3-16,4 2-11 16,1 2-1-16,1 0-3 15,-1 0 6-15,-2 2 0 16,-3 0 7-16,-4 2 4 15,-3 0 1-15,-8 4-1 0,-6 5 1 16,-3 8 4-16,-16 8 5 16,-11 8-1-16,-13 10-4 15,-15 11-3-15,-14 9 3 16,-11 1-25-16,-9-10-113 15</inkml:trace>
</inkml:ink>
</file>

<file path=ppt/customXml/item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0:15.092"/>
    </inkml:context>
    <inkml:brush xml:id="br0">
      <inkml:brushProperty name="width" value="0.05292" units="cm"/>
      <inkml:brushProperty name="height" value="0.05292" units="cm"/>
      <inkml:brushProperty name="color" value="#FF0000"/>
    </inkml:brush>
  </inkml:definitions>
  <inkml:trace contextRef="#ctx0" brushRef="#br0">20109 4999 235 0,'-1'4'41'16,"1"-3"-39"-16,0 1-12 16,0 2 6-16,0 0 7 15,5 3 1-15,0-1-3 16,3 2-3-16,0 0 0 15,2-2 1-15,2-1 2 0,0-1-1 16,4-2 0-16,3-2 3 16,5 0-2-16,5-12 9 15,8-3-1-15,9-8-2 16,11-6-3-16,8-6 1 15,11-6-5-15,7-7 3 16,8-3-3-16,4 0 1 0,0-3 2 16,-1 2 10-16,-4 2 6 15,-5 4 1-15,-9 3-1 16,-9 7-2-16,-12 5-3 15,-14 8-4-15,-12 9-6 0,-9 6 2 16,-9 4-4-16,-8 4-2 16,-3 8-32-16,0 5-18 15,-2 0-52-15</inkml:trace>
  <inkml:trace contextRef="#ctx0" brushRef="#br0" timeOffset="14728.426">5620 6441 193 0,'36'0'2'16,"2"-9"6"-16,2 2 15 15,3 1 4-15,2-1-12 16,2 0-7-16,1-1-1 0,3 1-3 15,1 1 1-15,3-3 0 16,3 1-5-16,2 2 1 16,3 2-1-16,3 1 1 15,5 1-2-15,-1 2 0 16,4 0-12-16,1 0 0 0,3 3-16 15,3 3 9-15,2-1 0 16,2 0 1-16,3-1 3 16,1-1 8-16,3-2 6 15,0 0 3-15,3-2 9 16,2 2 3-16,4-1-2 0,0-1 0 15,5 1-3-15,2 0-1 16,1 0-5-16,2 0-3 16,3 0 3-16,0-1-1 15,3 1-1-15,0 0 0 16,0-1 0-16,3-1 1 15,-2-1-1-15,1 3 0 0,-3-1 0 16,0 1 0-16,-1-1 1 16,-1 1-1-16,-3-1 2 15,-3 0 10-15,0 0 3 16,-3 1-1-16,-1-1-6 0,-1-1 1 15,-2 0-5-15,-2 0-3 16,-1-1 0-16,-1 0 0 16,-4-2-1-16,-4 2 1 15,-3-1-2-15,-2-1 1 16,-6 0 0-16,-5 1-8 15,-6-2-5-15,-6 1 1 0,-5-2 1 16,-5 2 8-16,-7-3 1 16,-6 2 2-16,-6-1 2 15,-5 1 9-15,-5-1 3 16,-5 1 0-16,-2 1-8 15,-3 2-3-15,-4 2 0 0,0 1-5 16,-4 0-2-16,-3 0-42 16,-1 0-54-16</inkml:trace>
  <inkml:trace contextRef="#ctx0" brushRef="#br0" timeOffset="25508.0449">16392 8919 182 0,'33'-8'7'16,"2"-3"-2"-16,1 1 11 15,1 3 2-15,2-1 0 16,1 1-6-16,-1 0-6 16,2 1-6-16,1 2 0 15,-1-1 3-15,3 2-5 0,2-1-5 16,0 1 0-16,1-1 2 15,3 2 4-15,0 0-2 16,2-1 5-16,0 0-3 16,3 2 2-16,0-1-1 0,3 2-1 15,3-1 1-15,1 1 2 16,2-1-3-16,4 0 1 15,1 0 0-15,1 1-1 16,1 0 2-16,0 0 1 16,0 0-3-16,2-1 1 15,-1 1-1-15,0-3 1 16,1 3 1-16,0-1-6 0,2 0 8 15,-1 1-1-15,2-1-1 16,2 1-1-16,1 0-1 16,0-1 0-16,1 1 1 15,-1 0-6-15,-1 0 3 0,1-2 2 16,2 1-2-16,-1 0 3 15,4 1 1-15,0 0-2 16,4 0 2-16,1 0-1 16,2-1-1-16,1 1-2 15,0-1 1-15,1 1 2 16,-2-3 1-16,0-1 3 0,-1 2 5 15,1-1 0-15,0 3-5 16,-1-1-2-16,0 1-2 16,0 0 0-16,-1 0-4 15,1 1-9-15,-3 3-3 16,0 0 7-16,-3-2 1 0,-3 1 4 15,-4 0 4-15,-4 1-3 16,-3-2 0-16,-6 1 6 16,-5-2 1-16,-7 2 9 15,-5 0 1-15,-5-1-3 16,-9 1-2-16,-5 0-2 0,-5 1-5 15,-5 1-2-15,-5 0 0 16,-4 1-1-16,-3-1-13 16,-1 3-8-16,-3-1-1 15,-1-1-1-15,-1-3-27 16</inkml:trace>
  <inkml:trace contextRef="#ctx0" brushRef="#br0" timeOffset="41765.2735">5719 11411 198 0,'41'0'6'16,"2"-3"-4"-16,3-1 8 15,4 0 5-15,3 0-5 0,3-2-2 16,2 2-6-16,2 0 1 15,4 0-6-15,2-1 0 16,6 2-17-16,0 0-10 16,3-2-6-16,3 0 0 15,1-3 22-15,2 1 11 0,1-3 4 16,3 0 1-16,3-1 13 15,0 0 7-15,5 3-4 16,0-4-4-16,4 4-1 16,3-1 3-16,0 0-4 15,3-1-7-15,1 0 0 16,2-1 3-16,-1 0-2 0,0 0-2 15,-1 1 2-15,1 1-3 16,0 0-1-16,0 2-1 16,1 0-1-16,0 1 2 15,-1 0-5-15,2 1 1 0,-2 0 0 16,-1-2-1-16,-2 2 3 15,0 0-1-15,-2-1-24 16,1 1 45-16,-2-1-14 16,0 2-4-16,-2-2 1 15,0 2 2-15,-1-1-4 16,-3 1 3-16,1 1-1 0,-2-1 0 15,-1 1 0-15,2 1 0 16,0 1-3-16,-1-1 0 16,2 0-2-16,0 0-5 15,0 1-3-15,-2-1 3 16,0-2-2-16,-1 1 6 0,-2 1 0 15,-1 0-3-15,-2 0-1 16,-2 1-2-16,-1 0-4 16,-1 1 1-16,-2 0 3 15,1-1 4-15,0 1 2 16,-2 0 1-16,1-1 2 0,-1 1 1 15,-1-1 0-15,-1 0 5 16,-1 1 0-16,-1 0-2 16,0 0-3-16,0-1-1 15,-1 4 1-15,1-1-2 16,-2 2 3-16,0-1-3 15,1 1-1-15,0-3 4 0,2 3 7 16,-1-1-3-16,0 2 4 16,-1-3-12-16,2 4 12 15,0-1-9-15,0-1-6 16,3 2 1-16,-3-3 0 15,2 1-1-15,-1-1 4 0,-1 1 2 16,0-1-1-16,-2 0-3 16,0 0 10-16,1 1-4 15,-3-1 2-15,0 2-3 16,-1-1 1-16,-2 1-4 15,-1 0 3-15,-1-1-8 0,1 1 11 16,-3 0-4-16,0-1-1 16,-3 0 1-16,-2 0 1 15,-4-1 5-15,-2 0-4 16,-5-1 2-16,-3 1-2 15,-4-1-2-15,-4 1 6 0,-5-2 0 16,-3 2 0-16,-4-1-5 16,-3 0 1-16,-3 1-5 15,-3-1 4-15,-1 1-3 16,-4 0 1-16,-1 1-5 15,-1-3-1-15,-3 3 0 16,-1-2 5-16,-1 0-1 0,-1 0 0 16,-2 1-3-16,0 0-1 15,-1-2-4-15,1 2 4 16,-2 1 0-16,0-1-4 15,0 0-7-15,0 0-6 16,0 0 6-16,-2-1 1 0,-1 0-9 16,-1-2-21-16</inkml:trace>
  <inkml:trace contextRef="#ctx0" brushRef="#br0" timeOffset="47148.283">1250 4549 316 0,'-6'0'4'0,"2"-3"-4"16,4-1 3-16,0 2-2 15,6-2-8-15,6-1 8 16,5 0-4-16,5 0 2 0,3-3 1 15,2 0-3-15,1-1-1 16,0 1-1-16,0 0-4 16,-4 1-2-16,-3 0 6 15,-2 2 1-15,-5 2 3 16,-4 0 2-16,-5 1 0 15,-5 0 0-15,0 2 0 0,-2 0 16 16,-8 0-13-16,-2 0-2 16,-3 0-1-16,-2 2-1 15,0 4 1-15,0 0 0 16,2 2-1-16,2-3 1 15,3 1-1-15,1 0 0 0,2 3 0 16,2 1-1-16,2 4-1 16,1 3 0-16,1 4-1 15,1 5-7-15,1 4 1 16,-1 2 0-16,1 5 1 15,3 4 4-15,3 5 2 0,0 6 0 16,2 5 5-16,1 6 0 16,-1 5 4-16,1 5-1 15,0 5 1-15,-1 4-1 16,1 0-2-16,0 5-3 15,0 4 2-15,-1 2-2 0,-3 1 2 16,1 7-1-16,0 4 0 16,-2 5 1-16,1 9-3 15,1 7 2-15,3 6-1 16,1 9 1-16,3 3 0 15,1 2-1-15,4 1-4 16,-1-1-6-16,0-2-2 0,-1-2 0 16,0 0 7-16,0-2 3 15,0 1 1-15,1 3 0 16,0 1 1-16,-1 3 1 15,0 3 0-15,-1-3 1 16,-1 6-1-16,1 0-1 0,-2-4-1 16,2 0 0-16,0-4 1 15,0 1-1-15,1-2 0 16,0 0 1-16,-2 2-2 15,0-5 1-15,-2 0 1 16,1-1-2-16,-1-5 1 16,-2-4 1-16,0-5-2 0,-1-5 2 15,-1-8-2-15,-2-8-1 16,0-6 3-16,-4-9-1 15,-1-8 0-15,0-5 0 16,-2-8 2-16,0-6 0 16,1-8 5-16,0-7 3 0,-3-6-1 15,2-4-1-15,0-7-2 16,0-6-2-16,0-5-3 15,0-5-2-15,7-2-1 16,2-4-2-16,1-5-1 16,4-2 3-16,3-3 2 0,3 0 1 15,3-3-1-15,6-8 3 16,3-3-1-16,3-4-1 15,6-2-1-15,2-1 3 16,5 1-3-16,4-1-4 16,6-2-21-16,0-1-69 0</inkml:trace>
</inkml:ink>
</file>

<file path=ppt/customXml/item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4:06.426"/>
    </inkml:context>
    <inkml:brush xml:id="br0">
      <inkml:brushProperty name="width" value="0.05292" units="cm"/>
      <inkml:brushProperty name="height" value="0.05292" units="cm"/>
      <inkml:brushProperty name="color" value="#FF0000"/>
    </inkml:brush>
  </inkml:definitions>
  <inkml:trace contextRef="#ctx0" brushRef="#br0">3270 13881 355 0,'0'0'18'16,"0"0"12"-16,0-2-34 15,6-3 7-15,2 0-2 16,6-3 1-16,3-2-2 16,5-2 0-16,6-5 0 0,5-1 0 15,5-3 0-15,4-3-3 16,5-2-5-16,3-5 2 15,5 0 0-15,2-7 4 16,4 1 1-16,2-4 2 16,4-1-3-16,2 0 3 15,3-2-1-15,3 2 0 0,2-1 0 16,-1 0 1-16,0-1 0 15,1 0 0-15,-2 2-1 16,-1-1 2-16,-2 4 0 16,-3 3-3-16,-3 4 1 15,-7 2 1-15,-4 2-1 0,-7 5 0 16,-5 2-5-16,-5 2-8 15,-7 2-23-15,-6 0-32 16,-7-1-70-16</inkml:trace>
  <inkml:trace contextRef="#ctx0" brushRef="#br0" timeOffset="358.8006">4893 12679 373 0,'-1'0'9'0,"1"0"-15"16,2 0-31-16,12 2 37 0,0 1 7 15,5 1-7-15,2 2-6 16,2-1-11-16,0 2-2 16,0 1 5-16,-1 1 7 15,-2 2 6-15,-1 1-2 16,-3 1 2-16,-3 1 0 0,-5 3 0 15,-5 3-1-15,-3 6 2 16,-5 4 8-16,-12 7 7 16,-7 9-6-16,-7 9-3 15,-7 10-3-15,-7 7-4 16,-8 6-16-16,-4 3-93 0</inkml:trace>
  <inkml:trace contextRef="#ctx0" brushRef="#br0" timeOffset="5273.8093">9624 7075 222 0,'-4'-5'16'16,"-2"-1"3"-16,3 1-4 0,1-1 3 15,-1 0-4-15,1 3-4 16,1-1-1-16,0 1-4 16,0 2-3-16,1 0-1 15,0 1-2-15,0 0-3 16,0 0-18-16,5 7 17 0,2 2 5 15,1 4 0-15,2 4-1 16,0 2 1-16,1 2-1 16,0 4 1-16,0 2 0 15,0 2 0-15,-1 0 1 16,0-1-2-16,-1-1 2 0,0 0 0 15,-1-3 0-15,-1-3 1 16,0-1-2-16,0-5 0 16,0-2 0-16,-2-5 1 15,2-2 0-15,1-5-5 16,2-1 5-16,2-4 8 0,6-10 7 15,5-7-8-15,4-7-1 16,5-7-4-16,5-6-2 16,3-3-1-16,4-6-1 15,2-2 1-15,4-2 0 16,0-3-3-16,3 2 5 0,0-1 0 15,0 0-3-15,-2 4 3 16,-3 2-2-16,-4 5 0 16,-4 5 0-16,-7 9 1 15,-4 8 0-15,-7 7-2 16,-4 9-14-16,-8 4-74 15</inkml:trace>
  <inkml:trace contextRef="#ctx0" brushRef="#br0" timeOffset="6958.6122">17999 7290 328 0,'-2'0'12'15,"1"0"-10"-15,1 0-2 16,0 0-7-16,0 0-7 16,0 0 12-16,4 0 7 15,2 0-5-15,0 0 0 0,-1 4-6 16,1 0 4-16,-2 2-3 15,0 3 3-15,-1 3-5 16,-3 2 3-16,1 3 4 16,0 4 2-16,0 0 0 15,2 1 2-15,2-2-1 16,3-2-2-16,4-5 2 0,1-4-5 15,2-6 6-15,5-3 1 16,3-3 13-16,3-14-5 16,8-4-1-16,4-6-9 15,9-5 1-15,4-5-3 0,6-4 0 16,5-5-1-16,5-3 0 15,2-1 0-15,2 0-1 16,2 0 1-16,-1 3 1 16,-3 4-1-16,-2 4 0 15,-5 4 0-15,-5 3-1 0,-7 3 2 16,-5 4-1-16,-7 5 1 15,-6 5-2-15,-6 5-5 16,-7 5-22-16,-4 1-39 16,-8 0-154-16</inkml:trace>
  <inkml:trace contextRef="#ctx0" brushRef="#br0" timeOffset="48926.6862">3523 10962 167 0,'16'-12'-4'15,"3"-4"6"-15,2 0 7 16,4 1 11-16,2-2 8 15,2 0-6-15,2-1-12 0,1 2 3 16,1-1-4-16,2 0 7 16,2-1-6-16,2-1-1 15,3 0-3-15,5-2-2 16,1-2 9-16,4-3-1 0,0-2-1 15,2-2-5-15,-4-2 0 16,-2 0-1-16,-3 3-1 16,-5-1-1-16,-5 2 0 15,-2 5-2-15,-4 1 0 16,-3 3-1-16,1 2-4 15,-2 0-21-15,-3 0-32 0,-3-2-85 16</inkml:trace>
  <inkml:trace contextRef="#ctx0" brushRef="#br0" timeOffset="49223.0867">4593 10131 404 0,'-2'0'9'0,"2"0"-8"16,0 0-25-16,10 0 7 16,4 0 9-16,5 0-11 15,3 0-14-15,0 0-9 16,1 5-12-16,-1 2-6 15,-2 6 23-15,-5 3 16 16,-6 6 12-16,-6 5 9 0,-3 6 10 16,-8 7 17-16,-7 6 12 15,-2 7-11-15,0 9-9 16,1 5-10-16,2 5-5 15,2 1-4-15,3-3-87 16</inkml:trace>
  <inkml:trace contextRef="#ctx0" brushRef="#br0" timeOffset="58349.1027">10390 13779 159 0,'-4'0'-2'0,"-1"0"1"16,1 0 0-16,1 1 1 16,1-1 3-16,0 3 4 15,2-3-5-15,0 3-2 16,2-2-1-16,5 1 0 0,5-1 12 15,5-2-4-15,6 1 14 16,5 0-5-16,9-9 4 16,4-2 0-16,5-4-1 15,9-5-1-15,4-2-5 16,6-1-2-16,4-2 0 0,7-5 2 15,2 0-7-15,1-1 1 16,0-2-2-16,0 1-3 16,-4 2-1-16,-4 3 2 15,-6 4-3-15,-4 4-1 16,-7 4-18-16,-6 1-20 15,-10 1-28-15,-10 2-66 0</inkml:trace>
  <inkml:trace contextRef="#ctx0" brushRef="#br0" timeOffset="58863.9036">10687 13446 206 0,'-11'10'-3'0,"-1"0"-11"15,0 6 7-15,0 1 8 16,0 3-1-16,-1 1 0 0,1-1 1 16,-1 3 0-16,-1-4 3 15,1 0 2-15,2 0 5 16,1-1 1-16,1-4 1 15,3 0-3-15,3 1-3 16,2-2 3-16,1 2-7 0,1 2-2 16,9-2 4-16,2 5 5 15,5 2-1-15,3 4-4 16,4 2 1-16,4 5-5 15,4-1-2-15,2 3 2 16,4-2-2-16,3 0-5 16,0-4-24-16,-2-1-42 0,-4-8-91 15</inkml:trace>
  <inkml:trace contextRef="#ctx0" brushRef="#br0" timeOffset="65791.3159">10469 12682 218 0,'-7'1'4'0,"1"-1"3"15,1 0-5-15,0 0 9 0,3 0 11 16,0 0-10-16,2 0 1 15,0 0-5-15,0 0-17 16,1-1 5-16,7-3 7 16,3-3 0-16,8-3-1 15,4-1-1-15,7-5 6 16,7-2 2-16,6-4-1 0,5-4 1 15,8-3 1-15,6-6 1 16,4-3 2-16,6-3-2 16,2-2-3-16,0 0-1 15,0 0-2-15,-2 3-2 16,-2 0-1-16,-7 6-2 0,-4 3 0 15,-8 5 0-15,-8 4 0 16,-8 5-15-16,-11 5-15 16,-7 3-24-16,-12 0-99 15</inkml:trace>
  <inkml:trace contextRef="#ctx0" brushRef="#br0" timeOffset="69192.1218">10231 8370 206 0,'8'-19'30'15,"-3"2"-9"-15,-2 4 3 16,0 2 5-16,-1 2-11 15,-1 5-7-15,-1 3-6 16,0 1-6-16,0 4-8 0,-4 10-18 16,-5 7 20-16,-4 7 6 15,-3 10-1-15,-5 7 0 16,-3 9 0-16,-3 7-2 15,-1 6 8-15,-3 4-5 16,0 4 2-16,0-1 4 16,3 1 3-16,0-7 3 0,1-3-5 15,3-5 1-15,3-4-1 16,1-9 0-16,2-2-2 15,4-7 0-15,1-4-1 16,2-4-1-16,2-4-2 16,1-5 1-16,3-6-1 0,0-4 1 15,1-1-1-15,2-5-7 16,-1-2-5-16,-1-3-19 15,-2 0-53-15</inkml:trace>
  <inkml:trace contextRef="#ctx0" brushRef="#br0" timeOffset="69550.9224">9645 9278 368 0,'1'3'3'0,"1"4"-50"16,-1 3 42-16,3 3 3 0,-1 5 1 15,0 5 1-15,0 4 0 16,0 4-6-16,-2 2-1 15,1 0 5-15,-1-1-1 16,1-1 0-16,0-4-1 16,0-6 3-16,1-6 1 15,2-5 1-15,1-4 10 16,4-6 6-16,5 0 14 0,8-12 5 15,7-8-9-15,9-4-18 16,9-7-8-16,6-8-3 16,3-4-47-16,-5-8-148 15</inkml:trace>
  <inkml:trace contextRef="#ctx0" brushRef="#br0" timeOffset="72904.9284">10163 11021 176 0,'-4'0'5'0,"-2"0"1"15,2 0-1-15,0 0 24 16,3 0-4-16,-1 0-10 15,2 0 1-15,0 0-21 16,7 0 0-16,4-6 10 16,3-2-2-16,6-3-2 15,3-1 1-15,2-4-2 0,6-1 1 16,2-4-1-16,5-2 4 15,5-4 2-15,3-1 3 16,4-4 2-16,3 0-2 16,3-2 3-16,1-2-4 15,1 2 0-15,1-3-3 0,-2 2 1 16,0 2-3-16,-4 1-2 15,-3 3-1-15,-7 3 2 16,-3 5-4-16,-6 4-13 16,-7 3-24-16,-8 1-65 15,-8 5-66-15</inkml:trace>
  <inkml:trace contextRef="#ctx0" brushRef="#br0" timeOffset="73404.1292">10314 10762 227 0,'-3'6'1'16,"-1"-2"-7"-16,0 5-7 0,0 3 11 15,-2 3 3-15,0 2-1 16,-1 3 0-16,-1 2 0 16,-1 0-4-16,-1 2-2 15,1-2 6-15,0 0-2 16,0 0 1-16,3-4 1 0,1-4 6 15,4-1 10-15,1-3-2 16,0-2 3-16,11-4 2 16,4 0 3-16,5-4 2 15,5 0-6-15,6 0-11 16,6 0-5-16,7-3-1 0,0-6-32 15,2-7-128-15</inkml:trace>
  <inkml:trace contextRef="#ctx0" brushRef="#br0" timeOffset="91423.1609">10259 11302 73 0,'-2'0'15'0,"0"0"-4"0,0 0 7 16,1-2 1-16,0-1-9 15,0-2-6-15,1 0-4 16,0 0-1-16,0 1 3 16,0-2-4-16,0 2-3 15,0 0 3-15,0-1 0 0,0 1 3 16,0 1-1-16,0-1 0 15,0 1 1-15,0 0 1 16,1-2-1-16,0 1 4 16,2 0 0-16,-1-2-1 15,3 3 9-15,-1-2-5 16,2 1-3-16,0 1 1 0,1-1 1 15,2 0 1-15,1 1-1 16,0 2-3-16,3 0 2 16,0 0 0-16,3 1-1 15,1 0-4-15,1 0 0 16,2 0-1-16,0 0 1 0,-1 4-1 15,0 2 0-15,1 1 1 16,-2 2 1-16,1 1 0 16,0 2 3-16,-1 1 2 15,1 1 1-15,0 3 0 16,1-1-2-16,-1 1 2 15,1 1-4-15,0 0-1 0,0 0 3 16,0 5-6-16,-1-2 0 16,1 0 1-16,-1 2-1 15,1 4 0-15,0-3 1 16,0 4-1-16,-1-1 1 15,-1 3-2-15,0 0 0 0,-1 3 1 16,-1 0-1-16,-1 3-1 16,-1 1 4-16,0 3-2 15,-1 0 0-15,-2 2 1 16,0 3-1-16,-2 2 1 0,1 2-1 15,-2 0 0-15,-1-1 1 16,-1 2-1-16,1 0-1 16,-2-1 2-16,0 2-1 15,0 1 0-15,-2-2 0 16,-1 0 1-16,0 0-2 15,-2 0 2-15,0-1-2 16,-2 2 1-16,-4 0 0 0,-1 0-1 16,-3 2-1-16,0-3-3 15,0 1 1-15,-3-2 1 16,0-2 1-16,-2 1 0 15,1-3-1-15,-4 0 2 16,0-4 0-16,-2-1 1 0,0-1 1 16,-1-3 3-16,0-1-1 15,0 2 4-15,0 0 0 16,1-1-2-16,-1-1-1 15,0-1 0-15,-1 0-1 16,2 0 0-16,-2-4-1 0,1 0 2 16,0-3-4-16,1-1 1 15,1-1 1-15,-1-3-2 16,1-1 1-16,0-5 0 15,-1-2 1-15,2-1 8 16,1-3 7-16,2-2-2 0,2-2-5 16,4-2 0-16,2 0-4 15,2-1-2-15,3-1-4 16,2-1-1-16,0 1-14 15,0-1-10-15,2-1 5 16,4 0-12-16,0-7-24 16,0-8-92-16</inkml:trace>
  <inkml:trace contextRef="#ctx0" brushRef="#br0" timeOffset="91859.9617">10554 13537 344 0,'0'0'74'15,"-2"0"-71"-15,-3 0-10 16,3 0 9-16,0 0 5 15,1 9-9-15,-1 2 0 16,-1 5 1-16,-1 2-2 16,-1 5 0-16,-2 0-5 0,-1 2 0 15,-1 2 1-15,-2-4 2 16,-1 3 2-16,-1-2 2 15,-1-2 2-15,1-2-1 16,1 0 3-16,1-3 1 16,2-1 4-16,2 0-2 0,2-2-2 15,2-2-3-15,3 1 0 16,0-1-1-16,0-2-1 15,6 1-2-15,5-2 1 16,2-1 1-16,4-1-1 16,3-1 4-16,6-2 3 15,3-2 1-15,5-1 2 0,5-1-5 16,4-1-2-16,2 1-2 15,0-5-53-15,-3-11-190 16</inkml:trace>
  <inkml:trace contextRef="#ctx0" brushRef="#br0" timeOffset="96290.3695">10184 12520 210 0,'5'0'54'0,"1"-9"-69"16,5 0 1-16,2-3 20 15,5 0-2-15,3-4-1 16,4-1 0-16,2 0 2 15,1-3-1-15,3-1 0 16,3-1 2-16,4-4-2 0,2-1-1 16,5-4-2-16,5-3 0 15,5-3 3-15,4-6-1 16,6-3 0-16,3-4 0 15,4-3 0-15,2 0 1 16,2-1 2-16,-2 1 8 0,0 1 0 16,-1 1 4-16,-4 1-3 15,-4 3-1-15,-2 5-1 16,-6 1-7-16,-6 8-1 15,-8 5-4-15,-8 6 0 16,-8 7-1-16,-6 6 0 16,-8 6-10-16,-5 3-22 0,-6 0-48 15,-2 2-81-15</inkml:trace>
  <inkml:trace contextRef="#ctx0" brushRef="#br0" timeOffset="150441.0648">7204 10272 226 0,'-7'50'2'0,"1"2"-10"15,1 3 4-15,1 4 10 16,3 2 3-16,2 2-6 15,-1 1 1-15,2 2 1 16,4 0-2-16,0 2-2 16,0 0 0-16,0 1-1 0,-2 4 0 15,0-1 1-15,-2 5-1 16,0 1-1-16,-1 3 1 15,-1 1-1-15,0 2 1 16,1-2-2-16,-2 1 3 16,-1 0 0-16,-1 2 5 0,1 0 0 15,-2 2 10-15,1 1-4 16,-1 4-2-16,1 0-1 15,0 1-3-15,0 0-2 16,0 0-3-16,1-1-1 16,1-1 0-16,0 0 1 0,-1-2-2 15,1-2 1-15,0-3 0 16,1-3 0-16,1-2 1 15,-1-1-1-15,0-2 0 16,1-3 0-16,1-2 0 16,2-2 1-16,-1-2-1 15,0-3 0-15,-1-4 0 0,0-4 0 16,-2-4 0-16,0-6-2 15,1-4 1-15,1-8 8 16,0-5 0-16,0-4-4 16,1-3-2-16,2-6-2 15,0-4-9-15,0-5-14 0,1-4-47 16,-4-3-85-16</inkml:trace>
  <inkml:trace contextRef="#ctx0" brushRef="#br0" timeOffset="151002.6657">7080 13830 184 0,'-3'6'198'0,"-4"-3"-189"15,0-1-28-15,3 2 19 16,1-2 26-16,3-1-13 16,0-1-11-16,0 0-12 15,0 0 9-15,3 0 2 16,2 0-3-16,1 0 4 15,0-1 1-15,0 1-1 0,0 1-1 16,2 9-2-16,0 5 1 16,2 3 2-16,1 6 0 15,2 3-1-15,0 0 1 16,2 0-2-16,0-6 5 15,1-3-6-15,-2-6 0 0,0-7-1 16,0-3 2-16,-1-2-5 16,2-8 2-16,3-12 13 15,3-12-3-15,7-10-3 16,1-13-6-16,-1-11-59 15,-6-14-263-15</inkml:trace>
  <inkml:trace contextRef="#ctx0" brushRef="#br0" timeOffset="162846.0866">18864 10299 152 0,'-12'1'20'0,"2"-2"2"16,2-4 15-16,3-5 1 0,0 2-15 15,4 2-1-15,1 4-6 16,0-2-22-16,4 2 5 15,5 1-1-15,6-2 0 16,5 2 1-16,6-2 1 0,4 0-2 16,8-1 4-16,5 0-2 15,6 1-1-15,6-1 2 16,6 0 0-16,7 1-1 15,6-2 1-15,5-1-1 16,5-1 0-16,5-3 0 16,4-2 0-16,5 0 0 0,2-4 0 15,2-1 1-15,3 0 1 16,1-1 1-16,0 1 1 15,-1 0-2-15,-4 3 0 16,-2 1-2-16,-6 1 2 16,-6 3-2-16,-7 1 0 0,-8 1 0 15,-8 3-1-15,-12 0-13 16,-11-1-30-16,-11-2-95 15</inkml:trace>
  <inkml:trace contextRef="#ctx0" brushRef="#br0" timeOffset="163501.2879">18901 9981 310 0,'0'0'5'0,"0"-6"-5"15,-2 5-3-15,-4 1 3 16,1 0 3-16,-5 7-3 0,0 4 0 15,-4 2-1-15,-2 3 1 16,-2-1 0-16,-2 2 0 16,0-1 0-16,1 0-1 15,-1-2 1-15,2-1-8 16,4-1 16-16,1-2-5 0,4-1 1 15,1 0-4-15,4-2 4 16,3 0-2-16,1 1-2 16,0 0 0-16,5 2-1 15,5 2 2-15,4 1 1 16,4 2 4-16,5 5-2 15,5 0-2-15,3 5 0 0,3 4-2 16,4 6 1-16,1 1-13 16,0 3-46-16,-3-4-98 15</inkml:trace>
  <inkml:trace contextRef="#ctx0" brushRef="#br0" timeOffset="170630.5004">18894 12755 278 0,'-12'-7'9'0,"2"-2"-8"16,2 1 6-16,2 5 16 15,3 0-3-15,3 2-10 16,0-1-14-16,6 1-10 0,7-2 11 16,5 0 4-16,6-1 1 15,6-1-2-15,8 0 1 16,6-2 0-16,8-3-2 15,7 0 4-15,5 0 3 16,8-2-1-16,3 0 4 16,2 1 1-16,2 1-1 0,0 0-2 15,-1 4-3-15,-1 0-1 16,-4 2-2-16,-1 1-1 15,-6 0 1-15,-7 2-2 16,-6 0 1-16,-8 1-7 16,-10 0-4-16,-10 0-9 0,-8 0-9 15,-10 0-23-15,-7 1-51 16,-3-1-9-16</inkml:trace>
  <inkml:trace contextRef="#ctx0" brushRef="#br0" timeOffset="171129.7013">19047 12462 179 0,'0'-9'5'16,"0"1"1"-16,0 2 10 16,0 2-1-16,1-1-10 0,1 3 0 15,-1 1 1-15,-1 1-5 16,0 0-4-16,0 2-10 15,-7 6 20-15,-2 3 1 16,-4 5-2-16,-3-1 2 16,-2 4 1-16,-2 1-2 15,-1 0-1-15,1-1-1 0,3 2-1 16,-1-2-1-16,5 0 1 15,3-2 0-15,5 0 2 16,2-1-2-16,3 1-1 16,4-3 1-16,11 2 1 15,8 0 12-15,6 0 10 16,7 1-11-16,7 2-7 0,3 2-7 15,3-1-6-15,-1-4-34 16,-4-8-134-16</inkml:trace>
  <inkml:trace contextRef="#ctx0" brushRef="#br0" timeOffset="178087.3135">15103 11694 511 0,'-1'2'4'16,"-2"0"-49"-16,3 10-28 15,0 6 72-15,2 6 1 16,4 7 0-16,1 4 0 15,3 10-4-15,0 6-2 16,1 7-3-16,-1 8-3 0,-2 9 10 16,-2 9 2-16,-3 5-5 15,-2 4 0-15,0 7 7 16,0 3-1-16,-8 3 2 15,1-2 7-15,-1 0-1 16,-2-3-1-16,2-8-3 0,1-6 1 16,0-8 0-16,0-8 2 15,3-8 3-15,0-7-3 16,1-7-2-16,2-6-2 15,0-5-3-15,0-5-1 16,0-5 1-16,0-4-2 16,-2-3-8-16,0-4-9 0,0-3-14 15,-2-3-16-15,-2-6-16 16,-2-5-49-16,-1 0 1 15</inkml:trace>
  <inkml:trace contextRef="#ctx0" brushRef="#br0" timeOffset="178368.114">15017 13614 274 0,'-7'-15'43'0,"1"3"-24"16,2 2 32-16,1 4-13 15,3 4-20-15,1 2-20 16,9 0-18-16,4 10 11 16,5 2 0-16,4 4-10 0,0 1-5 15,3-2-6-15,-3-1-3 16,-1-3-7-16,-4-3 0 15,-3-3 21-15,-3-5 14 16,-4 0 4-16,-2 0 28 16,-2-6 35-16,-3-4-10 0,0 0-7 15,-1 1-8-15,0 0-5 16,0 6-1-16,-2 3-10 15,-5 17-23-15,-4 19-11 16,-8 15-2-16,-12 11-21 16,-15-4-125-16</inkml:trace>
</inkml:ink>
</file>

<file path=ppt/customXml/item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7:24.672"/>
    </inkml:context>
    <inkml:brush xml:id="br0">
      <inkml:brushProperty name="width" value="0.05292" units="cm"/>
      <inkml:brushProperty name="height" value="0.05292" units="cm"/>
      <inkml:brushProperty name="color" value="#FF0000"/>
    </inkml:brush>
  </inkml:definitions>
  <inkml:trace contextRef="#ctx0" brushRef="#br0">6838 6331 231 0,'47'0'10'15,"3"0"-1"-15,3 0 13 0,2 0-10 16,2 1-6-16,0 1-1 16,1 0-3-16,2 1-2 15,1 0 0-15,2 0 0 16,2 1 2-16,3 1-1 0,1 0-1 15,3 0 0-15,3 2-3 16,2-2-3-16,2 3 1 16,1-1-2-16,4 1 4 15,0-1 1-15,3 0-1 16,2-1 2-16,1 0 0 15,3-1 0-15,2 0 2 0,3-2-3 16,0 0 2-16,3-2 0 16,2 0 0-16,2-2 2 15,2 1-3-15,1 0 0 16,5 0 4-16,1 0-4 15,1 0 6-15,1 0-5 0,1 0 3 16,0 1-2-16,2 2-1 16,-1 2-2-16,1-1 5 15,1 1-3-15,3 0 2 16,1 0-2-16,-1 0-31 15,2-1 38-15,1 1-10 0,1-1 3 16,1-1 2-16,-1 0 0 16,2 0-2-16,0 0 0 15,0 0 1-15,0-2 2 16,-1 1 3-16,-1-1-2 15,1 0 1-15,-3 1 1 16,-1-1-1-16,1 1-1 0,0-1 1 16,1 2-1-16,-3-1-5 15,-2-1 3-15,3 0 0 16,-2 0-1-16,-1-1 0 15,-1 2-1-15,0-2 0 16,1-2-2-16,1 2-3 0,-1 0-1 16,-2 0-1-16,3 0-1 15,-2-1 4-15,-1 1 2 16,-2 0 1-16,1 0 2 15,1 0-1-15,-1 0 0 16,1 0 0-16,-1 0 0 0,1-1 0 16,1-2 0-16,-2 0-1 15,-2-2 3-15,-2-1-2 16,0-1 0-16,-2 0 2 15,0 2 4-15,-4-1-3 16,0 1-1-16,-2 1-2 0,-4 1-2 16,-2 0-6-16,-4-1-3 15,-2 0-1-15,-3-2 2 16,-5 0 4-16,-2-1 3 15,-6 1-2-15,-2-3 4 16,-7 1 1-16,-4 1-1 16,-6-3 1-16,-7 2 2 0,-6-2-2 15,-8 2 2-15,-7 0-1 16,-7 3 4-16,-5 1-4 15,-5 0 1-15,-4 2-21 16,-4-3-70-16</inkml:trace>
  <inkml:trace contextRef="#ctx0" brushRef="#br0" timeOffset="2652.0045">13009 7412 170 0,'-2'-5'88'0,"2"-2"-86"16,0 2-2-16,6 2-1 16,5 0 1-16,4 2 6 15,5 0-2-15,3 1-3 16,5 0-3-16,3 0-12 0,6 0-16 15,2 0-2-15,3 4 5 16,2 0 8-16,3 1 5 16,1 1 10-16,4-2 4 15,1 2 1-15,6 1 5 16,2-1 7-16,4-1 1 15,2 1 1-15,2 1 4 0,1-1 2 16,2-1-4-16,2 3-2 16,3-1-3-16,2 0-1 15,4-1-5-15,3 0-1 16,2 0-4-16,4-2 0 0,3 0-1 15,3-2 1-15,2 0 0 16,3 2-2-16,4-1-1 16,1 1-1-16,2 0-3 15,0 1-1-15,2 0 0 16,2 0 3-16,0 0 0 15,1 1-2-15,0-1 2 16,1 0 4-16,2 1 0 0,1-1 0 16,1 0 1-16,-1 0-1 15,2 2 0-15,-1-2 1 16,0 3-1-16,-1-2 0 15,0 1 0-15,1-1-2 16,-1-1-6-16,0 0-3 0,-3-1 9 16,-4-1 1-16,-1-1 1 15,-4 1 1-15,-4-1 0 16,-5-1 2-16,-3 0-2 15,-5 1 0-15,-3-2 0 16,-5 0 1-16,-6 0 4 0,-8 0-2 16,-6 0 0-16,-9 0 7 15,-8 0 2-15,-8 0-1 16,-9-1-4-16,-5 0-4 15,-8 1-2-15,-7 0-5 16,-6 3-35-16,-2-1-73 0</inkml:trace>
  <inkml:trace contextRef="#ctx0" brushRef="#br0" timeOffset="4680.0082">12117 8526 314 0,'0'0'24'0,"0"-6"-17"0,6-3-5 15,9 5-5-15,5-3 4 16,8 3 3-16,6-1-4 15,8 4 1-15,6 1 0 16,6 0 1-16,6-1-1 16,6 6-15-16,5 2-12 0,5 3 1 15,3-1 0-15,6-3-1 16,6 2 24-16,4-2 2 15,6-1 0-15,4-1 2 16,6-2 0-16,6 1 2 16,3-3 6-16,4 0 0 0,1-1-3 15,4 0 0-15,0-3 1 16,-5-5 1-16,-3-2-2 15,-7-2 1-15,-5 1 3 16,-8 0-2-16,-9 1-5 16,-9 2-2-16,-9 1 0 0,-11 3-2 15,-11 2-2-15,-11 1-10 16,-11 2-7-16,-10 0-2 15,-8 1-10-15,-9 3-46 16,-3-1-25-16</inkml:trace>
  <inkml:trace contextRef="#ctx0" brushRef="#br0" timeOffset="9984.0175">9531 11032 232 0,'24'0'8'16,"3"0"-7"-16,5 0-2 15,3-1 1-15,4 1 2 0,2 0-6 16,3 0-25-16,1 0-9 16,3 1 8-16,2 2 12 15,2-2 5-15,3-1 3 16,3 0 4-16,3 0 6 15,3-1 2-15,3 1 4 0,4-1 14 16,1-1 1-16,4-2 7 16,2-1-1-16,4 0-9 15,3-1-10-15,2-1-4 16,3 1-3-16,0-1 1 15,2 0-5-15,1 1-4 0,-2-1-7 16,1 0-4-16,-2-1-5 16,0 2 1-16,-3-2 10 15,-1 0 7-15,-4 1 4 16,-2-1 0-16,-2 0 2 15,-5 0 2-15,-4 1 6 16,-5-1 5-16,-6 0 2 0,-6 1 0 16,-5 1 4-16,-6 0-8 15,-7 1-2-15,-6 1-2 16,-4 0 0-16,-5 2-3 15,-6 0-3-15,-3 0-2 0,-3 2 1 16,-3 0-1-16,-2 0-1 16,-2 0-8-16,0 0-5 15,0-1 8-15,-2 1 15 16,-2-2-7-16,-2 2-2 15,1-1 1-15,-1 1 1 16,2 0 0-16,-2 0-1 0,1 0-1 16,1 0 1-16,0 0-1 15,1 0 0-15,-2 0-3 16,1 3-5-16,1-2-5 15,-1 3-6-15,-1-2 4 16,0-1 3-16,1 1 2 0,-2-1-2 16,2 1-4-16,0 0-2 15,1 0-6-15,1-1-25 16</inkml:trace>
  <inkml:trace contextRef="#ctx0" brushRef="#br0" timeOffset="11325.6198">5429 11714 268 0,'34'-4'10'0,"4"-6"-7"0,8 3 8 16,9 3 1-16,8 0-6 15,8-2-4-15,9 2 1 16,5-2-2-16,9 0-1 15,6-1-12-15,5 0-8 16,6 1 5-16,0-1-5 0,4 1-9 16,0 0 12-16,-2 3-1 15,-3-1 12-15,-6 2 5 16,-7-2 3-16,-9 0 10 15,-11 0 13-15,-11-1 11 0,-13 0 0 16,-11 2-7-16,-11 3-3 16,-8 0-9-16,-7 0-10 15,-7 13-7-15,-7 2-8 16,-2-6-59-16,-9-7-129 15</inkml:trace>
  <inkml:trace contextRef="#ctx0" brushRef="#br0" timeOffset="23056.8404">12580 14788 389 0,'4'-11'4'0,"1"-2"-10"0,3 4 7 16,2-1 14-16,0 5-10 15,2 0-2-15,0 3-1 16,0 2-2-16,1 0 0 15,-2 0-2-15,-1 10-2 16,0 4-7-16,-1 2-5 16,-1 4-1-16,-1 5 3 0,-3 1 1 15,3 3 10-15,-1 0 3 16,3 1 1-16,2-4-1 15,5-2 0-15,7-5-2 16,10-7 5-16,12-8 15 16,15-4 3-16,15-10-6 0,18-15-3 15,12-9-6-15,13-6-2 16,9-3-3-16,4-5-1 15,3-3 1-15,-1-1 0 16,-1-1-1-16,-2 1 0 0,-10 2 0 16,-11 5 0-16,-12 6 1 15,-17 8-2-15,-14 7 1 16,-15 9 1-16,-10 11-2 15,-8 4-12-15,-5 3-27 16,-6 8-45-16</inkml:trace>
</inkml:ink>
</file>

<file path=ppt/customXml/item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7:57.728"/>
    </inkml:context>
    <inkml:brush xml:id="br0">
      <inkml:brushProperty name="width" value="0.05292" units="cm"/>
      <inkml:brushProperty name="height" value="0.05292" units="cm"/>
      <inkml:brushProperty name="color" value="#FF0000"/>
    </inkml:brush>
  </inkml:definitions>
  <inkml:trace contextRef="#ctx0" brushRef="#br0">9773 5651 107 0,'9'0'3'16,"3"0"1"-16,0 0 12 16,3 0 3-16,2 0-3 15,1 0-10-15,2 0 0 0,4 0-3 16,2 2-2-16,3 3-1 15,3 1 1-15,1 1-1 16,4 1-8-16,3 1-7 16,2-1 5-16,4 1 2 15,2 0 2-15,3-2 3 0,3 1 3 16,3 0 0-16,2-2 0 15,3 0 0-15,3 1 1 16,3-3 5-16,4 0-1 16,3-1 5-16,4 1-1 15,1-1-4-15,4 0 4 0,4 1-2 16,2-1-2-16,2 2-3 15,3-2 0-15,1 1-1 16,3 0-1-16,0 0 1 16,2 0 0-16,1 1 4 15,1 0 4-15,2 1-2 0,0 1-5 16,2 1-1-16,0 0-1 15,0 0 0-15,-1 1-5 16,1-1-2-16,1-1 4 16,0 1 2-16,0-2 2 15,0 0-1-15,0-1 1 0,0 1 1 16,-1 0 0-16,2-1 1 15,-2-1-2-15,1-1 0 16,1 0-1-16,0-3 1 16,-2 0 0-16,-1 0 3 15,-2-1 4-15,-4 1 0 16,0 0 0-16,-4 0-6 0,-1-1 0 15,-3 1-2-15,-2 0 0 16,-3 0-2-16,-4 0-2 16,-4-1 1-16,-5-1 3 15,-2-2 0-15,-6 3 0 16,-5-2 1-16,-7 1-2 15,-5 0 2-15,-6 0-1 0,-7 0 0 16,-5 0 0-16,-7-2 0 16,-5 3 0-16,-3-1-1 15,-5-1 3-15,-5 1 2 16,-1 2 4-16,-3 0-2 15,-2 0-5-15,0 0-27 0,-3 6-13 16,-5 0 8-16,-3 0-51 16</inkml:trace>
  <inkml:trace contextRef="#ctx0" brushRef="#br0" timeOffset="3744.0066">11324 6778 68 0,'47'-1'18'16,"4"1"-16"-16,4 0 6 0,4 0-4 15,3-4-4-15,4 1 1 16,5 0-6-16,2-1 1 16,5 0 1-16,5-1 0 15,3 2-44-15,4-1 33 0,2 2-11 16</inkml:trace>
  <inkml:trace contextRef="#ctx0" brushRef="#br0" timeOffset="4260.8076">12631 6739 6 0,'105'-3'40'0,"2"3"-16"16,2 0-10-16,3-2 2 15,-1 2 0-15,4 0-5 0,1 0-5 16,0 0-1-16,3-1-4 15,-2 1 0-15,3-1-1 16,1 3-1-16,-1-1-2 16,-1 0 2-16,-2 0-2 15,2 2 3-15,-3-2 0 16,1 2 0-16,-3 0 0 0,1-1 0 15,0 1 0-15,-1-1 0 16,0 0-2-16,-4 1 4 16,0-2-2-16,-2 0 0 15,-2 2 5-15,-4 0 0 16,-1 0-1-16,-4 0 0 0,0 1-3 15,-1 1-1-15,-2-2 1 16,-1-1-3-16,-1 1-2 16,-3-1-1-16,-1 0-1 15,-2-2 1-15,-3 1 3 0,-1 1 1 16,0-2 0-16,1 2 1 15,-2 0-1-15,1 0-4 16,1 1-1-16,-1-1-3 16,0 1-9-16,0-1-3 15,-1 0 3-15,-2 0 12 0,-3-1 4 16,0 0 9-16,-4-1 16 15,-3-1-6-15,-1 1 8 16,-2 0-5-16,-4 0 1 16,-5 0-3-16,-4-1-4 15,-4 1-5-15,-5 0-3 0,-5 1-3 16,-4 2-3-16,-6 0 2 15,-4 1-2-15,-6 2 0 16,-5 0 0-16,-5 1-16 16,-5-2-40-16</inkml:trace>
  <inkml:trace contextRef="#ctx0" brushRef="#br0" timeOffset="10033.8177">17041 7625 224 0,'24'-10'3'0,"1"2"6"16,4 3 8-16,4 0-6 15,4 1-6-15,1 3 0 0,4-1-1 16,4 1-3-16,3 1 1 16,2 0-4-16,3 0 4 15,5 0-2-15,3 0-5 16,4 1 0-16,2 1 2 15,5 1-1-15,3-2 4 0,4-1 0 16,4 0 1-16,3 0-1 16,3 0 0-16,6 0 0 15,1-1 2-15,4 1-7 16,4-3 11-16,2 0-5 15,2-4 1-15,2 3 0 0,0-2 0 16,1 1-1-16,-2 0 1 16,-1 1 1-16,-1 1-2 15,1-2-1-15,-2 1 0 16,-2-1 0-16,-3 1 1 15,1-5-1-15,-5 2 0 0,-1 0 0 16,-2 0 0-16,-4-1 0 16,-3 1 0-16,-2 1 1 15,-3 0-1-15,-5 2 3 16,-5-1 3-16,-4 2 1 15,-4 0-2-15,-5 1 0 0,-8 0 0 16,-4-1-2-16,-9 2 0 16,-7-2 0-16,-8 1-2 15,-6-2-1-15,-7 2 0 16,-4 0-1-16,-4 1-11 15,-2 1-7-15,-1 0-1 16,-4 0-32-16,-5 0-18 0,-2 0-20 16</inkml:trace>
  <inkml:trace contextRef="#ctx0" brushRef="#br0" timeOffset="14167.825">6384 9339 348 0,'13'-11'-30'16,"2"-4"31"-16,5 3-4 15,3 1 5-15,5 5-1 16,3 0-1-16,4 3 1 15,3 3-1-15,3 0 0 16,5 0-1-16,5 7-7 16,4 1-6-16,6 0-10 0,8-2-6 15,5-2 4-15,8-2 4 16,6-2 16-16,7-1 5 15,8 1 2-15,6-1 1 16,7-3 2-16,5-1 2 16,7 0 1-16,3-1 1 0,5 0-2 15,3 2 3-15,5-3-3 16,1 1 0-16,3 1 9 15,1-1-9-15,4 2 1 16,0 1-1-16,2 1 1 16,1 2-2-16,3-1-3 0,-1 1-1 15,-2-1 0-15,2 5-1 16,-2 0 0-16,-1 2-1 15,0 1 1-15,0-1-4 16,0 0 3-16,-4 2 1 16,1 0-2-16,-2-2 2 0,-2 0 0 15,-2-1 1-15,0-1 0 16,0-1-3-16,-3-1 3 15,-1-1-1-15,0-1 1 16,-1 0-2-16,-3 0 2 16,-1 0 0-16,-1 0-2 15,0 0 1-15,-4 0 0 0,-1 0-3 16,-4-1 5-16,2 1-3 15,-2-1-3-15,-4 1 9 16,0-1-4-16,-1-2 1 16,-1 1-2-16,-4 2 0 15,-2-3 2-15,-2 1-3 0,-3-2 0 16,-3 1 2-16,-4-2-1 15,-5 0 1-15,-3 0-1 16,-2 0 2-16,-5 1-3 16,-3 1 2-16,-6 2-1 15,-3 1 0-15,-7-1-1 0,-7 1-2 16,-7 0 0-16,-10-1 1 15,-5 2-3-15,-8 0 2 16,-7 2 0-16,-5-2 0 16,-6-1 3-16,-5 1 0 15,-4-1 0-15,-2 0 0 16,-3 0 2-16,0 0 5 0,0 0-2 15,0 0-2-15,-4 3-6 16,-5 2-14-16,-2-4-37 16,-1-1-104-16</inkml:trace>
  <inkml:trace contextRef="#ctx0" brushRef="#br0" timeOffset="22201.8391">8370 10240 170 0,'4'0'0'0,"0"0"0"16,1-3 5-16,-1 1 8 0,4 1-6 15,2-1-4-15,1 1-3 16,3 1-2-16,2 0 2 16,3 0-1-16,2 0-2 15,1 0 0-15,5-1-3 16,1 5 0-16,4 0 6 15,5 1-2-15,2 1-2 0,4-1 3 16,2-1 5-16,6-1 1 16,2 0 8-16,5 1 3 15,4-2-4-15,4-1-1 16,5 1-2-16,4 0-3 15,4 0-2-15,3 0 0 0,3 1-2 16,5 1-3-16,1-3 3 16,4 1 0-16,2 1-2 15,1-2 2-15,2 0-2 16,2 0-1-16,-2-1 6 15,3 1-1-15,-1 2 1 0,2-2 2 16,0 2-3-16,1-1-2 16,2 3 2-16,-1-1-4 15,0-2 6-15,2 2-6 16,-1-1 3-16,-1 0 0 15,0 0 6-15,0 0-3 16,0 0 1-16,-1 1-4 0,0 0 0 16,0 1-1-16,-1 0-2 15,0-1 1-15,-1 1 0 16,0 0-2-16,-2 0 1 15,-1 0 1-15,0 0-1 0,-1 0-1 16,-1-1 2-16,-1 1-2 16,0-3 0-16,-1 0 2 15,-3-1-1-15,1-1 0 16,-2 0 0-16,-1-1 1 15,0 1-2-15,-2 0 2 16,1-1-1-16,-1 1 0 0,-1 1 0 16,1-1 0-16,-3 0 0 15,1 0-1-15,-1 0 0 16,-3 0-1-16,1-1-1 15,0 2 1-15,-2-1 1 16,-1 1 0-16,1 1-2 16,-2-1 1-16,-2 0 2 0,-1 2-1 15,-2-1 1-15,-2 1 0 16,0 0 1-16,-2 1 1 15,0 0 2-15,-2 0-3 16,-1 1 0-16,0-1-1 16,-1 2 1-16,-2-2 1 0,0 0 1 15,-1 2-1-15,-1-2 1 16,-2 2-2-16,0-1-1 15,-4 1 0-15,1-2 0 16,-1 1-1-16,-2 1 2 16,-1 0-1-16,-1 0 1 0,-1 0-2 15,-4 0 0-15,-3-1 1 16,-1 2-3-16,-5-1 2 15,-2-2 0-15,-4 1 1 16,-1 1-1-16,-3-1 1 16,-2-1 0-16,-2 1 0 15,-3 1 0-15,-1-2 0 0,-2 0 0 16,-2 0 1-16,-1-1-1 15,-3-2-1-15,-1 0 1 16,-2-1 1-16,-3 0 0 16,-1 0 3-16,-1 0-1 0,-1 0 1 15,0 0-2-15,0 0-1 16,-1 0-1-16,-1 0 1 15,1 0-1-15,-3 0 0 16,1-1 0-16,0 0 1 16,-1-2 0-16,0 3-2 0,0 0 2 15,0-2 2-15,0 2-1 16,0 0-1-16,0 0 0 15,0 0 1-15,0 0-2 16,0-1 0-16,0 1 0 16,1 0 0-16,-1 0 1 15,1-2 1-15,-1 2-2 0,0-1-3 16,1 1 1-16,0 0-6 15,0 0 1-15,0 0-2 16,-1 0 0-16,0 0-14 16,0 0-28-16,-2 0-46 15</inkml:trace>
  <inkml:trace contextRef="#ctx0" brushRef="#br0" timeOffset="35399.4623">10566 10877 91 0,'3'-5'-39'15</inkml:trace>
  <inkml:trace contextRef="#ctx0" brushRef="#br0" timeOffset="36117.0635">10182 10843 210 0,'-4'0'6'15,"1"-5"-2"-15,1 2 11 16,2 3 0-16,0-1-12 16,0 1-36-16,5-1 23 15,1 1 11-15,3 0-2 16,2-1-2-16,0 1 3 0,1-3 1 15,2 3-8-15,0-3 10 16,3 2 3-16,1-2 2 16,2 0 6-16,3 2 5 15,4-2-5-15,5 0-3 16,4 2-3-16,5-1-3 0,4 0-3 15,7-2-1-15,4 2-1 16,6-3 1-16,6 0-1 16,4 0 0-16,6 0 0 15,1-1-2-15,2 0-1 16,2 1 2-16,0 0 0 0,-4-1 1 15,-3 2-1-15,-5-1 0 16,-5 2 0-16,-8-1 2 16,-8 0-1-16,-7 1 1 15,-7-1 0-15,-9 2 0 16,-5-2 0-16,-6 1 1 15,-6 1-1-15,-7-2-4 0,-3-2-44 16,-10-1-68-16</inkml:trace>
  <inkml:trace contextRef="#ctx0" brushRef="#br0" timeOffset="36647.4645">10330 10639 238 0,'-1'-10'0'0,"0"0"5"15,1 3 11-15,0 4 1 16,0 1-10-16,0 2-7 15,0 0-13-15,-1 2 1 16,-2 7 4-16,-2 3 7 0,-2 3 3 16,-3 2-2-16,-3 1 3 15,-2 2 0-15,-2 1 4 16,0-3-1-16,-2 0 3 15,-1-1 1-15,2-1-1 0,1-4-4 16,1 0 1-16,4-1-1 16,2-2 2-16,3-1-1 15,3-1-3-15,3 0-3 16,1 1-2-16,2-1-5 15,8 2 5-15,5 1 1 16,5-1 2-16,7-1-1 0,5 0 4 16,7 1-4-16,4 0 4 15,5 1 1-15,5 1-4 16,1 2-2-16,1-1-27 15,-1-4-66-15</inkml:trace>
  <inkml:trace contextRef="#ctx0" brushRef="#br0" timeOffset="37240.2655">11815 11055 297 0,'-8'0'4'16,"1"0"-1"-16,2 0 5 0,2 0 25 15,1 0-12-15,2 0-21 16,0 0-15-16,0 6 20 15,3 5-2-15,1 3-1 16,-1 3-2-16,1 2 0 16,2 2 2-16,-2-3-2 0,3 0 0 15,1-3-2-15,3-5-4 16,4-4 0-16,6-6 5 15,6-1 7-15,8-10 15 16,9-10 1-16,11-5-6 16,7-7-7-16,6-3-1 15,6-5-1-15,2-1-1 0,1-3-1 16,-1 1-1-16,-2 1 0 15,-3 2-4-15,-7 6 2 16,-5 3-2-16,-10 7 0 16,-8 6-15-16,-11 2-24 15,-12 2-59-15,-9-1-184 0</inkml:trace>
</inkml:ink>
</file>

<file path=ppt/customXml/item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39:30.369"/>
    </inkml:context>
    <inkml:brush xml:id="br0">
      <inkml:brushProperty name="width" value="0.05292" units="cm"/>
      <inkml:brushProperty name="height" value="0.05292" units="cm"/>
      <inkml:brushProperty name="color" value="#FF0000"/>
    </inkml:brush>
  </inkml:definitions>
  <inkml:trace contextRef="#ctx0" brushRef="#br0">14261 10424 213 0,'27'0'0'0,"3"-5"-5"16,8 0 11-16,5 2-2 0,5 0 0 15,4 1-4-15,4-1-1 16,6 0 2-16,3 0 1 15,2 0-3-15,7 0 2 16,3 1 1-16,3-1-1 16,5-1-1-16,6 2 0 0,4-1 4 15,5 1 3-15,4 1 0 16,4 1-2-16,4 0 4 15,3-2-3-15,3 2-1 16,1 4-3-16,5 2 0 16,3-1 1-16,1 1-2 15,3 1 0-15,1-1-3 0,3-1 4 16,2 1-4-16,1-2 4 15,0 1-3-15,2-1 4 16,2 0-6-16,0-1 6 16,0 3 0-16,2-2-3 15,0 0 1-15,-1 2 1 0,2-1-4 16,2 1 4-16,-2 0-4 15,1 0 2-15,-2-1 1 16,0 0-8-16,-3 0-8 16,-3-3 13-16,-3 0-2 15,-2-3 5-15,-5 0 0 0,-8 1 20 16,-4-5-5-16,-12-4 5 15,-9-2 3-15,-11 2-3 16,-11-4-3-16,-11 4-2 16,-10-3-1-16,-12 3-5 15,-8 0-5-15,-9 4-3 16,-6 2-2-16,-6 3-2 0,-7 0-23 15,-4 0-38-15,0 0-84 16</inkml:trace>
  <inkml:trace contextRef="#ctx0" brushRef="#br0" timeOffset="4306.6076">13713 11153 39 0,'-72'0'38'15,"2"0"-14"-15,3-5-2 16,3 0 1-16,3-2 1 15,3 0-3-15,5-1-1 16,0 1 1-16,5 0-2 0,2 1-11 16,3 5-7-16,3 0-2 15,1 1-20-15,4 1-23 16,3 1-8-16,5 4-7 15</inkml:trace>
  <inkml:trace contextRef="#ctx0" brushRef="#br0" timeOffset="4821.4084">12863 11167 83 0,'23'3'10'15,"5"-3"6"-15,8-2 4 16,6 2 5-16,7 0-7 16,8 0-12-16,7 0-5 0,6-1 0 15,5 1-1-15,4 0 0 16,6-1-3-16,4-1-3 15,5-2 5-15,4-1 1 16,5 0 0-16,4-2 1 16,4 1 3-16,4-1 3 0,2 2 9 15,3 1 1-15,4 1-1 16,4 0-5-16,1 1-21 15,3 0 42-15,2 0-29 16,4-1-3-16,-3 1 2 16,2 1-1-16,2 0 1 15,1 0-2-15,-2 0 0 0,-1 1-2 16,0 4-17-16,-2 0-15 15,-4 1 7-15,-5-1 8 16,-5-2 9-16,-5 0 8 16,-7-1 2-16,-7 0 9 15,-6-1 1-15,-6 0-1 0,-6-1 2 16,-7 1-3-16,-8-1-6 15,-6 1 0-15,-7-1 1 16,-8 0 1-16,-7-3 10 16,-6-1 5-16,-6 0-2 15,-5 1-6-15,-3 0-1 0,-4 2-1 16,-4 1-9-16,-3 1 0 15,-4 0-6-15,-3 3-26 16,-3 3-48-16,-6-2-7 16</inkml:trace>
  <inkml:trace contextRef="#ctx0" brushRef="#br0" timeOffset="21669.4381">17217 12319 188 0,'20'-9'-1'0,"1"2"2"16,7-1-4-16,2 3-1 15,5 0 7-15,4-1 0 16,5 2-5-16,3 1 5 15,5-1-2-15,4 2-1 0,5 2 0 16,3-1-1-16,5 1 5 16,3 0-3-16,7-1 4 15,3 0-1-15,4 1 2 16,6-1 4-16,3 4 8 15,7-2-9-15,4 2-12 0,4 0 7 16,4 1-4-16,4 1 12 16,6-1-21-16,5 0 13 15,5-2-10-15,4 3 0 16,6-1-12-16,5 0 8 15,2 0 3-15,2-3 5 0,2 0 0 16,0 1 2-16,0-1 1 16,-1 0 6-16,1 1 1 15,0-1-4-15,-4 1 8 16,-3 1-3-16,-1-1 5 15,-6 1-3-15,-7 1-1 0,-6 1-3 16,-7 0-2-16,-7 1-3 16,-10 1 1-16,-7-1-1 15,-11 0 1-15,-8 1-2 16,-11-1 0-16,-9 1 3 15,-9 0-3-15,-8 3-2 16,-13-1-13-16,-8 0-28 0,-10-5-42 16</inkml:trace>
  <inkml:trace contextRef="#ctx0" brushRef="#br0" timeOffset="23494.6413">6200 13222 250 0,'46'-8'-1'0,"3"-1"0"15,4 3 3-15,3 1-2 16,3 3-1-16,1 1 1 0,1 1 1 16,4-1-4-16,1 1-22 15,4 0 4-15,1 0 3 16,5 4 11-16,3 1-3 15,2 0 2-15,1 2 7 16,3-1-2-16,3 1 5 16,3 0 0-16,3-2 7 0,2 2-2 15,4 0-1-15,4-1-2 16,2 1-1-16,1-1-2 15,1 0 0-15,4-1 1 16,-1-1 0-16,3 2-3 16,-2-2 11-16,1 2-6 0,1-2 0 15,1 3-1-15,-1 0-1 16,0 1 0-16,0 2 1 15,0-2-2-15,2 2 2 16,-1 0-5-16,1-2 6 16,-1 1-2-16,1 0-1 0,2-2-4 15,0 0-6-15,0 0 19 16,3 1-6-16,2 0-4 15,0-1-3-15,1 0 7 16,-2 0-5-16,1 1 1 16,-2-2 1-16,-1 0 1 15,-4-1-7-15,-2 0 5 0,-1-1 2 16,-3 0-1-16,-1-1 3 15,-3 0 4-15,-2-2-4 16,-1-1 1-16,-1 1-1 16,-3-2-3-16,-1 1 0 0,-3 0 1 15,-2-1 1-15,-2 1-7 16,-1 0 3-16,-3 0 2 15,-2-1-3-15,-1 0 3 16,0 0-2-16,-4 1 3 16,0 0-3-16,-2-3 0 15,-1 3 3-15,-2-3-2 16,-2 1-1-16,2 2 0 0,-4-2 1 15,0-1 2-15,-3 1-2 16,-1 0-1-16,-2-1 2 16,0 2-3-16,-1-1-2 15,0 1-5-15,0 1-5 0,-1 0-3 16,-1 0-3-16,-1 3 1 15,0 0-2-15,1-1 10 16,0 1 7-16,-1 0-5 16,2-1 11-16,-1 0-2 15,2 1 1-15,-2 0 1 16,0 0-1-16,1-2-1 0,1 3-1 15,-1-2-1-15,0 0 5 16,2 1-3-16,-1-2 1 16,0 2-1-16,-1-2 5 15,2 3-1-15,0-2-1 16,1 0-3-16,3 2-1 0,0-3-4 15,2-1 2-15,-3 1-9 16,1-2 14-16,-1 1 1 16,-1 0 8-16,0 0 4 15,0-1 4-15,1 1-2 16,1-4-1-16,-1 2-6 0,1 1-5 15,-2 0-3-15,0-1-2 16,-2 0-2-16,-1 2 0 16,0 0-3-16,-1 0 3 15,-2-1 1-15,-1 1-10 16,-1 0 7-16,-3 0-5 0,-2 1 4 15,-3 1 2-15,-2 0 3 16,-5-2-1-16,-2 1 13 16,-3 0 7-16,-4-1 11 15,-4 2-16-15,-3 2-2 16,-3-2-4-16,-4 2-3 15,-1 2-4-15,-5 0-1 0,-2 0 0 16,-2-1-1-16,-2 0-4 16,-4 0 4-16,-2 2-8 15,-2 0-15-15,-1-3-27 16,-2-4-25-16</inkml:trace>
  <inkml:trace contextRef="#ctx0" brushRef="#br0" timeOffset="38331.2673">9259 15091 221 0,'75'-10'8'0,"-2"-4"0"0,3 1 5 16,3-1 10-16,1 4-9 16,-1-1-6-16,3 2-5 15,0 1-3-15,-1 3 1 16,-2 2-3-16,0 1-13 15,0 2-46-15,-3-2 54 16,1 0-22-16,-1 1 25 0,0 1-1 16,1-2 10-16,-2 2-6 15,3-2 5-15,1 2 0 16,1 0 6-16,3 0-6 15,0 2-1-15,2-1-2 0,0 0-3 16,0-1 5-16,0 0-1 16,0 0-2-16,0 0 2 15,-3 1 0-15,3 1-1 16,-2 1-1-16,1 0 1 15,-2 1-1-15,2 1 1 16,-3 2-3-16,1 0 1 0,-1-2 2 16,0 1-4-16,0-1 2 15,2 2 4-15,3-2-5 16,-2-1 4-16,1 2-2 15,0-2-3-15,-1 1 3 16,-2-1 0-16,-1 0-3 0,-1 0 3 16,-2 0 2-16,-4-1-3 15,-2 0-11-15,-1 0 17 16,-6-1-4-16,-3 0-1 15,-2 0 0-15,-5-2-2 16,-2 0 2-16,-7 0 2 0,-4 0-1 16,-5 0-1-16,-5 0 0 15,-5 1 0-15,-2-1-1 16,-5 2-5-16,-3-2 5 15,-3 0-4-15,-3 1-1 16,-2-1 3-16,-1 0 3 0,-3-1 1 16,-1 1 1-16,-1 0 3 15,0 0 1-15,-1 0-3 16,1 0-1-16,-2 0-2 15,2 0 0-15,-2 0-2 16,1 2 0-16,-1 0 0 16,-1-1-1-16,2 1 1 0,-2-1 0 15,0 1 2-15,1-1 1 16,-1 1-2-16,1 0 2 15,0 0-1-15,0 1 1 16,-1-1 0-16,1 1-1 16,-1-1-1-16,0-1 0 0,1 3-4 15,0-3 3-15,-1 3 3 16,1-1-1-16,-1 0-7 15,2 0-9-15,-2 1-5 16,1-3 1-16,-1 0 1 16,0-1-14-16</inkml:trace>
  <inkml:trace contextRef="#ctx0" brushRef="#br0" timeOffset="40530.8713">8573 16101 111 0,'61'-1'4'0,"-2"-5"9"16,-1-1 12-16,-2 1 0 16,-2 0-9-16,-3-1-12 0,-1 0-1 15,-5 1-1-15,-1-1 1 16,-5 2 1-16,-2-1-3 15,-5 0-1-15,-4 2-1 16,-4 2 1-16,-4-1-2 16,-3 1-2-16,-3 0-4 0,-3 0 5 15,-3 1 2-15,-2 0-1 16,-2 1 1-16,-1 0 1 15,0 0-4-15,0 0-2 16,0 1 4-16,-2 6-12 16,1-2-14-16,-1-1-35 15</inkml:trace>
  <inkml:trace contextRef="#ctx0" brushRef="#br0" timeOffset="42496.4747">10146 16143 219 0,'22'0'-5'0,"3"-5"14"0,3 1 12 15,4 0 10-15,3 4-16 16,6-1-8-16,3 1-7 16,4-1 0-16,2 7-16 15,5-1-33-15,4 0-3 0,3 1-8 16,5-3-6-16</inkml:trace>
  <inkml:trace contextRef="#ctx0" brushRef="#br0" timeOffset="42636.875">10993 16155 49 0,'66'-4'48'16,"-3"-3"-10"-16,-5 0 2 15,-6 0-7-15,-6 2 14 0,-7 1-25 16,-7 1-2-16,-5 1-16 15,-7 2-3-15,-5 0 0 16,-3-1 0-16,-4 1-1 16,-1 3-6-16,-2 0-25 15,0 1-35-15,-1-4-30 16</inkml:trace>
  <inkml:trace contextRef="#ctx0" brushRef="#br0" timeOffset="43307.6762">16982 16250 66 0,'115'3'1'0,"3"1"-5"16,3 1-10-16,2 0-23 0</inkml:trace>
  <inkml:trace contextRef="#ctx0" brushRef="#br0" timeOffset="43619.6766">19665 16386 117 0,'101'-1'24'0,"-6"1"-12"16,-2-1-2-16,-5 2 11 0,-3-1-21 16,-7 1 9-16,-3 1-6 15,-5 1 6-15,-4-1 4 16,-3 1 6-16,-6-1-10 15,-6 0 3-15,-4-1 4 16,-6-1-6-16,-6 0-6 16,-4 0 0-16,-4-1 1 15,-6 1 3-15,-4 0 2 0,-2 0-7 16,-4-1-2-16,-3 1-1 15,-1 0-15-15,-3 0-45 16,-3 0-49-16</inkml:trace>
  <inkml:trace contextRef="#ctx0" brushRef="#br0" timeOffset="44992.479">6906 17227 177 0,'54'0'-2'0,"3"-6"4"16,2-3 3-16,2 2 11 15,4-1-4-15,3-2-1 0,3 1-5 16,3 0-1-16,2 2-3 15,6 0-1-15,1-1-5 16,3 2-18-16,1 2 0 16,2-1 0-16,1 1 8 15,0 0 11-15,-1 3 5 0,0-3 9 16,0 4 3-16,1-1 0 15,2 1-3-15,2-2-4 16,3 5-6-16,0 2 1 16,3-1-3-16,3 0 0 15,1-3-5-15,-1 0 2 0,4-2 1 16,0 0-2-16,2-2 6 15,3-6 0-15,-1 0-1 16,3-2 0-16,2 1 0 16,0-1 2-16,0 0-2 15,1 1-5-15,0 1 0 16,1-2 3-16,-1 1 1 0,2-2 0 15,-2 1 0-15,0 0 9 16,0-2 3-16,-2 1 7 16,1 2-7-16,-2 2-3 15,1 0 1-15,-2 2-3 16,1 3-7-16,2-1 1 0,-2 2 0 15,-1 0-14-15,0 0-1 16,-2 0 10-16,-1 2-8 16,0-3 7-16,-2 3-1 15,1-2 3-15,0 1-2 16,0 1-10-16,-2-1-7 0,-1-2 3 15,0 3-1-15,-2 0 22 16,-4-1 3-16,1-1 4 16,-2 1 13-16,0-1 3 15,-2 2-15-15,0-1 14 16,-1 1-23-16,-1 1-11 15,-1 4-21-15,-2-1 13 0,0 0 2 16,-2 0 4-16,-1 0 12 16,-1 1 4-16,1 1-1 15,-1-1 3-15,-1 1-5 16,1 1 4-16,-1 1-3 0,-2 1-1 15,2-3-6-15,-2 2 0 16,0-2 7-16,-1 0 1 16,1 1-2-16,-1 0 0 15,0-1 0-15,0 1-8 16,-1 0-32-16</inkml:trace>
  <inkml:trace contextRef="#ctx0" brushRef="#br0" timeOffset="45179.6793">16747 17061 89 0,'66'0'18'0,"-3"1"-6"16,-2-1-1-16,-3 1-2 15,-2-2 3-15,-5 1 8 0,-4 0-3 16,-1-1-5-16,-6 1 4 16,-3 0 3-16,-3 0-3 15,-6 0-5-15,-3 0-8 16,-3 0-3-16,-5 0 2 15,-3 2-13-15,-2 2-31 16,-7-3-28-16</inkml:trace>
</inkml:ink>
</file>

<file path=ppt/customXml/item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0:36.128"/>
    </inkml:context>
    <inkml:brush xml:id="br0">
      <inkml:brushProperty name="width" value="0.05292" units="cm"/>
      <inkml:brushProperty name="height" value="0.05292" units="cm"/>
      <inkml:brushProperty name="color" value="#FF0000"/>
    </inkml:brush>
  </inkml:definitions>
  <inkml:trace contextRef="#ctx0" brushRef="#br0">5096 5656 295 0,'-11'-28'6'0,"-4"-1"-4"0,-1 3 0 16,-2 2-3-16,-3 1 1 16,-3 1-6-16,-4 3-13 15,-4 0-11-15,-6 2 9 16,-6 0 7-16,-3 1 7 15,-6 2 5-15,-7 1 2 0,-2-1-1 16,-2 3 1-16,-3-3 1 16,0 2-1-16,-2 2 5 15,-3 0 6-15,-1 2-3 16,-2 2-2-16,-3 5-1 15,-4 1-3-15,-1 0 1 0,-2 1-1 16,-3 9-2-16,-1 2 1 16,-1 2-1-16,0 2 0 15,4 2 1-15,2 0-1 16,5 4 1-16,5 0 4 15,6 3-2-15,5 3-2 16,4 3-1-16,5 5-1 0,6 4 2 16,6 3-1-16,6 0-1 15,6 3 1-15,6 2-1 16,7 0 0-16,7 3 0 15,6 0-1-15,4 2-4 16,7-1-6-16,10 1 0 0,7-4 0 16,8 0-1-16,5-4-6 15,5-1 17-15,5-1-1 16,2-2 3-16,4-1-2 15,1 0 5-15,-1-4-3 16,1-1 0-16,1-2 2 0,-1-4-2 16,3-3 8-16,-1-3-3 15,4-2 31-15,1-4-17 16,2-3 3-16,0-1-10 15,3-3 4-15,0 0-10 16,2-2-1-16,2-2 0 16,0-1-4-16,1-4 1 0,2 0-1 15,-2-1 0-15,0 0 1 16,-3-6-1-16,1-4-1 15,-2-1 0-15,-2-3 1 16,-1-3 2-16,-2-2-3 16,-2-5 1-16,-3-2 0 0,-5-7-2 15,-1-6 2-15,-5-3 5 16,-3-5-2-16,-4-6 0 15,-3-3-2-15,-3-3-1 16,-4-2-1-16,-3-1-1 16,-6-2 1-16,-6 0-3 0,-3 1-2 15,-8 2 2-15,-4 1-2 16,-3 3 0-16,-10 2 4 15,-8 3-4-15,-4 1 3 16,-5 5-9-16,-6 4 11 16,-4 4 3-16,-6 6 10 15,-3 3 3-15,-4 7-2 0,-5 6-4 16,-3 11-4-16,-2 6-6 15,-1 9 0-15,0 10-44 16,1 1-106-16</inkml:trace>
  <inkml:trace contextRef="#ctx0" brushRef="#br0" timeOffset="2076.8038">9394 6349 203 0,'-97'-8'-14'0,"-3"-4"20"15,-4 3 0-15,-5 3 8 16,-2-1-8-16,-3 4-4 15,-1 1-2-15,-3 1 0 16,-4 1-2-16,1 0-9 0,-3 0-1 16,-1 1 3-16,-2-1 4 15,-3 1 4-15,0-1 1 16,1 0 1-16,-2 3 3 15,-2 0 3-15,-3 2 2 16,-2 1 1-16,-2 2-1 0,-3 2 0 16,1 0-3-16,2 1 4 15,1-1 6-15,3 1-9 16,3 1 3-16,-1 0-6 15,3 3 1-15,-1 1 0 16,1 1-3-16,1 2-1 16,2 0-1-16,-1 3 0 0,2 0 1 15,3 1-1-15,1-2-2 16,4 0 2-16,4 1 0 15,3 0 0-15,3 1 0 16,4 0 0-16,5 1 0 16,2 0 1-16,6 2-1 15,5 0 2-15,3 2-1 0,5 0-1 16,3 4 1-16,5 0-1 15,5 2-1-15,7 1 1 16,7 1 0-16,9 2-1 16,7-1 2-16,8 3-2 0,8 0 0 15,6 1-1-15,7 2-3 16,7-2-3-16,1 0-2 15,15 1 0-15,7-2-7 16,9 1 2-16,8 1 4 16,10-1 12-16,8-3-1 0,7-3 1 15,9-3 4-15,6-3-4 16,7-4 1-16,5-2 2 15,8-2-2-15,6-2 1 16,3-1-1-16,6-3 0 16,5-1-1-16,4-2-1 15,3-1 1-15,3 1 8 0,5-4 0 16,4 1 1-16,2 2-2 15,3-1-4-15,3 0-2 16,5-1-1-16,0-1 0 16,3-2 0-16,0 0 0 0,7-2-4 15,-2 0 3-15,1-3 0 16,4 0 1-16,0-1-1 15,3 0 1-15,0-1 0 16,2 0-7-16,-1 1 11 16,0-5-4-16,-1 0 0 15,-1-3 1-15,-1-1-2 0,-1-1 0 16,0-3 0-16,-1-1-8 15,-1-2 12-15,-2-2-6 16,-3-3-5-16,-5 0 6 16,-5-1-1-16,-3-1 1 15,-7 1 4-15,-6-4-2 16,-5 1 4-16,-6-1 3 0,-6-2-3 15,-6-5 5-15,-7 0-1 16,-5-2 2-16,-6 0 0 16,-6-2-3-16,-6 0 0 15,-5 1-7-15,-7 0 1 16,-7-2-1-16,-9-2 1 0,-7-1-4 15,-8-2 0-15,-7-2-1 16,-9 0 0-16,-8 0 0 16,-7 2-4-16,-6-1-6 15,-7 2-3-15,-10 0 13 16,-9 2 5-16,-7 0-5 0,-8 2 5 15,-5 1 0-15,-8 1 0 16,-5 1-2-16,-6 2 0 16,-6-1 3-16,-3 3 2 15,-7-2-2-15,-5 1-2 16,-4 0 1-16,-3 3-2 15,-3-3 1-15,-2 3 0 0,-2 2-2 16,-2 1 1-16,-2 3 0 16,-3 2 2-16,-3 3-1 15,-5 3 0-15,-3 6 2 16,-3 7-3-16,-2 2-2 0,-4 2 1 15,0 10-30-15,1 0-99 16</inkml:trace>
</inkml:ink>
</file>

<file path=ppt/customXml/item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0:50.357"/>
    </inkml:context>
    <inkml:brush xml:id="br0">
      <inkml:brushProperty name="width" value="0.05292" units="cm"/>
      <inkml:brushProperty name="height" value="0.05292" units="cm"/>
      <inkml:brushProperty name="color" value="#FF0000"/>
    </inkml:brush>
  </inkml:definitions>
  <inkml:trace contextRef="#ctx0" brushRef="#br0">8964 10978 369 0,'-8'-21'-29'16,"-2"-2"38"-16,2 2 0 15,2 5 17-15,1 3-18 0,2 2 3 16,2 3-7-16,1 1-4 15,0 3-3-15,0 1-4 16,5 3-6-16,2 0-1 16,3 0 2-16,4 3 0 15,0 5 4-15,3 4 4 0,2 4 2 16,4 3 0-16,1 5 2 15,6 4 0-15,2 1 0 16,6 6 0-16,2 3-2 16,5 3 4-16,3 6-4 15,2 6 4-15,4 0-2 16,2 7-2-16,4 3 4 0,2 5-4 15,3 6 4-15,3 1-2 16,2 5 0-16,3 3 0 16,1 4 0-16,2 2 0 15,3-2 1-15,1 5-1 16,0 0 1-16,3 0 0 0,0-2-1 15,0-1 0-15,0 0 1 16,1-1-1-16,0-2-1 16,-2 1 1-16,2-4 1 15,-3-1-2-15,-5-4-1 16,-2-8 1-16,-5-3-1 0,-4-5 1 15,-6-5 0-15,-6-4 1 16,-4-6 0-16,-5-3 0 16,-6-6-1-16,-5-4 2 15,-3-6-1-15,-6-8-1 16,-6-5-27-16,-7-10-61 15,-9-5-53-15</inkml:trace>
  <inkml:trace contextRef="#ctx0" brushRef="#br0" timeOffset="811.2014">8976 10835 297 0,'0'19'6'0,"0"1"-19"0,-2 10 11 16,1 2 3-16,2 4-1 15,-1 3 1-15,0 0-1 16,0 0 1-16,3-4-1 15,0-3 0-15,-1-6 0 16,-1-7 0-16,1-5 0 16,-2-7 1-16,0-6 2 0,0-1 41 15,-4-1-12-15,-3-10-18 16,0-6-7-16,-1-2-3 15,-2-5-3-15,2-4 0 16,0-3-2-16,2-6 2 16,0-1-3-16,3-1 2 0,3-1 0 15,0 2-5-15,0 4 1 16,0 4-3-16,3 5 2 15,1 7 0-15,2 4 5 16,1 7-5-16,0 2-6 16,5 2 10-16,2 3-2 0,2 0 3 15,3 1-2-15,2 9 2 16,4 1 1-16,1 2-1 15,4 0 2-15,4 4 2 16,3 0-1-16,4 4-1 16,0-2-1-16,-2-6-59 15</inkml:trace>
  <inkml:trace contextRef="#ctx0" brushRef="#br0" timeOffset="3478.8061">9141 9417 304 0,'4'4'14'0,"1"-2"-31"0,4 3 3 15,4 1 15-15,5 3 1 16,3 0 1-16,6 2 5 16,4 0-3-16,6 1 1 15,3 2-4-15,4 0-1 16,4 4 0-16,4 3 0 15,3 1-1-15,4 3 0 0,2 4 0 16,4 3 1-16,2 3-1 16,1 3 1-16,0 2-1 15,1 0 2-15,1 3 3 16,0 0 1-16,-1 1 1 0,2 2 1 15,0 0 1-15,-1 3-6 16,0-2 1-16,-1-1-1 16,0-3 0-16,-4-3-2 15,-2-6 1-15,-2-2 0 16,-3-7-1-16,-4-2-1 15,-3-1 0-15,-5-5 2 0,-5-3-2 16,-4-1-1-16,-5-4-7 16,-8-5-30-16,-7-4-58 15,-11-7-138-15</inkml:trace>
  <inkml:trace contextRef="#ctx0" brushRef="#br0" timeOffset="4212.0073">9366 9180 355 0,'0'-3'-1'16,"-10"0"-21"-16,-1 3 5 0,-3 0 21 16,1 2 0-16,-3 6-3 15,0 1-1-15,-2-1 1 16,-1 2 0-16,-2-3 3 15,-3-1-1-15,0-2-1 16,-1-1 4-16,-2-1 1 16,2-1 3-16,-1-1-3 0,2 0-1 15,2 1-2-15,2 0 0 16,3 1-2-16,2 1-1 15,3 0 1-15,4 1-1 16,1 2 0-16,4 1 0 16,2 0-3-16,1 0-1 0,0 4 2 15,1-1-2-15,5 1 3 16,2 1 2-16,2 2 0 15,2 1 3-15,1 4 2 16,2 3 0-16,-1 7 0 16,1 6-2-16,0 10 1 0,2 8-3 15,3 13 0-15,7 8-2 16,8 6 0-16,8-5-10 15,10-15-59-15</inkml:trace>
  <inkml:trace contextRef="#ctx0" brushRef="#br0" timeOffset="7784.4136">8657 8045 307 0,'0'0'2'0,"1"0"-7"16,1-5-10-16,2 0 17 15,4 0-3-15,1-1 1 0,3-1 0 16,2-3-1-16,7-2 2 15,4-2 0-15,5-3-2 16,7-8 2-16,6-1 0 16,8-8-1-16,6-6-6 15,7-4 7-15,5-5 0 16,6-4 8-16,4-5-8 0,5-4 2 15,5-4-3-15,5-4 9 16,6-6 0-16,2-3 15 16,5-4-18-16,4-3 6 15,2-1-1-15,2-3-4 0,1 2-1 16,-1 4-2-16,-1 2-3 15,-1 3 1-15,-6 5-3 16,-5 5 1-16,-8 6-1 16,-9 7-10-16,-11 6-3 15,-12 9-8-15,-13 9-18 0,-11 8-23 16,-13 5-8-16,-10 6-12 15</inkml:trace>
  <inkml:trace contextRef="#ctx0" brushRef="#br0" timeOffset="8377.2147">8781 7530 380 0,'-3'0'0'0,"-2"-3"-15"15,0 3 4-15,1 6 8 16,-2 13 2-16,-3 3 1 0,-1 7-1 15,-3 6-2-15,-4 4-11 16,-1 3-4-16,-2 2 5 16,0 0 2-16,0-1 8 15,1-2 2-15,4-3 1 16,1-7 3-16,6-3 7 15,2-5 4-15,3-4-4 0,3-4 1 16,0-3-1-16,10-1-1 16,6-4-1-16,6 0 2 15,9-3-1-15,10-2 2 16,10-2-5-16,8 0-1 15,8-1-1-15,9-1-2 0,5-2-1 16,2 1-13-16,-4 1-30 16,-4-4-108-16</inkml:trace>
  <inkml:trace contextRef="#ctx0" brushRef="#br0" timeOffset="13152.8232">7476 10356 232 0,'-41'-11'12'15,"0"-2"-8"-15,-1 0 10 16,-2 2 10-16,0-3-11 15,-2 1 0-15,-3-2-4 0,-1 0-2 16,-3-1 0-16,-2 0-4 16,-3 1-2-16,-3 0-1 15,-3 0-4-15,-1 1 5 16,-4 0-5-16,-3 0 2 15,-1 1 0-15,-3 1-1 0,-4 2 4 16,-4 1-7-16,-3 3-5 16,-3 0-1-16,-4 4 1 15,-3-2 2-15,-2 2 5 16,-1 0 4-16,1 0 0 15,-1 0 0-15,1 2 1 16,0 0-2-16,0 2 1 0,2-2-1 16,-2 3-6-16,0 4-12 15,1 1-1-15,-1 1 11 16,2 3 7-16,0-1 1 15,3 4 2-15,2 0-2 16,3 4 2-16,4 2 1 0,2 3 4 16,4 3 0-16,3 0-4 15,4 0 1-15,2 2 1 16,5-1 13-16,5 2 0 15,5 1 2-15,6 4-5 16,6 1-8-16,9 4-5 0,7 2-1 16,10 0 0-16,7 2-1 15,8-3 0-15,3 3-5 16,12-2-5-16,9 3-5 15,6-3-1-15,7 2 6 16,8-3 11-16,6-2-3 16,4-2 2-16,7-4 3 0,5-4-4 15,6-1 1-15,3-5 3 16,7 0-1-16,4-3 0 15,4 0 10-15,3 0 4 16,3-3-4-16,2 1-7 16,1-1-1-16,3 0 2 0,1 0-5 15,1 0 1-15,3-1-1 16,2-2 2-16,2 0-2 15,2-1 1-15,1-3-2 16,3 0 2-16,2-4 0 0,-3-2-1 16,-1 0 0-16,1 0 1 15,-1-2-1-15,0-2-1 16,-1 0 0-16,-2-1 0 15,1 0-1-15,-3-6-4 16,-2-4-5-16,-5-6 1 16,-2-3-3-16,-6-6 2 0,-4-4 1 15,-6-5 7-15,-5-1-23 16,-5-3 27-16,-5-3 0 15,-6-4 2-15,-6-5-2 16,-8 0 3-16,-5-4 7 16,-8-1 9-16,-8-1-2 0,-6 0-3 15,-7 4-6-15,-7 2-3 16,-8 1-6-16,0 4 3 15,-14 3-4-15,-9 4-5 16,-6 3-6-16,-9 4 19 16,-8 5-8-16,-5 4-2 0,-6 3-4 15,-4 4 4-15,-4 0 4 16,0 1 0-16,-2 2 0 15,-2 0 6-15,-1 4 1 16,0 2-2-16,-1 6-1 16,-2 1-4-16,0 6-12 15,-3 9-62-15,-2 2-73 0</inkml:trace>
  <inkml:trace contextRef="#ctx0" brushRef="#br0" timeOffset="16070.0283">3272 6674 380 0,'-7'8'34'15,"2"2"-32"-15,1 4-10 16,3 7 1-16,1 11 7 16,0 6-3-16,5 9 3 0,4 8-1 15,-1 10 1-15,2 10-1 16,0 8-9-16,-2 10 1 15,-1 11-2-15,-1 10 4 16,-2 9 1-16,-2 8 4 0,-1 7 4 16,0 7-2-16,-2 5 0 15,-5 4 1-15,-3 4-1 16,0-1 2-16,-2 4 3 15,0 2 2-15,-1-3-1 16,1-2-3-16,1-2-1 16,-1-1-1-16,0-5 0 0,1-6-1 15,-1-7 3-15,-1-11-2 16,1-13-1-16,-2-13 0 15,2-13 1-15,-1-14-1 16,3-16 0-16,-1-10 0 16,3-11 1-16,1-11-1 0,0-7 1 15,1-7 1-15,1-3-3 16,-2-4-13-16,-3-3-36 15,-4-1-90-15</inkml:trace>
  <inkml:trace contextRef="#ctx0" brushRef="#br0" timeOffset="16491.2291">2730 10522 551 0,'0'0'5'0,"-5"-3"-27"16,5 3 19-16,0 0-2 16,3 3-29-16,7 9 26 15,3 3 5-15,3 5-10 0,4 1-7 16,1 3 9-16,1-1 3 15,0-3 3-15,-1-2-3 16,0-4 2-16,-3-5-1 16,-1-5-3-16,-2-4 6 15,-1 0-1-15,-1-14 1 0,1-8 5 16,1-8 9-16,0-6-2 15,4-5-1-15,2-3-5 16,3 0 0-16,1 2-1 16,1 3 0-16,0 6 0 15,-5 5-2-15,0 6-4 16,-6 4-10-16,-6 10-8 0,-9 8-11 15,-1 6-26-15,-19 25 25 16,-11 20 15-16,-14 24 6 16,-11 24-11-16,-12 22-29 15</inkml:trace>
  <inkml:trace contextRef="#ctx0" brushRef="#br0" timeOffset="25774.2454">9601 10204 157 0,'-5'-4'1'0,"2"-5"-1"16,0 2 1-16,0 1 3 0,3 0-2 15,0-1-2-15,0 0-2 16,0 1-5-16,3-2 0 15,1 3 3-15,2-2 7 16,0 4-1-16,1 1-1 16,1 1 2-16,1 1-2 0,1 0-1 15,2 0 0-15,-1 1 1 16,0 3-2-16,0 1 1 15,-1-2 0-15,-1 3 2 16,-3 2 7-16,1 1 5 16,-1 5-4-16,-1 2 0 0,0 3-2 15,-1 4 3-15,-2 3 4 16,1 3-7-16,-3 4 3 15,0 6 0-15,0 3-4 16,-3 7-2-16,-1 3-2 16,-1 2-1-16,2 2 1 15,0 0-2-15,3-1 0 0,0-1 1 16,0-3-2-16,1-4 1 15,6-1-1-15,3-8-1 16,3-4-1-16,1-6 2 16,4-4-1-16,1-4 2 0,1-5-1 15,3-4 2-15,0-4 0 16,-1-3 3-16,2-4-5 15,-2-1-2-15,-2-3-3 16,0-9-2-16,-5-5-7 16,-2-1-9-16,-3-2 5 15,-4-1 6-15,-5 1 9 0,-1 3 2 16,0 1 8-16,-6 4 30 15,-3 3-15-15,-1 5-10 16,-2 5-5-16,-2 0-3 16,0 8-2-16,-2 9-1 15,0 6-1-15,0 3 0 0,0 4-1 16,1 6 2-16,1 1-1 15,3 4 0-15,0 1 0 16,5 5-1-16,2-1 1 16,3 0-1-16,1 0 1 15,0 0 0-15,1-4-1 0,3-2 1 16,1 0-1-16,-1 0 2 15,-3-4 0-15,-1-3 0 16,0 0-1-16,0-2-1 16,-7-1 3-16,-4 1-2 15,-2 0-5-15,-5-4-61 0,-2-9-90 16</inkml:trace>
  <inkml:trace contextRef="#ctx0" brushRef="#br0" timeOffset="36273.0638">3103 4899 483 0,'-1'-4'-5'15,"1"4"-26"-15,4 1-19 0,2 13 47 16,1 7 2-16,2 5 2 15,0 8 1-15,0 7-2 16,-2 9 0-16,0 10 1 16,-4 12 0-16,0 12-1 15,-2 14-1-15,-1 15 0 16,1 10-2-16,-3 16 3 0,-1 9 1 15,3 10-2-15,0 4 4 16,1 6-3-16,8 3 0 16,3 1-2-16,3 1 4 15,0 3-2-15,-1 6 0 16,-1 8 0-16,-6 6 0 0,-4 5 0 15,-2 6 0-15,-1 1 0 16,-8-3 0-16,-1 0 1 16,-4-8-1-16,0-6 0 15,1-13 0-15,-3-10 0 16,1-9 5-16,0-13 4 0,2-12-1 15,-1-11-3-15,2-13-2 16,3-12-1-16,2-13-2 16,1-13 0-16,3-12 0 15,1-11 0-15,1-10 0 16,1-6 0-16,-1-9-4 0,0-4-2 15,0-5-5-15,0 0-1 16,0-2-8-16,-3 2-18 16,-8-5-32-16,-6-3-84 15</inkml:trace>
  <inkml:trace contextRef="#ctx0" brushRef="#br0" timeOffset="36631.8645">2827 10344 488 0,'6'-7'19'0,"-3"3"-57"0,2 4-30 16,5 2 60-16,3 10 9 16,6 6 1-16,3 4-2 15,5 5 1-15,6 3 0 16,3 3-1-16,3-4-4 15,2-5-4-15,-2-2-7 0,-2-11 1 16,-4-5 6-16,-5-6 2 16,-7 0 1-16,-4-12-1 15,-3-6 10-15,0-3 16 16,-4-5 4-16,-3-3-6 15,2-1-5-15,-1 1-8 16,-2 7-3-16,-3 6 1 0,-1 6-1 16,-2 10-4-16,-4 24-1 15,-13 33 6-15,-14 31-19 16,-18 30-33-16,-25 31-183 15</inkml:trace>
  <inkml:trace contextRef="#ctx0" brushRef="#br0" timeOffset="54307.6955">9063 9463 255 0,'1'-2'9'0,"0"-2"-2"15,2 1-1-15,2 3-7 0,5 0 8 16,2 0-2-16,7 0 2 15,4 2-5-15,3 6-2 16,6 4 0-16,5 3 1 16,5 7-1-16,5 0 0 15,4 3-8-15,5 1 13 0,3 2-3 16,3-1-4-16,0 0 4 15,0-4-2-15,-4-3 0 16,-4-3 3-16,-6-2 13 16,-7-2 14-16,-4-1-4 15,-6 2-11-15,-4 4-10 16,-4 3-6-16,-10-7-24 0,-10-12-150 15</inkml:trace>
  <inkml:trace contextRef="#ctx0" brushRef="#br0" timeOffset="56226.499">10230 7240 282 0,'0'-20'-1'0,"0"1"19"15,0 3 10-15,-7 4 0 16,0 4-17-16,-3 2-8 15,-2 4-4-15,-2 2-1 0,-5 3-3 16,-4 12-3-16,-4 6 1 16,-4 3 2-16,-4 7 3 15,-4 3 2-15,-5 6-1 16,-5 4 1-16,-4 2 0 15,-5 6 1-15,-3 1-2 16,-4 2 1-16,-1 2 0 0,-2 0 0 16,-1-1 3-16,1 0 2 15,3-2 2-15,4-4-2 16,3-5 0-16,6-5 4 15,8-5-5-15,5-5-2 16,5-4-1-16,4-4 0 0,4-2-2 16,3-3-22-16,0-7-48 15,2-7-77-15</inkml:trace>
  <inkml:trace contextRef="#ctx0" brushRef="#br0" timeOffset="56538.4995">8736 7993 376 0,'-8'5'10'15,"-1"-1"-17"-15,0 6 0 16,-2 5 7-16,-1 5-2 15,0 3 4-15,0 3-3 16,1 1 0-16,2 1 0 0,4 0-2 16,4-3 1-16,1-1 1 15,4-4-4-15,7-4 4 16,6-4-2-16,7-5-2 15,6 0 6-15,8-4 23 16,6-1-22-16,9 3 18 16,6 2-18-16,1-3-9 0,-1-4-99 15</inkml:trace>
  <inkml:trace contextRef="#ctx0" brushRef="#br0" timeOffset="59440.1046">8370 3850 398 0,'-26'-26'-11'15,"0"2"12"-15,3 4 1 16,4 3 0-16,6 7 5 16,3 6-4-16,4 2-2 0,2 2-2 15,3 10-10-15,-2 13-12 16,0 7 15-16,-1 13-3 15,-2 9-3-15,-2 11 5 16,-2 10 3-16,-2 7 6 16,0 8 0-16,-1 9-1 0,3 6 2 15,1 5 2-15,3 6 4 16,3 5 3-16,2 2-2 15,3-2-1-15,-1-1-4 16,3-3 2-16,4-4-2 16,0-4 4-16,-1-6-1 0,0-5-1 15,-1-7-2-15,-2-4-1 16,-2-5-1-16,-2-5 0 15,0-6-1-15,-1-5-7 16,-6-7-7-16,0-5-1 16,-2-9-9-16,0-8-10 0,0-5-22 15,-2-12-31-15,1-10-21 16</inkml:trace>
  <inkml:trace contextRef="#ctx0" brushRef="#br0" timeOffset="59752.1052">7983 6182 289 0,'-16'-12'14'0,"2"3"4"15,3 2 0-15,4 3 12 16,6 3-15-16,1 1-17 16,5 1-29-16,8 8 29 15,5 2 2-15,4 4-4 0,4-2-3 16,2 0-6-16,1-2-3 15,1-4 4-15,-2-1-8 16,-3-4 3-16,-3-2 2 16,-2 0 8-16,-6-2 0 15,-2-7 8-15,-3-6 2 0,-2-3-3 16,-2-2 13-16,-1-2-2 15,-1-4 1-15,-1 2-5 16,-2 4 0-16,0 3 5 16,0 6 10-16,-7 11-6 15,-8 5-9-15,-8 28-4 0,-13 25-3 16,-16 19-17-16,-19 15-101 15</inkml:trace>
  <inkml:trace contextRef="#ctx0" brushRef="#br0" timeOffset="65229.7149">4033 16023 311 0,'30'-1'3'0,"7"1"-1"16,6-1 1-16,12 1 5 0,4 0-5 15,6-5-2-15,7 1 2 16,4-1-3-16,4 2 0 16,6-1 1-16,5 2-2 15,4 0-3-15,5 1-1 16,3 0 4-16,7 3 1 0,3 5-4 15,4 1 4-15,6 4 0 16,5-1 1-16,5 2-1 16,3 0 2-16,5 0-2 15,3 1 0-15,2 1 0 0,1 2 0 16,1 3 1-16,1 2-1 15,2 1 1-15,-2-2-2 16,-1-2 3-16,-2-3-4 16,-5-6 1-16,-7-7-1 15,-7-3 5-15,-10-1-2 16,-11 0 15-16,-11-3 2 0,-10 0-5 15,-9-1-6-15,-13 2-4 16,-10 2 0-16,-11 1-2 16,-10-1-1-16,-8 1 0 15,-5 4-2-15,-5 5-3 16,-5 1-20-16,-5-3-31 0,-4-5-96 15</inkml:trace>
  <inkml:trace contextRef="#ctx0" brushRef="#br0" timeOffset="70081.3234">9128 7989 330 0,'3'0'4'0,"1"0"-8"16,1 0 0-16,5 0 4 15,3 0-1-15,4 0 0 16,3 0 1-16,4 0 4 0,3-1-4 16,1 1 2-16,3 3-2 15,1 4-2-15,2 1 0 16,0 1 0-16,0 4-1 15,-2 1 0-15,-1 2 1 16,-1 6 0-16,-2 2 0 16,0 4-3-16,-3 5 4 0,0 5 0 15,-1 7 1-15,-2 2-1 16,-1 3-2-16,-3 4-3 15,-1 3-3-15,-2 2-1 16,-1 4-1-16,-1 1 1 16,-3 1 5-16,0 3 5 0,-1 3-1 15,0 2-1-15,-2 2 0 16,-1 0 0-16,-1 3-1 15,-2 1-6-15,-1 1-2 16,-2-5 1-16,0 0 5 16,-3-2 4-16,-2-2 2 0,-2 0-2 15,-1-2 1-15,1 0 1 16,-4 2-1-16,1-1 0 15,-2-2-1-15,-1-1 2 16,-2-3-1-16,0-3 0 16,0-3 1-16,-2-2 1 15,1-3 6-15,-2-1-4 0,1-1-3 16,1-1 0-16,1 0-1 15,-1-1-3-15,1-4-34 16,1-7-66-16</inkml:trace>
  <inkml:trace contextRef="#ctx0" brushRef="#br0" timeOffset="74433.7311">9177 10810 159 0,'-3'0'22'16,"1"0"-18"-16,-1 0 0 16,3 0 3-16,0 0 0 15,-2 0-6-15,2 0-1 16,-1 0 0-16,1 0 1 15,0 0-3-15,0 0-3 0,0 0-1 16,0 0-2-16,0 0 5 16,4 0 1-16,2 0 4 15,0 0-3-15,2 0 3 16,1 0 3-16,2 0 0 15,0 0 1-15,3 0-1 0,2 0-1 16,0-3-1-16,4-2 1 16,0-1-4-16,1-2 0 15,2-2 0-15,1-3 4 16,-1-2-5-16,1-3-2 15,3-2 7-15,-1-4-3 0,2-3 0 16,0-4 2-16,2-5-5 16,0-3 5-16,0-5-5 15,-3-3 6-15,-1-3-6 16,-3-5 6-16,-2-2-3 15,-2-3 2-15,-4-2-3 16,-1-2-1-16,-4-3-12 0,-4 0-7 16,-1 1-16-16,-5-1-6 15,-1 1-10-15,-2 2 10 16,-7 3 38-16,-4 2 42 15,-5 3 7-15,-2 2 13 0,-3 4 2 16,-2 3-5-16,-3 3-16 16,0 3-17-16,-3 6-1 15,-1 5-13-15,1 4 0 16,-3 6 0-16,0 6-5 15,-1 6-2-15,0 5-2 16,-1 3 0-16,-1 0 1 0,1 11-2 16,1 1-1-16,2 3 2 15,3 2 0-15,4 1 0 16,2 4-1-16,5 1-9 15,2-2-28-15,4-8-80 16</inkml:trace>
  <inkml:trace contextRef="#ctx0" brushRef="#br0" timeOffset="80221.3412">17201 15701 297 0,'1'-10'0'0,"5"0"-8"15,3 2-2-15,1 1 13 16,2-1 0-16,4 4-6 15,1-1 8-15,2 2-6 0,3-1 3 16,3 2-2-16,4 0 0 16,3 1-1-16,6 1-7 15,5-2 2-15,7 2 4 16,6 0 1-16,6-1 1 15,8-1-1-15,5 1 2 0,7-2 1 16,4-1-1-16,7-1 4 16,4 0 7-16,6-1-4 15,3 1-2-15,5 0 0 16,2 0-5-16,3 0 1 16,0 1 1-16,1 2 0 0,-2 0 4 15,-1 2 5-15,-2-2-3 16,-6 1-7-16,-4 1 0 15,-4-1-4-15,-8 0 11 16,-7 1-6-16,-10-1 1 16,-7-2 2-16,-11 1 1 15,-8-3-3-15,-8 2 2 0,-8 1-4 16,-6 0-2-16,-6 0-1 15,-5 1 1-15,-4 1 0 16,-3 0-2-16,-3 0-7 16,-3 0-13-16,-1 0-29 15,-1 1-30-15,-8-1-32 0</inkml:trace>
  <inkml:trace contextRef="#ctx0" brushRef="#br0" timeOffset="84012.1479">14548 11491 178 0,'20'0'2'16,"3"-1"5"-16,7 0 12 16,5 1 1-16,8 0-9 0,6 0-5 15,6 0-3-15,8 0-3 16,6-1 1-16,6 1-1 15,9 0-3-15,9-1 3 16,7 0-4-16,7-2 0 16,7-3-5-16,5 3 9 0,4-1 2 15,2 1-5-15,2 1 12 16,3 1 4-16,3-1 7 15,4 1-3-15,0 1-3 16,5-1-2-16,3-1-8 16,2 2-4-16,3-1 3 0,0 2-5 15,4 2 4-15,-1 1-11 16,0-1 6-16,1 2-5 15,0 1 5-15,-2 0-3 16,-1 1 4-16,1 1 1 16,-3 1 0-16,-1 0-3 0,-2 2 5 15,0 0-2-15,-2-1-1 16,-1-2 1-16,-1-1 0 15,0-3 0-15,-3-3 0 16,-4-2 3-16,-4 1 14 16,-3-4 6-16,-10-6-2 15,-5 0 4-15,-10 1-7 0,-8 2-8 16,-10 3-7-16,-11 2-3 15,-12 2-14-15,-10-1-31 16,-11 1-55-16,-12 0-64 16</inkml:trace>
  <inkml:trace contextRef="#ctx0" brushRef="#br0" timeOffset="84807.7493">21107 11435 444 0,'10'0'-14'16,"0"0"17"-16,3 0-4 15,2 0-1-15,3 11 2 0,3 4 0 16,2 4-1-16,3 5-3 16,-1 1-16-16,2 6-7 15,1-1 8-15,0 2 2 16,2 0 2-16,0-4-6 15,1-2 4-15,0-7-3 0,2-4 10 16,-4-7 7-16,-1-5 2 16,-3-3 3-16,-5-2 14 15,-3-11 12-15,-4-1-1 16,-3-6-11-16,-4-2-7 15,-3-3-7-15,-3-3-4 0,-1-3 4 16,-8 2-1-16,-5 0 4 16,0 1-1-16,-2 6 7 15,0 7 19-15,-2 8 0 16,-5 7-19-16,-4 19-12 15,-8 22-1-15,-9 17 3 16,-11 24-1-16,-13 26 5 0,-16 24-4 16,-16 12-14-16,-10-10-144 15</inkml:trace>
  <inkml:trace contextRef="#ctx0" brushRef="#br0" timeOffset="86788.9527">11633 12604 373 0,'-30'-18'-45'0,"-2"-4"48"15,3-2-3-15,4-4 16 0,1-2 5 16,4-4-12-16,2-3-5 16,4-4-3-16,1-3-1 15,6-4-1-15,3-2-4 16,4-5 1-16,0-3-8 15,7-5 2-15,7-3 4 16,4-2 1-16,5-3 0 16,3-1 4-16,4 1 1 0,4-2 2 15,5 2 1-15,6-2 4 16,6 1 2-16,8 1 0 15,9 2-4-15,7 3-1 16,7 4-2-16,6 4-1 16,5 5 1-16,2 4-1 0,3 7 0 15,3 7 0-15,2 5-2 16,0 7 2-16,-2 6-2 15,-2 7 0-15,-1 4 0 16,-6 4-1-16,-6 2 2 0,-6-1-1 16,-6 1 2-16,-11 4-1 15,-7 0-1-15,-8 2 1 16,-10-1 0-16,-6 1-6 15,-8-2 8-15,-3-1-2 16,-5 0 1-16,-4-3-1 16,-3 0 1-16,-1 0-8 0,-1-3-7 15,-2-8-21-15,-2-4-54 16,-2-5-27-16</inkml:trace>
  <inkml:trace contextRef="#ctx0" brushRef="#br0" timeOffset="86991.7531">13610 10651 316 0,'-3'-8'24'16,"0"-1"-1"-16,3 4 1 15,0 3-4-15,3 2-23 16,7 0 3-16,4 3 2 16,2 6-2-16,1 5 1 0,1 3-2 15,-3 3 0-15,-4 1-5 16,-5 5 3-16,-6 4 0 15,-10 5 4-15,-16 12-2 16,-14 8 4-16,-11 15-2 16,-12 10 0-16,-12 4-36 0,-9-7-154 15</inkml:trace>
  <inkml:trace contextRef="#ctx0" brushRef="#br0" timeOffset="98724.9737">11411 9443 254 0,'6'0'27'16,"2"0"-33"-16,5 0 8 16,3 0-3-16,6-1 2 15,5-2 0-15,7-2-5 16,6 0 9-16,6-3-3 0,4-1 0 15,4-2-1-15,2 0-1 16,2 0 0-16,-3 0 1 16,-3-1-2-16,-3 2 3 15,-7 2-2-15,-5 1-1 16,-6 0 2-16,-7 1 0 0,-5 1 0 15,-3 0 0-15,-5-1-1 16,-1 2 1-16,-2-3-2 16,-2 0-6-16,-2-2-20 15,-2-2-28-15,-2 1-4 16,0-3-1-16</inkml:trace>
  <inkml:trace contextRef="#ctx0" brushRef="#br0" timeOffset="98927.7742">12144 9174 112 0,'-9'-7'51'0,"2"2"-14"15,3 2 1-15,4 3-9 16,0 0-43-16,10 2-15 15,4 6 32-15,3 2-1 0,2 3 0 16,1 2-2-16,0 2 3 16,-3 1-1-16,-5 4-1 15,-4 2-2-15,-7 2-4 16,-3 6 9-16,-14 4 17 15,-7 6 8-15,-8 3-10 16,-4 7-10-16,-1 3-6 0,3 4-3 16,6-4-23-16,8-7-70 15</inkml:trace>
  <inkml:trace contextRef="#ctx0" brushRef="#br0" timeOffset="99536.1753">14326 9599 315 0,'-3'3'-5'16,"3"-3"5"-16,0 0-11 15,5-1 0-15,10-6 22 0,7 0 0 16,8-3 4-16,9-5-5 15,7-1-5-15,8-4-3 16,3-2-1-16,4-1-1 16,0-1 0-16,-2-1-8 15,-4 2-7-15,-4 0-1 0,-6 4-1 16,-6 1-10-16,-5 2-9 15,-6 1-7-15,-7 3-19 16,-6-1-45-16</inkml:trace>
  <inkml:trace contextRef="#ctx0" brushRef="#br0" timeOffset="99754.5756">15052 9238 136 0,'-12'-6'92'0,"-1"-1"-52"16,-1 1-11-16,3 4 9 16,2-1-10-16,2 3-16 15,3 0-9-15,1 5-3 0,3 7-4 16,0 4 0-16,7 4-7 15,6 5-3-15,1 1-6 16,1 4-3-16,-3 3-5 16,-7 2-3-16,-5 1 5 15,-14 5 19-15,-14 3 7 0,-12 5 3 16,-8 8 3-16,-6 4-4 15,0-1-5-15,5-6-87 16</inkml:trace>
  <inkml:trace contextRef="#ctx0" brushRef="#br0" timeOffset="100456.5769">17619 9467 353 0,'-9'-9'4'0,"0"4"-5"16,-2 3 1-16,-2 2 5 15,-4 6-5-15,-5 10 2 16,-5 5-4-16,-7 7 4 15,-6 7-2-15,-10 7 0 0,-7 4 0 16,-7 5-2-16,-3 0-4 16,0-2-3-16,3-8 5 15,9-8 4-15,12-10 1 16,11-9-1-16,12-9 6 15,10-5 3-15,10-3 14 0,7-15-40 16,14-7-16-16,8-8 26 16,9-6-35-16,8-7 11 15,4-2 23-15,0 0-9 16,-1 5-6-16,-8 6 16 15,-8 9 16-15,-8 10 54 16,-7 7-4-16,-6 11-26 0,-2 4-36 16,1 19 2-16,4 13 5 15,5 12-1-15,7 13-2 16,6 5-16-16,2-5-81 15</inkml:trace>
  <inkml:trace contextRef="#ctx0" brushRef="#br0" timeOffset="122750.0161">16368 14726 276 0,'-45'-25'3'16,"-1"0"3"-16,-2 3 9 15,-3 2-1-15,-2 1-12 0,-4 1-1 16,-4 1-2-16,-2 1-2 15,-5-1 0-15,0 0-1 16,-5 1 1-16,-1 1 2 16,-1 1 2-16,-1 0-1 15,-2 2 0-15,1 4 0 16,2 2 3-16,-1 5 4 0,-1 1-1 15,1 3 1-15,-3 10-3 16,-1 6-4-16,-2 4 1 16,-1 5-1-16,2 3 0 15,0 2-1-15,3 3 2 16,4-1-2-16,4 1 2 0,6 2-1 15,8-2 0-15,5 1 0 16,7 2-1-16,6 4 3 16,6 1-1-16,7 1 2 15,6 1 2-15,7 1-1 16,6 2-2-16,6-2-3 0,1 3 0 15,12 1 1-15,7 1 0 16,5-2-2-16,6-2-2 16,7-4-10-16,3-2 5 15,6-3 8-15,4-5 0 16,4 0-3-16,6-2 5 0,2 0-9 15,5-3 15-15,7-1-10 16,5-3 7-16,5-1 0 16,6-2 0-16,4-3 2 15,3-2-4-15,6 1 1 16,0-5-2-16,4 0-1 0,-1-5-8 15,1 1 3-15,-1-5 5 16,0-1-3-16,0-1 2 16,-5-4 1-16,-2 2 1 15,-2-1-1-15,-2-5 1 16,-2-3 3-16,-2-2 1 15,0-3-4-15,-4-3 0 0,-2-3 0 16,-4-6-1-16,-7-4-9 16,-8-5-1-16,-7-3-2 15,-9-2 7-15,-9-1 5 16,-10-1 1-16,-9 0 1 15,-10-1 13-15,-7-2 10 0,-6-2-4 16,-9-3-5-16,-9-1 1 16,-10-2-9-16,-5 2-4 15,-7 2 5-15,-6 2-10 16,-4 2 0-16,-3 3-2 15,-4 3-1-15,-2 1-1 16,-3 2-4-16,0 2 3 0,-4 4 5 16,-2 0 1-16,-2 5-1 15,-1 2 2-15,-2 4-1 16,-1 5 1-16,-3 4-1 15,-1 8-1-15,-5 3-15 0,-4 3-36 16,-2 7-64-16</inkml:trace>
</inkml:ink>
</file>

<file path=ppt/customXml/item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4:17.883"/>
    </inkml:context>
    <inkml:brush xml:id="br0">
      <inkml:brushProperty name="width" value="0.05292" units="cm"/>
      <inkml:brushProperty name="height" value="0.05292" units="cm"/>
      <inkml:brushProperty name="color" value="#FF0000"/>
    </inkml:brush>
  </inkml:definitions>
  <inkml:trace contextRef="#ctx0" brushRef="#br0">7229 5579 268 0,'43'-15'7'0,"3"-3"-6"15,5 3 6-15,4 3 2 16,2-1-4-16,2 4-5 16,1 2 0-16,-1 1 0 0,0 3 1 15,3 1-1-15,2 2-3 16,0 0-5-16,3 4-5 15,3 5 0-15,3 1 1 16,0 2-2-16,4 2 0 16,4 0 4-16,1 0 7 0,5 1 1 15,6-1 3-15,3-1-1 16,5-2 0-16,5-1 1 15,1-1-2-15,5-2 2 16,2-3-1-16,4 1 0 16,2-1 0-16,3-3 0 0,3 2 0 15,0-2 0 1,3 0 1-16,1 1-2 0,2-2 1 15,0 1 0-15,3-1-1 16,2-1 0-16,0 1 1 16,-1 0 0-16,2 0 0 15,-2 0 0-15,0 0 1 0,-1-1 5 16,-1 0 0-16,2 1-2 15,0 0-3-15,-1 0-1 16,0-1 2-16,1-1-1 16,1 0-4-16,-1-1 2 15,-1-1 0-15,0 0 0 0,2-2 0 16,-1 1 1-16,-2-1-2 15,0-3 3-15,-1 1 0 16,-2 2-1-16,-2-4 4 16,2 2 3-16,-1 1-2 15,-1 1-1-15,-2 0-4 16,0 1 1-16,-3 1 0 0,-2 0-7 15,-2-1-7-15,-4 3-3 16,-1-3 3-16,-2 2 3 16,-2-1 4-16,-3 0 2 15,-5 0 1-15,-3 0 2 16,-4 0 0-16,-4 0 1 0,-5-2 0 15,-4 2 1-15,-5-1 6 16,-4 0-4-16,-5-1 0 16,-6 0-1-16,-2 1 1 15,-8-1 2-15,-3 0 5 16,-4-1 3-16,-4 2 2 0,-6 0-1 15,-5 4-6-15,-4 1-5 16,-7 0-4-16,-5 0-23 16,-7 1-36-16</inkml:trace>
  <inkml:trace contextRef="#ctx0" brushRef="#br0" timeOffset="2901.6051">8277 6955 373 0,'2'-11'-37'0,"-2"-4"49"16,4 4-6-16,4 2-2 15,5 1-3-15,4 3 1 16,4 1-2-16,4 1 2 0,5 3-2 16,5 0 0-16,4 0-7 15,4 0-9-15,4 6-10 16,4-1-4-16,5-1-6 15,4 1 17-15,2-2 10 16,6-1 7-16,3-2 3 0,4 0-3 16,4 0 6-16,6 0 9 15,4 0 2-15,6 0-4 16,5-1-2-16,6 1-4 15,6 0 0-15,4-4-2 16,4-3-1-16,4 1 0 0,2-3-2 16,3 1 2-16,0 0-2 15,6-1 1-15,2 0-1 16,1 3 1-16,0-2-1 15,3 3 0-15,0-1 0 16,-2 2 0-16,-1-2-2 0,0 2 2 16,0 0-1-16,-3-1 1 15,-1 0-1-15,-3 0 1 16,-2 0 1-16,-3 2-1 15,-6-2 0-15,-5 0 1 16,-4-1-1-16,-7 2-1 16,-7-3 2-16,-6 3 0 0,-6-1-1 15,-10-1 0-15,-6 1 0 16,-9 0-1-16,-9 1 1 15,-6 0-1-15,-10 2-2 16,-4 1-2-16,-6 1 3 16,-4 0-1-16,-4 0-12 0,-5 7-29 15,-5-1-29-15</inkml:trace>
  <inkml:trace contextRef="#ctx0" brushRef="#br0" timeOffset="14369.6254">8265 8802 285 0,'32'-3'6'16,"0"-7"-4"-16,5 1 7 15,5 3 12-15,5 0-13 16,2 2-4-16,4 1-3 15,2 3 1-15,6 0-1 0,1-1-2 16,4 1-6-16,4 0-6 16,4-1-8-16,4 1-1 15,5-1 6-15,5-2 6 16,5-3 7-16,6 0 3 15,5-1 0-15,5 0 1 0,5 0 2 16,4-1 3-16,4 1-3 16,5-1 2-16,4-2-5 15,2 2 4-15,4-2 1 16,5 0 1-16,3 1 2 15,1 1-2-15,2 2 1 0,4 1-4 16,0 2-2-16,2 0-1 16,1 1 1-16,3 0-1 15,-1-1 0-15,0 2-3 16,1-1-2-16,-1 2-1 15,-2-1 4-15,0 0 0 16,0 0-2-16,-1 1-3 0,-1 0 1 16,-3-1 0-16,1 1 1 15,-4 0 3-15,-3-2 1 16,-1 0 1-16,0-1-1 15,-3 0 2-15,-5 0 0 16,2-2 6-16,-1 1-4 0,-3-1 1 16,-2 1-1-16,0-1 1 15,1 0 3-15,-2 1-2 16,-4 0-2-16,0 1 1 15,0 1-4-15,-2 1 0 16,-2 1 1-16,-2-1-1 16,0 1-1-16,0-1-3 0,1 1 0 15,-4-1 4-15,2 1 0 16,-2 0 0-16,-1-1 0 15,-1 1-1-15,-2 0 1 16,-1-1 0-16,0 1 1 16,-2-1-2-16,-2 0 2 0,-3 0-1 15,0 0 1-15,-4 1 0 16,-1-1 0-16,-2 1 2 15,-3 0-1-15,-2 0-2 16,-3-1 0-16,-4 1 0 16,-4 0 0-16,-6-1 0 0,-4 0 0 15,-6-2-2-15,-4 0 2 16,-7 2-2-16,-6-3 2 15,-6 4-1-15,-5 0 2 16,-6 0-1-16,-3 0-2 16,-3 0-8-16,-5 5-7 15,0 4-18-15,-4-3-22 0,-3-1-27 16</inkml:trace>
  <inkml:trace contextRef="#ctx0" brushRef="#br0" timeOffset="21797.2385">16281 10292 366 0,'-13'-10'23'15,"0"-3"-16"-15,4 4-7 16,4 4 1-16,1 3-1 0,3 2 0 15,1 0-4-15,0 0-15 16,0 5 19-16,0 7 0 16,1 4 0-16,0 5 0 15,1 4 1-15,0 5-2 16,1 4 0-16,1-2 0 15,2 2-3-15,2-2 1 0,2-4-2 16,3-3-1-16,4-5-4 16,1-5 0-16,3-3 1 15,5-4 5-15,2-5 1 16,6-3 5-16,4-5-2 15,10-13 6-15,8-9 4 16,6-10 0-16,8-7 1 0,8-9-3 16,6-2 1-16,5-6-5 15,0 0 2-15,3 1-4 16,-1 2-1-16,-5 4 0 15,-1 4 0-15,-5 7-1 0,-8 5 0 16,-3 4-1-16,-7 8-8 16,-6 4 0-16,-8 5-4 15,-6 6-12-15,-10 4-22 16,-6 2-46-16,-8 1-33 0</inkml:trace>
  <inkml:trace contextRef="#ctx0" brushRef="#br0" timeOffset="29831.2526">8381 12428 189 0,'40'0'9'0,"4"0"-7"15,4-4 4-15,5-2 10 0,3 0-2 16,2 0-8-16,3 1-3 15,-2 0-1-15,2 0-1 16,1 4 0-16,1-1-14 16,0 1 20-16,3 1-6 15,3-1-4-15,3 0-2 16,2 1 3-16,3-2-1 0,2-1 3 15,3 2-3-15,2-2 3 16,2 0 1-16,2 0-1 16,1-1 0-16,3-1 0 15,2 0 2-15,3 1-2 16,2 0 0-16,1 0-2 0,1 0 2 15,3 1 0-15,-1 2 0 16,3 1 0-16,-2-1-5 16,1 0-3-16,0 0-2 15,-2 1 7-15,0-1 2 16,-1 0 0-16,-1 1 1 15,-2-1 1-15,-1 1 2 0,0-1 1 16,-1 1 3-16,-1-1-1 16,-1 1 1-16,0 1-4 15,-1 1 1-15,-2-1-4 16,0 0 2-16,-3 1-2 0,1 0 2 15,0-2-1 1,-4 1 0-16,0-1-1 0,0 0 2 16,-3-1 1-16,0 1 3 15,-2-1 6-15,-3 1-8 16,-1 0-3-16,-3-1-1 15,0 1 1-15,-3-1-1 0,-2 0 0 16,0 1 0-16,-5 0-4 16,-4 0 1-16,-2-1 0 15,-4 1 2-15,-4-1 0 16,-3 1 2-16,-4 0-2 15,-2 0 2-15,-5 0 3 0,-3 0 2 16,-2-2 1-16,-4 1 0 16,-2-1-2-16,-4 2 3 15,-1-2-4-15,-2 2-2 16,-2 0 1-16,-1 0-3 15,-3 0 0-15,-1 0 0 16,-4 0 0-16,0 0 0 0,-2 0-1 16,-2 2-1-16,0-2 0 15,-2 1 2-15,0-1-1 16,0 1 0-16,-1-1 1 15,0 0-2-15,0 0 2 16,0 0 1-16,0 0 1 0,0 0-1 16,0 0-1-16,0 0 4 15,0 1-2-15,0-1 0 16,0 1-2-16,0 2-12 15,0 0-17-15,0 2-8 16,0-2-9-16,-1 0-33 16</inkml:trace>
  <inkml:trace contextRef="#ctx0" brushRef="#br0" timeOffset="49034.8864">13941 14491 192 0,'0'0'140'0,"0"0"-130"15,0 0-12-15,0 0-17 0,0 4 3 16,0 6 15-16,0 4 1 15,0 0 0-15,1 7-2 16,1 1 2-16,-1 3 0 16,2 2 1-16,0 0-1 15,2 0 0-15,1-4-1 0,2-2 2 16,4-4-1-16,1-5 0 15,5-5-2-15,3-4-1 16,10-3 11-16,7-4-3 16,9-13 2-16,10-9-4 15,13-10 1-15,8-6-4 16,9-8 3-16,5-6-1 0,7-1-1 15,2-2 1-15,2-1-4 16,-2 2-1-16,-1 3 0 16,-5 4 1-16,-6 4-2 15,-7 4 2-15,-9 9 2 16,-6 5-1-16,-10 6 3 0,-9 6-3 15,-10 6 2-15,-8 10-3 16,-8 1 2-16,-7 1-34 16,-6 8-60-16,-4-3-94 15</inkml:trace>
</inkml:ink>
</file>

<file path=ppt/customXml/item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10:26.217"/>
    </inkml:context>
    <inkml:brush xml:id="br0">
      <inkml:brushProperty name="width" value="0.05292" units="cm"/>
      <inkml:brushProperty name="height" value="0.05292" units="cm"/>
      <inkml:brushProperty name="color" value="#FF0000"/>
    </inkml:brush>
  </inkml:definitions>
  <inkml:trace contextRef="#ctx0" brushRef="#br0">11809 13175 245 0,'0'-6'10'0,"0"-2"8"16,0 3-12-16,0 1 10 0,0 2-14 15,0-2-4-15,6 0 4 16,3 0-1-16,2-2 0 15,3-2-1-15,6-1 2 16,5-5-1-16,5-3 0 16,9-3 1-16,7-4 3 0,7-4 0 15,7-5 8-15,6-1-1 16,6-4-1-16,6-4 1 15,3-2-5-15,3-1-1 16,3 0-2-16,0 0-2 16,-1 6 0-16,-3 0 0 0,-5 5-2 15,-5 5 0-15,-9 5-4 16,-9 3-27-16,-11 0-44 15,-14 1-158-15</inkml:trace>
  <inkml:trace contextRef="#ctx0" brushRef="#br0" timeOffset="483.6009">11923 12740 414 0,'-6'0'4'0,"1"0"-7"16,0 5-7-16,-1 8-2 15,-1 6 3-15,-3 6 1 16,-4 4-7-16,-2 4-7 16,-1 1-2-16,-3 2 11 15,0-2 11-15,0-1 2 0,1-4 0 16,0 0 1-16,3-4 5 15,3-3 7-15,3-4 0 16,5-1-3-16,4-2-4 16,1-3-5-16,9-2-1 15,9-1 8-15,8-2 2 16,8 0-4-16,9-3-3 15,9 3 1-15,8-2-1 0,8 0-2 16,2 1-10-16,3-8-70 16</inkml:trace>
  <inkml:trace contextRef="#ctx0" brushRef="#br0" timeOffset="3307.2057">10609 13055 277 0,'-54'14'8'0,"0"0"2"15,0 6-6-15,-1 3 16 0,2 5-3 16,1 3-9-16,0 5-3 15,1 2-4-15,-1 6-1 16,0 4 1-16,-1 5-3 16,-1 5-5-16,-2 2-3 15,-1 5 6-15,1 2 4 16,1 2-1-16,3 2 7 0,5 2 7 15,4-1 4-15,7 2-1 16,6 3-3-16,6 2-7 16,4 1 0-16,7 4-3 15,5 5 0-15,4 3-2 0,4-2-1 16,1 1 1-16,8 0-2 15,6 1 1-15,7-1 0 16,5-3-1-16,7 2 1 16,5 0-3-16,5-2 1 15,6-4-1-15,3-1 0 0,3-4 2 16,2-3 0-16,3-2 0 15,2-5-1-15,3-1 1 16,4-5 0-16,1-4-1 16,4-6 2-16,2-7 0 15,2-6 1-15,2-8 1 16,0-8-1-16,2-11 1 0,-1-8-2 15,-1-5 0-15,0-9 0 16,-2-13 1-16,-4-10 0 16,-3-10-1-16,-5-8 1 15,-4-8-2-15,-5-7-3 16,-5-7 4-16,-5-4 0 0,-5-2 2 15,-7-4-2-15,-3-3 0 16,-5-3 2-16,-5-1 1 16,-3-3 0-16,-3-3 2 15,-4-1 4-15,-4 1-3 16,-1-3-3-16,-5-3 0 0,-3-2-1 15,0 0-2-15,-3-4 0 16,-8 0-2-16,-6 4-8 16,-5 2 0-16,-5-1-4 15,-6 5 10-15,-6 4 4 16,-6 6 2-16,-5 1 1 15,-4 9 11-15,-4 7 1 0,-3 3 1 16,-2 10-2-16,-1 3-6 16,1 7-5-16,0 7-4 15,-2 4-28-15,-3 4-48 16,-1 4-234-16</inkml:trace>
  <inkml:trace contextRef="#ctx0" brushRef="#br0" timeOffset="4836.0085">8269 13377 303 0,'-36'-6'8'0,"-1"-2"-5"16,-1 3-1-16,1 1 12 16,0 2-10-16,-1 2-2 15,0 1 6-15,-2-1-7 0,-1 6-2 16,-2 6-5-16,-1 3-4 15,-2 3 0-15,-1 4 2 16,-3 6 3-16,1 1 4 16,-3 7 1-16,-2 1 2 15,2 7 4-15,0 3 0 0,0 3 2 16,3 4-1-16,2 4-4 15,1 7-1-15,4-1 0 16,2 2-2-16,5 2 2 16,2 0 0-16,5 0 5 15,7 0-1-15,4 3-5 0,5 1 1 16,4 1-1-16,4 2-1 15,5-1 2-15,0 1-1 16,3-1-1-16,6 0 1 16,3-2-1-16,2-1 0 15,3-2 0-15,4 1-2 0,4-1 2 16,2-2 0-16,2-2 0 15,3-3 0-15,3-2 1 16,1-3-2-16,0-3 2 16,2-4-1-16,1-2 1 15,1-4-1-15,1-1 1 16,2-4 2-16,0-2-2 0,2-4 3 15,2-2-1-15,-2-4 1 16,1-2 0-16,-2-2-2 16,1-3 1-16,-1-5 0 15,1-1-2-15,0-5 1 16,1-3-1-16,2-5 0 0,0-1-1 15,1-1 1-15,-2-12-1 16,1-2 3-16,-2-3-3 16,-1-4 0-16,-2-2 2 15,-1-3-3-15,0-4 3 16,0-1-2-16,-1-2-1 0,-1-4-4 15,-1 0 3-15,-3-3 2 16,-2-1 1-16,-2-1-1 16,-3-5 0-16,-1 0 0 15,-1-8 3-15,-1-3-2 16,-3-4 0-16,-1-5 0 0,-2-1-1 15,-3-2 1-15,-1-1-1 16,-4 1 1-16,-4 2-2 16,-1-2 2-16,-3 0 1 15,-2 1-2-15,-3-1 2 16,0-1-1-16,-1-1 4 0,-5 1 6 15,-4-1 8-15,-4 3 5 16,-2 1-12-16,-1 1 3 16,-3 3-3-16,-3 0-9 15,-2 1-3-15,-3 3-1 16,-5 3-2-16,-1 2 1 15,-4 5-5-15,-5 5-6 0,-1 7-11 16,-4 6-12-16,-6 2-25 16,-5 5-134-16</inkml:trace>
  <inkml:trace contextRef="#ctx0" brushRef="#br0" timeOffset="6193.2109">3954 16108 295 0,'7'3'33'15,"2"-2"-40"-15,5-1 4 16,5 0 11-16,5 0 4 0,3-1-2 16,6 1-4-16,5-3-5 15,3 3 1-15,3-2-1 16,5 2 0-16,0-1-3 15,4 1-4-15,2 0 3 16,3 0 3-16,0 3-2 0,4 2 3 16,4-2-1-16,3 0 0 15,0-3 0-15,2 0 1 16,2 0 2-16,1-1 2 15,1 1-1-15,0-1 0 16,2-1 2-16,0-2-3 16,0-1-2-16,-2 1 1 0,-1-1-1 15,-2-1-2-15,-3 0 2 16,-3 0-3-16,-4 0 1 15,-4 1 1-15,-4 0 0 16,-4 0 0-16,-4 2 1 16,-5-2-2-16,-4 1 2 0,-5 1-2 15,-5 0 2-15,-4 0 1 16,-5-1 3-16,-1 4 1 15,-5-3-2-15,-2 3-2 16,-1 0 0-16,-2-1-2 16,-1 1 0-16,-1-1 0 0,-2 0-8 15,0 1-8-15,-1-3-13 16,-2-2-23-16,0-7-84 15</inkml:trace>
  <inkml:trace contextRef="#ctx0" brushRef="#br0" timeOffset="7285.2128">1679 16231 309 0,'12'-1'2'0,"2"-3"-3"15,4-2 5-15,5 2 5 16,5-2-2-16,3-3-4 0,7 3-2 15,5-1 0-15,4-2 0 16,4-1-2-16,4 1-2 16,4-1-2-16,3-2 1 15,-1 1 2-15,-1-1 1 16,0-1 1-16,-4 2 3 0,-4-1 6 15,-5 1 4-15,-4 3 5 16,-5 1-1-16,-5 2-5 16,-4 3-5-16,-3 2-3 15,-3 0-2-15,-3 4-1 16,-3-1-33-16,-3-3-68 0</inkml:trace>
  <inkml:trace contextRef="#ctx0" brushRef="#br0" timeOffset="13651.024">11044 11728 269 0,'-7'0'8'0,"2"0"-4"15,3 0 0-15,2 0 11 16,1 0-29-16,9-5 17 16,2-2-1-16,6-2 2 15,4-3-4-15,3-4 2 0,5-3-2 16,5-4 2-16,5-4-1 15,6-4 8-15,6-5 2 16,7-3 3-16,8-4-1 16,7-1-3-16,3-5-2 0,6-2-2 15,5-1-1-15,5-1-2 16,1 1 0-16,3 0-1 15,1-1 0-15,-1 3-2 16,0 0 1-16,-3 2-1 16,-2 1 0-16,-6 4 0 0,-6 4-1 15,-6 5-3-15,-12 5-4 16,-8 6-8-16,-11 6 2 15,-11 6 0-15,-10 4-1 16,-6 7 1-16,-9 0-13 16,-5 0-34-16,-2 8-39 15</inkml:trace>
  <inkml:trace contextRef="#ctx0" brushRef="#br0" timeOffset="14290.6252">10997 11380 302 0,'9'-12'3'15,"-3"2"-2"-15,-1 4-1 16,2 2 0-16,-3 4 0 16,-2 0-7-16,-2 9-6 15,0 7 13-15,-1 4 1 16,-6 6 0-16,-2 5-1 0,-3 2 2 15,-2 2-2-15,0 2 0 16,-4-2 0-16,1 1 0 16,0-4 7-16,0-4 8 15,3-2 1-15,0-6 0 16,7-4-5-16,0-3-5 0,6-2-4 15,1-4-2-15,1 1 0 16,10-2-3-16,2 0 6 16,8-1-1-16,6-2-1 15,4 0 1-15,7 0-1 16,3 1 0-16,1-2-1 15,4 4 0-15,-1-1-4 0,1 2 1 16,-2 1-4-16,0-1-11 16,-4-1-13-16,-5-3-50 15</inkml:trace>
  <inkml:trace contextRef="#ctx0" brushRef="#br0" timeOffset="20828.0367">11815 14865 275 0,'10'0'3'16,"3"-1"-7"-16,4-5 3 16,7-1 5-16,4-2 6 15,6-1 0-15,5-2 2 0,8-2-6 16,3 0-3-16,7-2-2 15,4 0 0-15,6-1-1 16,3-3 1-16,4-1-2 16,1 1 1-16,2-4-1 15,-1 1 2-15,-3 2 0 0,-2 1-2 16,-6 3 2-16,-3 3-1 15,-8 1-1-15,-7 3-4 16,-10-3-50-16,-11 0-131 16</inkml:trace>
  <inkml:trace contextRef="#ctx0" brushRef="#br0" timeOffset="21327.2376">12241 14560 300 0,'-10'10'13'0,"-2"0"-15"15,-3 5-2-15,-4 5 3 16,-4 0 2-16,-1 2-1 16,-4-1-1-16,0 0 1 15,-1 0 1-15,1-4-1 16,2-2 2-16,3-1-1 0,3-4 2 15,5-1 4-15,5-3 5 16,3-1 3-16,4-1-3 16,3-1-13-16,0 0-4 15,8 1 3-15,2 1 1 16,5 0 1-16,2 2 4 15,5 3-1-15,2 0-1 0,4 4-1 16,3 1 2-16,2 3-3 16,3 1 0-16,1 3 0 15,1 1 0-15,0-1-30 16,-3-1-22-16,-1-6-97 15</inkml:trace>
  <inkml:trace contextRef="#ctx0" brushRef="#br0" timeOffset="24431.643">10779 7783 401 0,'1'0'6'16,"2"-4"-11"-16,3-4-7 15,3-1 14-15,6-5 0 16,6-3 0-16,6-2-2 0,7-6 2 16,7-5-2-16,7-4 0 15,5-4 0-15,4-5-4 16,7-4-10-16,3-6 10 15,4-4 2-15,4-4 2 16,4-6 3-16,2-4 6 0,4-5 4 16,1-2 8-16,2-2 0 15,1 0 4-15,-2 5-1 16,-1 2-4-16,-4 7-10 15,-7 5-2-15,-6 8-8 16,-9 9 0-16,-11 8 0 16,-10 8-13-16,-13 7-32 0,-12 5-40 15,-14 6-133-15</inkml:trace>
  <inkml:trace contextRef="#ctx0" brushRef="#br0" timeOffset="24899.6439">10821 7382 351 0,'-10'18'-33'0,"-3"7"-11"0,-2 7 37 16,0 3 0-16,-3 5-15 15,-1 0 13-15,2 0 11 16,0-2-2-16,3-2 7 16,1-4 16-16,5-3 0 15,3-5-4-15,5 0-4 0,0-5-2 16,7-1 1-16,8-4-8 15,5-3 4-15,5 0 11 16,6-2-5-16,5-1-4 16,6 0-7-16,5 2-4 15,2 0-4-15,-1-3-45 0,-2-5-111 16</inkml:trace>
  <inkml:trace contextRef="#ctx0" brushRef="#br0" timeOffset="32356.457">13998 11900 187 0,'-4'0'5'15,"2"-2"-4"-15,0-1 13 16,2 1 0-16,0-1-11 15,0 0-6-15,0 1-1 16,1-2 4-16,2 2 2 16,2-2 10-16,0 2-9 15,2-1-1-15,3-1 0 0,1 2 1 16,2-1 1-16,5 2 1 15,2-1 3-15,4-2 2 16,3 1-3-16,6 1 1 16,4-1-1-16,5 0-4 15,5 0 1-15,4-1-4 0,3 1 0 16,3-1 2-16,4-2-3 15,2 0 4-15,5 0 2 16,2 0 3-16,2 1 1 16,2-2-1-16,1 3-3 0,-1 0 1 15,-1 1-4-15,-2-2-1 16,-1 2 0-16,-5 1-1 15,-3-2 0-15,-5 1 1 16,-6-1-2-16,-9 1 1 16,-6 0 0-16,-9 1 0 15,-7 1 0-15,-8-1 0 0,-5 0 0 16,-5 2 1-16,-2 0-6 15,0 0-12-15,-7 0 22 16,-1 4-4-16,-3-1-23 16,0 0-29-16,1-3-46 15,2 0-56-15</inkml:trace>
  <inkml:trace contextRef="#ctx0" brushRef="#br0" timeOffset="32652.8575">15551 11633 171 0,'0'-9'67'0,"0"1"-40"15,0 2-7-15,0 0-4 16,0 5-1-16,0 1-10 16,0 0-3-16,0 0-8 15,3 1 0-15,2 6 1 16,3 3 5-16,2 2 1 0,2 0 1 15,2 5-2-15,2 1 1 16,-1 0 0-16,2 2-1 16,-3-2 1-16,-3 1-1 15,-3-1 1-15,-5-1-2 16,-3 1-5-16,-3 1 6 0,-12 1 0 15,-6 3 6-15,-9 4-3 16,-7 3-1-16,-6 0-17 16,-5-2-108-16</inkml:trace>
  <inkml:trace contextRef="#ctx0" brushRef="#br0" timeOffset="41404.4728">14180 13665 300 0,'-1'0'7'0,"-1"0"-2"16,2-6-13-16,2 2 1 15,8-2 13-15,3-1-4 0,5-2-1 16,7-1 0-16,6-3 2 15,3-1 1-15,7-3 0 16,4-1 1-16,1-3-2 16,2 0 1-16,0 0-3 15,-1 0 1-15,-5 2-3 16,-2 2 2-16,-5 3-1 0,-5 2-1 15,-5 5-6-15,-8 3-8 16,-5 2-25-16,-7 2-34 16,-5 0 2-16,0 0-36 15</inkml:trace>
  <inkml:trace contextRef="#ctx0" brushRef="#br0" timeOffset="41685.2732">14704 13343 141 0,'0'-5'110'0,"0"0"-99"16,0 2-4-16,0 1-5 16,3 0-2-16,3 0-2 15,2 1 3-15,3 1 2 16,4 0-2-16,-1 0 0 15,0 3 0-15,-1 4-2 0,-2 3 1 16,-3 1-2-16,-2 4-2 16,-4 2 2-16,-2 2 4 15,-2 5 16-15,-8 3 0 16,-2 3 0-16,-3 3-11 0,-3 4-6 15,-2 1 0-15,-4 0-20 16,-1-5-56-16</inkml:trace>
  <inkml:trace contextRef="#ctx0" brushRef="#br0" timeOffset="43245.276">14164 8825 275 0,'-9'-3'17'16,"3"-4"-9"-16,2 1 5 0,2 0 4 15,2 0-7-15,0-2-10 16,3 1-6-16,6 0 10 15,5-1-2-15,1-3-2 16,5 0 0-16,4-2 0 16,4-2 1-16,4-4-1 0,7-1 0 15,3-3 3-15,4-3 0 16,4-2 5-16,5-1 0 15,3 0-1-15,2-3-2 16,1 1-1-16,1 1-2 16,0 2-2-16,-2 0 1 15,-4 4-1-15,-6 2 0 0,-5 3-1 16,-7 3-7-16,-7 2-11 15,-4 3-17-15,-8 1-24 16,-2 5-27-16,-5-1 18 16</inkml:trace>
  <inkml:trace contextRef="#ctx0" brushRef="#br0" timeOffset="43432.4764">15172 8207 278 0,'-7'-7'33'0,"1"-1"-9"15,2 1-2-15,2 4 3 16,1 1-6-16,1 2-13 15,1 0-17-15,9 0-8 16,7 10 12-16,5 0-15 16,4 3-17-16,3 2-19 15,-3 6-28-15,-6 1 6 0</inkml:trace>
  <inkml:trace contextRef="#ctx0" brushRef="#br0" timeOffset="43494.8765">15277 8406 79 0,'-34'45'71'16,"-2"11"1"-16,2 3-37 16,7 1-28-16,6-3-35 15</inkml:trace>
  <inkml:trace contextRef="#ctx0" brushRef="#br0" timeOffset="48050.0845">16358 13469 250 0,'-21'-22'-2'0,"-2"1"4"0,2 3-2 15,-1 0 4-15,1 1-4 16,-2 2-1-16,-1-2-1 15,-2 1 0-15,-2 0-1 16,-1 3-1-16,-3 0 2 16,-1 2-2-16,-3 4 3 0,-2 0 0 15,-2 4 1-15,-1 3 0 16,-2 0 1-16,1 0 8 15,2 4 7-15,1 6-6 16,0 4-3-16,1 2-6 16,-1 4 0-16,1 4-1 15,0 1 0-15,0 6 0 0,1 3 2 16,4 2-1-16,2 3 6 15,3 2-3-15,2 4 0 16,2 3-4-16,1 3 1 16,2 2 1-16,1 3-1 0,1 0-1 15,2 0 1-15,1 2-2 16,1-1 2-16,1 2 2 15,1 1 5-15,2 3 2 16,1 2 0-16,3 3-2 16,0 0-3-16,7 0-2 15,0 1-1-15,2-3-2 0,8-3-1 16,3-2 0-16,4 0 3 15,1-2-3-15,2 1 4 16,2 1-3-16,0 1 1 16,3 0-1-16,1 0-4 15,0-2 0-15,3-2-12 0,1-2 16 16,2-4-2-16,1-6-1 15,2-2 2-15,2-6 0 16,0-4 1-16,-1-4 1 16,1-3-4-16,-1-1 8 15,0-5 0-15,0 0-2 16,1-7 2-16,2-1-4 0,3-2 1 15,0-5-1-15,1-4 0 16,3-3 0-16,0 0-1 16,2-11 1-16,-1-5-1 15,0-4 0-15,-2-4 0 16,-1-4 1-16,-3-3-1 0,-2-2 0 15,-4-7 1-15,-1-5 0 16,-4-1 6-16,-2-7 7 16,-3-4-3-16,-3-4-3 15,-2-4-3-15,-2-1-2 16,-5-1 2-16,-2-1 0 0,-4-1 2 15,-4 2 2-15,-2-4-3 16,-2-1-4-16,1-2 0 16,-7-5-3-16,-1-6 0 15,-4-3-3-15,-3-1-1 16,-2 3 7-16,-2-1 1 0,-3 3 3 15,-2 5 5-15,-2 6 3 16,-3 7-2-16,-5 5-6 16,-3 10-6-16,-5 9-3 15,-5 10-30-15,-5 4-38 16,-4 6-62-16</inkml:trace>
  <inkml:trace contextRef="#ctx0" brushRef="#br0" timeOffset="49329.2868">18396 13278 253 0,'-49'-20'14'0,"-2"2"-8"16,-1 3 8-16,0 2 3 15,-2 2-10-15,-1 1-6 16,-1 3 0-16,-3 2-1 15,-1 5 0-15,-1 0 0 16,-1 0 0-16,0 11 0 0,0 3 0 16,1 4 0-16,3 5 0 15,2 3 0-15,0 4 1 16,3 5 1-16,2 6 2 15,2 5 3-15,3 5 1 16,3 4-1-16,3 6-4 16,2 4-1-16,4 5-1 0,4 2-2 15,4 0 3-15,6 3-3 16,5-1 1-16,8 1-1 15,5 0 0-15,2 2 1 16,7 2-1-16,7 1 0 16,4 3 0-16,2-4 1 0,3-3-2 15,4-1 1-15,1 0 2 16,4-3-4-16,3-1-5 15,3-1-4-15,2 1 4 16,4 3 2-16,1-2-1 16,2-1 0-16,3-2 4 15,1 1 0-15,2-4 3 0,1-2-3 16,1-3 3-16,2-3 0 15,1-3-2-15,1-4 0 16,3-5 2-16,2-4 12 16,1-5 3-16,1-3-6 0,0-5-4 15,2-4-3-15,-1-5 1 16,1-4-3-16,-1-8 2 15,1-5-2-15,1-4 1 16,-1-1-1-16,-1-11 0 16,1-5 1-16,-2-5-2 15,-4-2-2-15,-2-6-3 0,-3-3 5 16,-4-5-1-16,-3-4 3 15,-4-5 0-15,-5-2 2 16,-4-4 9-16,-4-3-2 16,-4-1-6-16,-6-3 8 15,-4-3-3-15,-4-2 7 16,-4-4 5-16,-2-2-2 0,-5-6-10 15,-1 0-4-15,-3-5-4 16,0 2-6-16,-2-5 3 16,-6-4-6-16,-4 3 9 15,-4-1-1-15,-1 1 0 16,-7 2 0-16,-3 3 10 0,-3 4-3 15,-7 5 0-15,-1 2-1 16,-4 0-2-16,-2 0-1 16,-1 2 0-16,-2 0-3 15,-2-2 0-15,-2 2 0 16,-3 2-5-16,-5 9-15 0,-5 7-11 15,-5 5-3-15,-10 9-29 16,-6 8-129-16</inkml:trace>
  <inkml:trace contextRef="#ctx0" brushRef="#br0" timeOffset="51234.4902">14246 10270 138 0,'-7'0'27'0,"2"0"-5"16,4-1 9-16,-1-2-1 0,2 1-14 15,0-1-13-15,0 1-6 16,0 0 6-16,6-2 0 16,2 0-1-16,2-3-2 15,4 0 2-15,2-3-1 16,4-1 6-16,5-3 2 0,3-2 6 15,4-1-1-15,5 0 0 16,0-1-4-16,5 0-3 16,2 2-1-16,4-1-4 15,4-2-2-15,4 1 2 16,3 1 0-16,3-2-2 0,0 0 0 15,1-1 0-15,-4 1 0 16,-1 1 0-16,-5 2 0 16,-3 0-2-16,-5 1 4 15,-2 2-2-15,-3 2 0 16,-2 0-2-16,-1 1 4 15,0 1-2-15,0 1 0 0,0 0-2 16,-2 1-3-16,-1 2-23 16,-3-1-10-16,-7 1-23 15,-4 0-15-15,-6 0 25 16,-5 0-51-16</inkml:trace>
  <inkml:trace contextRef="#ctx0" brushRef="#br0" timeOffset="51530.8906">15606 9685 219 0,'-9'-6'41'0,"2"-2"-15"0,0 2 2 16,3 3 1-16,2 0-9 15,2 2-11-15,0 1-11 16,6 0-12-16,4 0 17 15,4 0 1-15,3 6-2 0,1 1-3 16,3 3-3-16,1 0-1 16,0 3-3-16,0-1 1 15,-1 3 0-15,-3 0 6 16,-4 3 1-16,-5 1 1 15,-4 4-2-15,-5 3 1 0,-1 5 2 16,-12 7 5-16,-6 8-3 16,-6 9-2-16,-7 4-18 15,-5 0-86-15</inkml:trace>
  <inkml:trace contextRef="#ctx0" brushRef="#br0" timeOffset="52607.2925">14307 15686 253 0,'-4'3'115'16,"1"-3"-114"-16,3 0-29 15,0 0-28-15,7 0 52 16,3-1 9-16,3-6-4 0,4-1 1 16,5-3-1-16,2-2 1 15,4-2 3-15,3-1 1 16,4-2 4-16,4-4 3 15,2 1 3-15,3-2 5 16,3-2-4-16,5-1-1 16,2-2-4-16,1-1-6 0,3 1-2 15,-1 1-2-15,-2 1-2 16,-4 6 1-16,-5 3-8 15,-6 3-13-15,-9 4-11 16,-9 4-23-16,-8 1-53 16,-7 2-84-16</inkml:trace>
  <inkml:trace contextRef="#ctx0" brushRef="#br0" timeOffset="52919.2931">15100 15160 323 0,'-4'-5'92'0,"1"0"-80"16,1 0-10-16,1 4 1 15,1 1-2-15,1 0-24 0,5 2 15 16,3 6 3-16,4 1-6 15,1 3 5-15,3 0 1 16,1 3 0-16,-1 0 0 16,-1 1 3-16,0 1-1 15,-6 3 4-15,-4 3-2 0,-5 3-2 16,-2 6 3-16,-14 5 2 15,-5 3 3-15,-6 5-1 16,-3 2-4-16,-1 0-9 16,0-4-47-16,1-7-157 15</inkml:trace>
  <inkml:trace contextRef="#ctx0" brushRef="#br0" timeOffset="55602.4979">16215 15521 384 0,'0'0'4'0,"0"0"-4"16,0 2-15-16,1 7 5 15,1 5 8-15,1 6 1 0,2 8 1 16,0 9 1-16,1 8-2 15,-2 10 1-15,3 10 0 16,-3 8 0-16,0 8 0 16,0 2 0-16,-2-1 1 15,1-1-2-15,-3-2 6 0,0-8 8 16,1-1 3-16,-1-3 0 15,-1 1-6-15,-2-1-9 16,1-2 0-16,1 0-1 16,0-7-3-16,1 0-17 15,0-6 9-15,0-8-20 16,-2-8-29-16,0-12-97 0</inkml:trace>
  <inkml:trace contextRef="#ctx0" brushRef="#br0" timeOffset="56117.2988">16275 15669 311 0,'-1'-25'-21'0,"0"3"-22"0,1 5 12 15,0 4 30-15,0 3 2 16,0 4 2-16,-2 4 12 16,-3 2 9-16,-3 1-10 15,-2 14-12-15,-6 6 3 16,-3 9 4-16,-5 6-4 0,-2 3-1 15,0 1-4-15,0-2 3 16,3-6 9-16,4-8 9 16,5-9 7-16,5-8-4 15,6-7 2-15,3-10-7 16,5-15-34-16,9-10-15 15,4-8 5-15,5-7 12 0,3-1 2 16,-1 4 8-16,-3 9 4 16,-2 9 1-16,-5 11 12 15,-3 10 0-15,-3 8-9 16,1 0-6-16,3 15 7 15,4 6 7-15,5 5-3 0,6 8-2 16,5 7-6-16,5 2-2 16,1 2-28-16,-2-8-52 15</inkml:trace>
  <inkml:trace contextRef="#ctx0" brushRef="#br0" timeOffset="58662.1033">16169 9265 246 0,'-10'-14'-14'16,"-1"-1"17"-16,0-2-1 16,2 5 10-16,0-1 1 15,0 1-2-15,2-1-7 0,-1 2-4 16,-1 0-4-16,1 0-5 15,-2 1-1-15,-2 0 4 16,-1 3 5-16,-3 0 1 16,-1 3 12-16,0 2 8 15,-2 2-2-15,0 0-4 16,2 6-8-16,-1 7-5 0,0 5-1 15,0 3 0-15,-1 4 1 16,1 5 0-16,-2 2-1 16,0 2-1-16,1 2 1 15,1 3 1-15,0 3 0 16,0-1 4-16,4 1-3 0,1 1 2 15,6 0-2-15,0-2-1 16,2 3 0-16,3 0-1 16,3 0 2-16,-1 1-2 15,0-2 0-15,5 0 0 16,0-1-2-16,4 0 2 0,-1-2 0 15,3 0-1-15,0-1-2 16,3-1 4-16,1-2-2 16,2-1 1-16,0-5-1 15,1 0 0-15,3-3 2 16,-1 0-2-16,2-4 3 15,2 0 0-15,0-3 2 0,0 0-2 16,2-4 2-16,0 0-9 16,1-3 13-16,0-5-6 15,1-2-1-15,2-5 0 16,-2-1 1-16,0-3-1 15,-1-10 0-15,-2-2 0 0,-3-5-1 16,-3-2 0-16,0-4 1 16,-3-3 0-16,-2-3 1 15,-2-2 2-15,-1-3 11 16,-2-4 5-16,0 0 0 15,-1-2-1-15,-2 0 0 0,1 1-4 16,-1 0-3-16,-3-1-7 16,0-2-4-16,-2-2 0 15,-1-2-1-15,0-4 1 16,0-1-1-16,-2 2 0 15,-3 0 0-15,-2 4 0 16,-3 4 1-16,-2 3 7 0,-5 6 1 16,-3 5-7-16,-7 8-4 15,-7 11-1-15,-8 5-30 16,-9 6-49-16,-6 0-131 15</inkml:trace>
  <inkml:trace contextRef="#ctx0" brushRef="#br0" timeOffset="62889.7108">20096 11016 136 0,'-76'-15'26'16,"0"0"-7"-16,-4-1-2 15,-3 3 4-15,-1-1-8 16,-3 1 9-16,-1 1-22 0,-2 1 1 15,-2 0-1-15,-1 3-11 16,-2 0-20-16,1 2 1 16,-1-1 4-16,0 4 20 15,0 1 5-15,1 0 6 16,2 3 23-16,0 0 11 15,0-1-10-15,2 8-12 0,0 3-8 16,0 4-4-16,0 1-3 16,1 3-1-16,1 1-1 15,1 3 1-15,4 0 0 16,3 2 2-16,5 2 4 15,6 1-2-15,7 2 0 0,7 5 1 16,7 0-2-16,6 5-2 16,5-1-1-16,5 3 0 15,7 0-1-15,3 1 0 16,7 0-1-16,6 2 0 15,4 1-3-15,6 2-5 0,4-2-2 16,10 1-8-16,5-1 7 16,8-2 12-16,4 0 5 15,4-1-2-15,3-2-3 16,5-1 1-16,3 2 1 15,3-3-2-15,5-3 1 0,3-1 0 16,5-3-1-16,3-3 1 16,3-1-1-16,4-4 3 15,3-1-2-15,2 1 0 16,3-4 0-16,2 0-2 15,1-2-5-15,3 2 1 0,-1 0-3 16,3-3-5-16,-2 3 8 16,0-3 4-16,1 1-2 15,-1-1 4-15,-4-1-1 16,0-1 0-16,1-2 0 15,-3-2 4-15,2 0 2 16,0-4-2-16,-1 2 1 0,1-5 0 16,-1 0-7-16,1-1 16 15,0-3-10-15,0-2-4 16,2 2 1-16,-3-2 0 15,-1-6-4-15,-5-2 2 16,-2-2-1-16,-3-3 4 0,-5-1 0 16,-1-2 10-16,-3-3 6 15,-2 0 3-15,-3-1-1 16,0-2-6-16,-2 1-5 15,-3-1-5-15,-2-2-3 16,-2 0 1-16,-3-2-1 0,-2 0-1 16,-1 0 1-16,-5-3-1 15,-1 1 0-15,-3-3 0 16,-4-2 1-16,-3 0 0 15,-4-3-1-15,-5 1 2 16,-4-2-1-16,-3 2 12 16,-4-1 6-16,-3 2-1 0,-4-1-6 15,1-1-7-15,-4 1-4 16,-7-3-2-16,-4 2-1 15,-4-2 2-15,-4 0-1 16,-5 2 1-16,-2 2 0 16,-6 0 1-16,-1 1 0 15,-4 1 0-15,-2 0 0 0,-4 0-2 16,-1 3 2-16,-3-2-1 15,-4 2 1-15,-4 0 1 16,-3 3-4-16,-4 1 4 16,-6 4-2-16,-5 1 0 0,-2 4 1 15,-6 2-2-15,-4 3 2 16,-5 6-1-16,-6 4-1 15,-4 3 1-15,-8 2-32 16,-3 3-35-16,-1 3-60 16</inkml:trace>
  <inkml:trace contextRef="#ctx0" brushRef="#br0" timeOffset="66961.318">14545 8558 109 0,'-18'3'43'0,"5"-2"-16"0,2-1 2 16,2 0-9-16,4 0-13 16,2 0-5-16,0 0 4 15,3-1 6-15,0-2-8 16,0-1 6-16,6 1-8 15,4 0-3-15,5-1 2 16,5-1 0-16,7 1 0 0,5-2 1 16,6-2 1-16,4 0 4 15,7-3 0-15,5-1 0 16,4-3 0-16,4-3 1 15,4 1-1-15,3-2-2 16,0 1-3-16,0 0-2 16,0-1 2-16,-6 3-2 0,-3 0 0 15,-7 3 0-15,-7-1 0 16,-9 4 1-16,-7 2-1 15,-10 4 0-15,-5 1-1 16,-6 3 1-16,-4 0-6 0,-2 0-5 16,0 0-1-16,-3 1-12 15,0 1-50-15,0-2-26 16</inkml:trace>
  <inkml:trace contextRef="#ctx0" brushRef="#br0" timeOffset="67288.9184">15348 8125 284 0,'-13'-9'16'16,"3"1"8"-16,2 1-1 0,4 5 5 15,3 2-15-15,1 0-16 16,2 4-8-16,9 6 8 15,3 2 3-15,5 2 0 16,5 3-1-16,6-1 2 16,2-1-8-16,2 1-2 0,1 1 1 15,-2-4-1-15,-3 2 3 16,-4 0 5-16,-4 0 0 15,-4 2 1-15,-6-2 1 16,-5 4 0-16,-6 3-2 16,-1 3 1-16,-13 10 5 0,-9 7 4 15,-5 8-7-15,-8 11 0 16,-3 3-18-16,-4-3-53 15,0-5-195-15</inkml:trace>
  <inkml:trace contextRef="#ctx0" brushRef="#br0" timeOffset="77662.9367">19146 8568 217 0,'5'-4'0'0,"-1"-4"-2"16,2 3-2-16,1 0 3 16,-1 1 2-16,-2 0 3 15,0-1-1-15,-1 3 2 16,-2-1 12-16,1 0 7 0,-2 3 5 15,1-2-9-15,-1 2-7 16,2 0-11-16,-1 0-2 16,3 3 5-16,-1 7 4 15,1 2 2-15,0 4-1 16,0 3-4-16,1 4 3 0,-1 4 2 15,0 3-4-15,0 1-4 16,-1 2 0-16,0 3-3 16,-2-2 2-16,0 2-1 15,0 0 0-15,0 0 0 16,1-3-2-16,-1-1 2 15,2-3 0-15,0-5-1 0,3-2 1 16,-3-6 0-16,2-2-1 16,-1-4 0-16,-1-2 2 15,1-2-1-15,-3-1-2 16,1-1-15-16,-2-2-12 15,0-2-27-15,0 0-70 0</inkml:trace>
  <inkml:trace contextRef="#ctx0" brushRef="#br0" timeOffset="78099.7374">19137 9028 381 0,'-3'0'10'0,"3"-6"-9"15,0 5-4-15,0 1-11 16,7 0 13-16,2 0 3 0,2 7 3 16,-1 1-4-16,1 2-1 15,-1 2-1-15,-1 3-1 16,0 1-1-16,1-1 0 15,0 0 0-15,-3-2 2 16,2-2 0-16,0-1-1 0,0-5 1 16,-1-2-3-16,-1-3 0 15,3 0 0-15,0 0 9 16,1-10-5-16,2-2 3 15,-1-1-1-15,0-3 1 16,1-1-1-16,-2-1-1 16,-2 0 0-16,-2 2 0 0,0 1-1 15,-4 4 0-15,-1 3 1 16,-2 5 1-16,0 3-2 15,0 2-5-15,-3 11 4 16,-4 9 1-16,-6 9 0 16,-4 10 0-16,-4 8-13 0,-5 3-32 15,-6 0-99-15</inkml:trace>
  <inkml:trace contextRef="#ctx0" brushRef="#br0" timeOffset="80580.1419">23479 8495 292 0,'0'-8'8'16,"0"-1"-5"-16,0 2-1 0,0 0 6 15,0 3-1-15,0 1-4 16,0-1-5-16,2 1 0 16,1-2-4-16,0 0-1 15,2 1 4-15,1-1 1 16,0 0 0-16,2 1-4 0,4-1 2 15,0 4 7-15,2 0 0 16,3 1-1-16,1 0-2 16,-1 2 0-16,1 4 1 15,0 4-1-15,-2 0 0 16,1 3-1-16,-4-1-3 15,-1 3 3-15,-3-1-1 0,-2 2 2 16,-1 0-3-16,-2 2 2 16,-3-1 1-16,-1 1 3 15,0 3 3-15,0 0-1 16,0 1 0-16,0 3 1 15,0 0-2-15,0 2-2 0,0 0 0 16,0 1 0-16,0-1 0 16,1 1-1-16,-1-1-2 15,-4-2-3-15,-4-3 1 16,0-1 2-16,-1-2-1 15,-1-2 2-15,-1-3-1 16,3 1 2-16,0-4 0 0,1-1-1 16,0-2 0-16,3 1 0 15,-1-1 1-15,2-2 0 16,1 2 0-16,0 0-1 15,2-1 1-15,0 0-2 0,0 0-11 16,0 1-23-16,0-5-61 16,0-3-32-16</inkml:trace>
  <inkml:trace contextRef="#ctx0" brushRef="#br0" timeOffset="80954.5424">23578 8932 251 0,'-4'0'5'0,"4"0"3"15,0 0-15-15,0 3-12 16,0 2 24-16,4 3 1 15,1 4 1-15,0 3-3 16,-1 0 0-16,0 4-3 16,-2 4 3-16,-2 0-2 0,0 4 0 15,0 0-1-15,-6 2 1 16,2-1 1-16,-2 0 1 15,2-1-2-15,0-4 0 16,1-3-1-16,3-6 2 16,0-4 7-16,0-5 3 0,2-5 5 15,8 0 18-15,7-4-3 16,8-9-20-16,10-4-8 15,11-2-4-15,12-3 0 16,4-4-32-16,3-3-113 16</inkml:trace>
  <inkml:trace contextRef="#ctx0" brushRef="#br0" timeOffset="84355.3484">19026 4737 315 0,'-5'-11'0'0,"1"-2"6"15,1 3-3-15,2 3 3 16,1 2 4-16,0 0-6 0,0 4-3 16,0 1-1-16,0 0-6 15,0 6 3-15,1 8 2 16,2 6 1-16,0 5-1 15,0 9 1-15,-1 5 0 16,0 6-1-16,-2 4 1 0,0 3 0 16,0-2 0-16,0-1 1 15,0-2-1-15,0-4 2 16,0-6 2-16,1-3 0 15,-1-6 2-15,2-4 2 16,0-2-5-16,0-4-1 16,-1 1-1-16,1-4-1 0,-2 3-14 15,0-3-19-15,0-5-47 16,-7-5-81-16</inkml:trace>
  <inkml:trace contextRef="#ctx0" brushRef="#br0" timeOffset="84776.5491">18953 5379 267 0,'10'5'-5'0,"2"-1"-10"16,1 0 9-16,2 3 5 16,0-2 1-16,2-1-2 0,-1 2 2 15,1-4 2-15,0-3-1 16,0 1 8-16,1 0-2 15,-1-1 7-15,1-7-6 16,-1-2 0-16,-1-2-2 16,-2-2 1-16,-2 0 2 0,-2-2-4 15,-1 0 2-15,-2 0 2 16,-4 1-3-16,0 3 4 15,-2 1-1-15,-1 4 1 16,0 2-1-16,0 4-5 16,-1 1-1-16,-7 6-8 15,-3 10 6-15,-5 7-1 0,-6 10 1 16,-5 11-1-16,-6 11 0 15,-2 4-12-15,-5 2-45 16,-5-6-137-16</inkml:trace>
  <inkml:trace contextRef="#ctx0" brushRef="#br0" timeOffset="91782.9617">13750 7467 293 0,'8'0'33'16,"1"0"-34"-16,3 0 1 15,5 0 0-15,5 0 2 16,4 0-1-16,4 0 1 16,6 0-2-16,6 0 0 0,4 0 0 15,8 0 0-15,4 0-6 16,7 0-5-16,5-1-1 15,3 1-3-15,4 0-2 16,2 2-4-16,5 1 1 16,-1 3 9-16,2-3 10 0,2 1 3 15,0-2 11-15,-2-1 13 16,-3 2 2-16,-2-3-4 15,-5 2-3-15,-7-2-2 16,-6 2-3-16,-7-1-4 16,-9 0-3-16,-9 2-5 15,-6 0-3-15,-8 0-1 0,-5 0-20 16,-7-3-49-16,-7 0-89 15</inkml:trace>
  <inkml:trace contextRef="#ctx0" brushRef="#br0" timeOffset="92562.9629">14006 7600 368 0,'-4'-3'0'0,"-2"2"-13"16,3 1-24-16,-1 3 32 15,3 10 3-15,-1 3 1 0,2 6-2 16,1 5 1-16,-1 4 2 16,2 6 0-16,3 5 0 15,-1 6 1-15,-1 3-1 16,0 6 0-16,0 5 0 0,-2 4 3 15,0 9 3-15,0 3 5 16,-1 7-2-16,0 9-1 16,1 6 3-16,-2 5-4 15,-5 4 1-15,0 6-1 16,-2 3 1-16,1 3-1 15,-1 2-1-15,-1 2 2 0,3 4-1 16,1 2 0-16,-1 1-5 16,3 3-1-16,2-3 0 15,-2 2-1-15,3-1 1 16,0-3-1-16,0-3 1 15,0-1-1-15,1-4 0 0,0-5 0 16,0-5 0-16,-1-5-2 16,0-8 1-16,-3-5 0 15,-1-8-1-15,-2-4 2 16,-2-7-1-16,2-10 1 15,-1-7 0-15,2-8-2 0,0-9 0 16,3-7-1-16,0-7-4 16,1-7-5-16,0-7-4 15,0-4-15-15,0-7-10 16,-1-2-27-16,0-2-3 15,-1-15-47-15</inkml:trace>
  <inkml:trace contextRef="#ctx0" brushRef="#br0" timeOffset="92906.1636">13772 11417 258 0,'9'-9'35'0,"2"3"-33"15,1 4 0-15,5 2 0 16,1-1-3-16,2 2 2 0,2 6-1 16,1 2-2-16,1-2-5 15,0 0-2-15,1 0-4 16,-2-4 2-16,1-1 8 15,-3-2 0-15,-1 0 6 16,-2 0 17-16,-5-5 8 0,-1 1 1 16,-3-2 0-16,-3 2 2 15,-4 0 0-15,0 3-10 16,-2 1-9-16,0 4-19 15,-9 18 2-15,-9 17 3 16,-7 17 4-16,-13 10-30 16,-12 7-73-16</inkml:trace>
  <inkml:trace contextRef="#ctx0" brushRef="#br0" timeOffset="97804.5722">12063 6263 318 0,'-3'0'14'0,"0"0"-13"16,1-4 1-16,0 2 11 0,2-1-10 15,0 0 1-15,0 1-5 16,0-1-6-16,3-1-10 16,7-3-3-16,4-2 7 15,8-5 13-15,8-5 0 16,8-5 0-16,9-9 10 0,12-4 10 15,10-8 1-15,8-3-4 16,9-7-3-16,7-2 0 16,4-2 3-16,3-2-4 15,-1 1 0-15,0 0 0 16,-2 4 0-16,-6 1-4 15,-4 8-4-15,-6 5-4 0,-7 9 0 16,-10 4-2-16,-11 10-23 16,-15 2-33-16,-17 5-57 15</inkml:trace>
  <inkml:trace contextRef="#ctx0" brushRef="#br0" timeOffset="98256.973">12407 5724 128 0,'-26'26'-5'16,"-3"4"-11"-16,-3 4 13 15,-2 3 4-15,0 1 5 0,1 3-1 16,0 1 1-16,1 0-3 16,2-2-2-16,1-2 0 15,4-4 0-15,5-6-1 16,5-6 0-16,4-7 16 15,5-6 12-15,4-3-2 16,2-5-3-16,1-1 21 0,7 0-6 16,5 0-11-16,7 0-10 15,7 0-4-15,7 0-3 16,9 0-5-16,8 11-3 15,7 6-1-15,8 5 0 16,4-3-14-16,0-3-81 0</inkml:trace>
  <inkml:trace contextRef="#ctx0" brushRef="#br0" timeOffset="112469.5981">23434 11583 341 0,'11'-11'6'0,"3"0"-10"16,5 1 2-16,4 2 6 15,5 1-3-15,2 0 0 16,5 1 0-16,4 1 0 15,6 1 0-15,4 0-2 0,9 2 0 16,6-1 3-16,5 3-2 16,5 0 0-16,2-1 0 15,1 1 1-15,-1-2-1 16,-2 2 5-16,-2-2 5 15,-5 2 2-15,-3 0-5 0,-7-1-5 16,-5 1-1-16,-5 1-1 16,-5 4-1-16,-5 0-12 15,-10-3-34-15,-8-2-102 16</inkml:trace>
  <inkml:trace contextRef="#ctx0" brushRef="#br0" timeOffset="112984.399">23739 11314 205 0,'-17'1'126'15,"2"-1"-123"-15,1 0-3 16,1 2 0-16,0 3 1 15,-1 0 0-15,1 2 1 16,-1 1-2-16,1 0-2 0,1 2 2 16,0-2 0-16,2 1-1 15,2 0 2-15,3-2-2 16,0 1-1-16,4-1-1 15,0 2-2-15,1-1 0 16,0 0 5-16,0 2-1 16,5 1 2-16,2 0 4 0,2 3 8 15,5 2 6-15,4 4 0 16,8 3-7-16,6 5-2 15,4 3-6-15,5 1-3 16,1-6-29-16,-3-6-173 16</inkml:trace>
</inkml:ink>
</file>

<file path=ppt/customXml/item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5:18.463"/>
    </inkml:context>
    <inkml:brush xml:id="br0">
      <inkml:brushProperty name="width" value="0.05292" units="cm"/>
      <inkml:brushProperty name="height" value="0.05292" units="cm"/>
      <inkml:brushProperty name="color" value="#FF0000"/>
    </inkml:brush>
  </inkml:definitions>
  <inkml:trace contextRef="#ctx0" brushRef="#br0">7137 4703 151 0,'-5'-8'10'15,"-2"-2"7"-15,3 1 1 16,0 1 6-16,1-1-7 15,1 1-5-15,1-1-3 0,1 0-6 16,-1 0-5-16,1 1 0 16,1-1 6-16,2 3-3 15,1 3-2-15,1 0 2 16,0 3-2-16,2 0-4 15,0 0 2-15,2 5 0 0,1 6 3 16,1 2-1-16,1 6-1 16,0 2 1-16,1 4 1 15,-1 2 1-15,2 3-1 16,-1 1 0-16,-1 0 0 15,-1 1 0-15,1-3-1 16,-1 0 1-16,2-4 2 0,0-5 5 16,3-1 2-16,4-5 0 15,4-5-1-15,7-6-3 16,4-3 0-16,6-5-3 15,4-11 4-15,5-9-2 0,3-2-2 16,2-8-2-16,4-4-2 16,3-4 1-16,0-2-2 15,2-5 3-15,4-1-1 16,1-2 1-16,-1-1 0 15,0-1-1-15,-2 3 2 16,1-1 1-16,-3 2 10 0,-1 2-1 16,-3 0-4-16,-1 5 4 15,-4 0-5-15,-5 4 2 16,-5 6-6-16,-6 4-1 15,-6 7 1-15,-7 5-1 16,-4 7 1-16,-7 6-2 0,0 5-2 16,-3 0-16-16,-6 12-24 15,-2 2-35-15,-4-2-69 16</inkml:trace>
  <inkml:trace contextRef="#ctx0" brushRef="#br0" timeOffset="27347.8481">4787 9289 223 0,'-2'1'34'15,"1"-1"-16"-15,-2 0-3 16,3 0 7-16,0 0-16 0,0 0-8 16,0 0 1-16,0 0 3 15,5 3-2-15,0 4 0 16,2 4 0-16,1 4 1 15,1 5-1-15,0 2-1 16,1 4 2-16,0 4-2 0,2-1-1 16,0-1-4-16,3-2 1 15,0-4 1-15,3-4 2 16,2-6 1-16,4-5-6 15,2-7 1-15,5 0 5 16,7-9 9-16,4-11 6 0,7-6-4 16,3-7-5-16,6-6 6 15,5-4-7-15,3-3-1 16,5-5-1-16,5 0-1 15,3-3-1-15,5-1-7 16,2 1-3-16,-1 0-5 0,-2 3-5 16,-5 3 1-16,-7 5 2 15,-6 6 7-15,-10 6 4 16,-6 4 3-16,-7 6 10 15,-5 5 7-15,-6 5 2 16,0 6-8-16,-3 5-6 0,-1 2-4 16,-4 2-50-16</inkml:trace>
  <inkml:trace contextRef="#ctx0" brushRef="#br0" timeOffset="61436.9081">7911 13526 257 0,'0'0'11'0,"0"0"-12"15,3 3-12-15,1 0 7 16,2 1 6-16,2 0 0 16,0 3 1-16,2 0 0 15,1-1 0-15,3 2-1 0,-1 0 0 16,0 0 3-16,1-1-2 15,1-1 1-15,1 1 1 16,3-4 2-16,4-3 5 16,7-3 1-16,8-17 9 15,8-10 4-15,11-11-9 16,8-13-1-16,12-11-5 0,10-10 0 15,8-6 5-15,7-3-12 16,3-3 1-16,2 2-3 16,-2 0 0-16,-2 8-6 15,-4 3-7-15,-7 7 2 16,-6 6 3-16,-9 7 3 0,-11 8 1 15,-8 7 1-15,-13 8 1 16,-8 8 0-16,-7 8 2 16,-5 7-9-16,-5 8-19 15,-1 0-27-15,-3 0-36 16</inkml:trace>
</inkml:ink>
</file>

<file path=ppt/customXml/item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46:58.888"/>
    </inkml:context>
    <inkml:brush xml:id="br0">
      <inkml:brushProperty name="width" value="0.05292" units="cm"/>
      <inkml:brushProperty name="height" value="0.05292" units="cm"/>
      <inkml:brushProperty name="color" value="#FF0000"/>
    </inkml:brush>
  </inkml:definitions>
  <inkml:trace contextRef="#ctx0" brushRef="#br0">4618 6273 207 0,'29'0'8'0,"3"0"-4"16,3-4 14-16,4 0 1 0,2 1-7 15,2-1-7-15,1 2-3 16,4-1 1-16,1 1-3 15,3 1 0-15,3 0 3 16,4-1-2-16,3 1-1 16,2 1-1-16,1 0 1 0,3 0 0 15,2 0 0-15,2 0-3 16,1 1 3-16,4 4-1 15,4 0 2-15,0 0-2 16,1 0-2-16,1-1 0 16,-1-1 1-16,-1 1 1 15,-2-3 0-15,-1 1 1 0,-5-2 0 16,-3 0 0-16,-4 0-2 15,-5 0 4-15,-3 0-9 16,-6-4 12-16,-3-3-5 16,-5 1 2-16,-2 1 0 15,-4-2 0-15,-4 1 2 16,-4 1 2-16,-3 1-5 0,-3 1 2 15,-4 3-2-15,-2 0-4 16,-3 0-12-16,-3 0-36 16,-4 0-23-16</inkml:trace>
  <inkml:trace contextRef="#ctx0" brushRef="#br0" timeOffset="10485.2185">22135 4535 189 0,'-21'-39'5'0,"-2"1"2"0,-3-1 5 15,-2 4-4-15,-2-1-3 16,-6-1-3-16,-1 2 1 15,-4-2-2-15,-3 0-1 16,-6 0 0-16,-4 0 0 16,-4 1-1-16,-6 2 1 15,-5 0 0-15,-4 2-2 0,-2 2 2 16,-4-1 0-16,-1 5 2 15,0 0 12-15,-2 3 10 16,-1 4-7-16,-2 1-8 16,1 5-4-16,-2 2-2 15,-3 5 0-15,-1 4-2 0,-3 2 1 16,0 0-1-16,0 12-2 15,0 1 2-15,1 4-4 16,3 2 1-16,2 3-3 16,5 0 2-16,4 4 1 15,5 1-1-15,5 1 2 0,5 2 1 16,3 1-1-16,5 2 0 15,2 0 0-15,2 4 0 16,2-2 0-16,3 1 2 16,4 1-1-16,2-1 0 15,5 0 0-15,4 2 0 16,3 1-1-16,2 3 2 0,5 2-1 15,3 0 0-15,1 1 0 16,3 0-1-16,2-1 0 16,2 1-1-16,2 0 1 15,3 0-10-15,4 0 1 16,1-1 2-16,4-2 2 0,8 0 2 15,5-4-1-15,4-1 1 16,4-4 4-16,5 0 2 16,3 0 2-16,4-1 1 15,3-1 0-15,3 0 0 16,4-2-2-16,1 0 0 0,4-3-6 15,2-2 0-15,2-2 12 16,3-1-4-16,4-3 5 16,4 0-3-16,2 0-4 15,3-3 3-15,2 2-6 16,1-4 2-16,1 1-1 0,0-2-1 15,3-2 1-15,1-1-1 16,-2-3-1-16,3-3 1 16,0 0-1-16,-1-3 1 15,0 0 0-15,0 0-2 16,-1-8-1-16,0-2 3 0,0-2-1 15,-3-2 0-15,0-2 0 16,-4-3 3-16,-1-1-2 16,-3-1 1-16,-2-1 2 15,-2-3 1-15,-2 1-2 16,-2-2-2-16,-2-2 1 15,-4 0 0-15,-4-2 0 0,-2-2 0 16,-4 1-1-16,-3-1 0 16,-2-1-1-16,-4 0 2 15,-3-2-3-15,-4-1 1 16,-4-1 1-16,-3-1-2 15,-3-1 3-15,-2-1-3 0,-2 1 1 16,-3-1 0-16,-3 2 2 16,-2 1-2-16,-4 1-7 15,-3 1 4-15,1 0 2 16,-7-1 1-16,-3 4 2 15,-3 0 1-15,-3 1-1 16,-1 5 1-16,-2 2 2 0,-4 4 1 16,-1 4-5-16,-2 5 0 15,-2 5-14-15,-1 3-27 16,1 1-35-16</inkml:trace>
  <inkml:trace contextRef="#ctx0" brushRef="#br0" timeOffset="89925.5583">13906 6232 264 0,'20'0'-18'16,"2"-3"28"-16,5-2 3 15,6 3 9-15,4 2-7 16,6 0-7-16,5 0-5 16,5 0-2-16,6 7 0 15,6-1-1-15,2 3-3 0,6-3-9 16,5 1-5-16,5-3 1 15,6 1 5-15,4-1 8 16,6 0 1-16,5 1 2 16,4 0 0-16,8 2-1 0,2-2-2 15,6 0-3-15,5-2 2 16,6 0 4-16,3-1 0 15,3-2-1-15,6 0 5 16,4 0 3-16,2 0-1 16,4-2-3-16,4 2-2 15,0 0 0-15,0 0 1 0,-2-1-4 16,2 1 4-16,-5-1-2 15,-5 1 0-15,-6-1 0 16,-4 1 0-16,-9 0 0 16,-7 0 0-16,-7 0 1 15,-5 0 5-15,-7 2 0 0,-6-1 0 16,-7 1 1-16,-5-1 1 15,-7-1-4-15,-9 2 0 16,-8 0-4-16,-7-2 1 16,-9 0-1-16,-7 0 0 15,-10 0 0-15,-8 0 0 16,-6 0-1-16,-8-3-1 0,-4 1 1 15,-3-1-1-15,-2 1-13 16,0 2 10-16,0 0-12 16,0 0-33-16,-3 0 6 15,1 0-26-15</inkml:trace>
  <inkml:trace contextRef="#ctx0" brushRef="#br0" timeOffset="91672.7614">6664 7773 122 0,'61'4'-2'16,"2"-1"14"-16,5 0 8 15,4 2-2-15,1 1-3 16,4 0-4-16,2 1-4 15,5 0 0-15,1 1-2 0,4-1-1 16,5 2-3-16,1-1 1 16,5 1-2-16,2-2 0 15,6 1 1-15,1-1-1 16,3-1 1-16,5 0-2 15,4-3 4-15,2 1 5 0,2-3 13 16,2 0-6-16,5-1 0 16,2 0-2-16,4-1-4 15,3 0-2-15,3 1-1 16,5 0-1-16,0-1-4 15,2 1 1-15,0 0-2 16,2 0 2-16,-1 2-2 0,1-1 0 16,2 1 1-16,0 1-1 15,1 1 1-15,-1-1-1 16,2 0 0-16,-3 0-2 15,-2-1 0-15,2-2 4 16,0 0-4-16,-2 0 4 0,-1-1-2 16,0 0-2-16,-2 1 4 15,-4-1-2-15,-1-4 0 16,-3-2 0-16,-3 1 0 15,-4-1 0-15,-2-1 0 16,-3 1 0-16,0 0 0 0,-4 1-2 16,-1 1 2-16,0 0-1 15,-1 2-5-15,-1-1-3 16,-3 0 2-16,-1 2 1 15,0-2 4-15,-3 0 0 16,0 1 2-16,-2-2 0 0,2 3-2 16,3-2 4-16,-2 1-4 15,1 0 6-15,-3 0-6 16,1-1 4-16,-4-1-4 15,0 0 0-15,-4 0 4 16,0 0-2-16,-2 1 3 16,-2-1-2-16,-1 1-1 0,-3 1 0 15,-2 1 0-15,-2-2 0 16,-5 2-1-16,-2-3 2 15,-3 2-2-15,-5-2 1 16,0 1-1-16,-3 0 2 16,-4-1-1-16,-3 1 2 0,-2 0-2 15,-6-1 2-15,-4 1 5 16,-5-1-3-16,-3 2 1 15,-8-2 1-15,-4 1-3 16,-6-1 3-16,-5 1-3 16,-5 1 0-16,-4 0-3 0,-3 1 0 15,-2 2-1-15,-3 0-6 16,-3 0-15-16,-3 0-22 15,-4 0-52-15</inkml:trace>
</inkml:ink>
</file>

<file path=ppt/customXml/item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12:33.866"/>
    </inkml:context>
    <inkml:brush xml:id="br0">
      <inkml:brushProperty name="width" value="0.05292" units="cm"/>
      <inkml:brushProperty name="height" value="0.05292" units="cm"/>
      <inkml:brushProperty name="color" value="#FF0000"/>
    </inkml:brush>
  </inkml:definitions>
  <inkml:trace contextRef="#ctx0" brushRef="#br0">8761 4776 136 0,'33'-2'-4'0,"-1"-4"9"0,2-1 1 15,3 2 7-15,0 2-2 16,2-1 3-16,2 1-2 16,4-1-2-16,3 2-5 15,2 0-3-15,5 2-1 16,0 0-1-16,3 0-1 15,0 0 0-15,4 0 1 0,2 0 0 16,1-1-1-16,3 3 2 16,3 0-1-16,3-1 0 15,1 0 0-15,3 1 0 16,4-1 0-16,3 0-1 15,2 1 2-15,2-2-1 0,1 1 0 16,1 2 0-16,0 0 1 16,-1 1-3-16,3-1 5 15,-2 3 1-15,2 1 1 16,0 1-2-16,2 1-2 15,0-1-1-15,3 2 0 16,-1-1 0-16,2-1 0 0,2 0 0 16,1 0 0-16,0-1 0 15,1 0-1-15,0 0 4 16,1 0-3-16,-1 1-2 15,0 0 2-15,-1-1 0 16,-1 0 0-16,0 1 2 0,-1-1-2 16,-2 0 0-16,0 0-2 15,-2 0 4-15,-1 1-2 16,-1-2-2-16,-2 0 4 15,1 2-2-15,-1-1 1 16,0-1 0-16,-2 0 0 0,1 0 1 16,-1-1-2-16,-1 0 0 15,1 0 0-15,-1-1 0 16,0 0-2-16,0-1 2 15,0 2-1-15,0-1-5 16,0-1 4-16,1 1-4 0,0 1-1 16,2 1 5-16,-1 0-1 15,3 0-1-15,1 1-1 16,2-2-1-16,-2 1 2 15,3-1 4-15,-1 1-1 16,2-2 2-16,-1 0-1 16,1 0 2-16,-1 0 1 0,-1-1-3 15,0 1 1-15,-2 1-1 16,-1-1-1-16,0-1 2 15,-2 0-1-15,-1 0 0 16,-1 1 1-16,-1 0-1 16,-3-2 1-16,-3 0 0 0,-4 1 0 15,-3-2 1-15,-6 1 4 16,-5-1 4-16,-5-1 0 15,-6 1-2-15,-6-1 3 16,-7 0-1-16,-4 0 1 16,-5 0-1-16,-7 0-4 0,-4 0 0 15,-4 0-3-15,-4 0-2 16,-2 0 0-16,-1 0-1 15,-3 0 1-15,-2 0-1 16,-1 0 0-16,-1 0-1 16,-2 0-10-16,-1 0-29 15,0 0-70-15</inkml:trace>
  <inkml:trace contextRef="#ctx0" brushRef="#br0" timeOffset="2823.6049">13234 5411 413 0,'0'-10'0'0,"0"-4"3"15,0 5-1-15,0 5-4 0,4 3-4 16,3 1 4-16,0 0-4 16,1 8-5-16,2 6-2 15,-1 5-2-15,-1 6-2 16,-2 3 3-16,0 1 0 0,1-2 3 15,0-2 9-15,4-6 1 16,1-6-6-16,5-6-2 16,4-6 18-16,5-1-3 15,7-5-3-15,6-11 1 16,6-5-1-16,6-4-2 0,5-4 1 15,4-7-1-15,4-1 0 16,1-4-1-16,1-2 2 16,1-2-1-16,1 1 4 15,-1-2 0-15,-4 4 0 16,-3 3 1-16,-4 4-2 15,-7 5 1-15,-9 5-1 0,-9 4-1 16,-8 5-1-16,-9 5-1 16,-4 5 1-16,-6 6-2 15,-1 0-7-15,-2 6-42 16,0 2-15-16</inkml:trace>
  <inkml:trace contextRef="#ctx0" brushRef="#br0" timeOffset="6224.4109">8640 6553 91 0,'16'-3'58'0,"4"-3"-51"15,1 1 2-15,6 0 13 16,4-1-2-16,1 3-6 0,6 0-4 16,2 1-3-16,6-1-3 15,2 3-3-15,6 0-1 16,4 0-9-16,4 0-25 15,4 0-10-15,3 4 16 16,4 0 12-16,3-1 5 0,4 0 10 16,3 1 1-16,3 0 10 15,2 0 8-15,2 0 3 16,1 2 4-16,2 1-3 15,2 0-2-15,2 0-7 16,1 3-5-16,1-2-4 0,2 2-2 16,-1-1-1-16,3 1-1 15,0-3 1-15,0 3 0 16,1-4-1-16,0 2 1 15,0-1-1-15,2-1 0 16,-1 0 1-16,4 0-1 16,0-3 0-16,2 1 0 0,1-1 0 15,1-1 1-15,1-1-1 16,1 2 0-16,0-1 0 15,0-1 0-15,-2 0 0 16,0-1 0-16,-2 2-1 0,-1-2 0 16,-1 0-3-16,-3 0-1 15,-3 0 2-15,-5 0 0 16,-6 0 2-16,-5 0 1 15,-8 0 0-15,-5-2 0 16,-8 1 1-16,-5-1 2 16,-8-2 2-16,-7 1-2 0,-8 0 0 15,-5-2 0-15,-9 2 2 16,-2-3 0-16,-6 2 6 15,-3 0 0-15,-3 3-9 16,-3 0-2-16,-2 1-30 16,-4-2-64-16</inkml:trace>
  <inkml:trace contextRef="#ctx0" brushRef="#br0" timeOffset="12355.2217">2767 8179 190 0,'3'0'44'0,"1"0"-59"16,3 0 19-16,3 1 8 15,1-1-6-15,5 3-4 0,0-1-1 16,4 1-1-16,0 0-6 16,3-1-12-16,2 1-9 15,1-1 4-15,3 0 6 16,2-1 16-16,3 0 3 15,2-2-5-15,3 1 9 0,1 0 4 16,2 0-1-16,2-1-1 16,1-3 0-16,3 0-4 15,2 1 0-15,0-2-2 16,2 3 1-16,1-1 5 15,0 2-5-15,-1-1 3 16,0 2-1-16,-1 0-1 0,2 0-3 16,1 0 2-16,3 0-2 15,1 0-1-15,3 2 2 16,1-1-2-16,0 0 0 15,0-1-1-15,0 2 1 16,-1-2-1-16,-1 1 1 0,-1 1 0 16,1 1 0-16,-1 1 0 15,1 1 0-15,-1 0 0 16,1 0 1-16,-1 1-1 15,-2-1 0-15,1-2 0 16,1 1 0-16,-1-3 1 0,0 1 1 16,1 1 0-16,0-3-1 15,-1 2-1-15,1 1 1 16,0 0-1-16,0 0 0 15,2-1 0-15,0 0-1 16,1 0 1-16,3 0 0 0,1-1 0 16,2 2 0-16,1-1 1 15,1-1-1-15,1-1 0 16,-1 0 0-16,1 0 1 15,-2-1 11-15,2 0 9 16,-2-3 3-16,-1 1-7 0,0 0 0 16,-3 1-10-16,3 0-6 15,-2 0 0-15,0 1 0 16,0-2-9-16,1-1-9 15,-3-1 6-15,0-1 1 16,-4 0 5-16,-1-1-1 16,-4 2 3-16,-3-1 0 0,-3-1 3 15,-6 1-1-15,-5 0 2 16,-7 1-1-16,-6 0 0 15,-7 0 0-15,-5 2 0 16,-3 1 0-16,-3 0 1 16,-5 0 0-16,0 0-1 0,-2 2 0 15,0 0-8-15,-2 0-20 16,-6 0-15-16,-2 0-10 15,-2 0-47-15</inkml:trace>
  <inkml:trace contextRef="#ctx0" brushRef="#br0" timeOffset="16038.8283">14625 8403 138 0,'42'0'1'16,"2"0"2"-16,3 0-2 15,3 0-2-15,1 0 0 16,1-1-1-16,2 1 0 16,0 0-12-16,0 0 15 0,2-1-5 15,1 1-3-15,0 0 9 16,2-1 5-16,1 1-7 15,2 0 14-15,2 0-4 16,1 2 5-16,3 0-5 16,3 1 0-16,2-1 1 15,0 1 2-15,3-1-1 0,1 0-1 16,-1-1 1-16,0 1-3 15,-2-1 4-15,2 0-1 16,-2 0 1-16,1-1-1 16,2 1-2-16,-2 0-7 0,1 1 0 15,-1-1-3-15,1-1 0 16,-1 1 0-16,1-1 1 15,-2-1-2-15,-1 1 1 16,-3 0-1-16,1-3 1 16,-3 1 0-16,0-1 0 15,-1 1 0-15,0 1 2 0,2 0 1 16,-2 1-1-16,-2 0 1 15,0-1-2-15,-3 1 0 16,0-1-1-16,0-2 1 16,-1 0 2-16,0-1-2 15,0 0 3-15,1-1 0 0,-1 0-2 16,-1 1 0-16,1 0 0 15,0-1-1-15,2 4-1 16,0-3 1-16,2 3-1 16,2-3 0-16,1 3 0 15,-2-1-1-15,2 0 0 0,0-1 0 16,-1 2 1-16,1-3 1 15,-2 2-2-15,3-1 2 16,-2 2-1-16,0-1 0 16,-1-1 0-16,1 1 0 15,0 0 0-15,-1-1 0 16,2 1 0-16,0-1 0 0,-1 1-1 15,-1-1 2-15,-1-2-1 16,-2 0 1-16,-2 0-1 16,0 0-1-16,-1 0 2 15,0 0 0-15,0-2 0 16,-2 1-2-16,-2-1 2 0,-1 0 0 15,-4 0-1-15,-1 2 2 16,-1-2 3-16,-3 2 2 16,-2 0-4-16,0 2 2 15,-3 0-3-15,-1 3-1 16,-4 0 0-16,0 0-2 0,-3-1 1 15,-3 1 1-15,-3 2-2 16,-5 2 2-16,-2-4-2 16,-5 1 1-16,-3-1 0 15,-4 0 0-15,-1 0 1 0,-2 0-1 16,-3 0 0-16,1 0 2 15,-1 0 5-15,-1-1 0 16,0-1-2-16,-1-1-3 16,0 1-2-16,0 1 1 15,0-1-1-15,0 0 0 16,0 2 3-16,0 0-18 0,0 0-52 15,0 0 14-15,0 0-98 16</inkml:trace>
  <inkml:trace contextRef="#ctx0" brushRef="#br0" timeOffset="19002.8334">10928 8432 214 0,'-31'-17'6'16,"-4"-2"-5"-16,-4 3 0 0,-2 1-1 15,-4 1 0-15,-2-2-18 16,-3 2-9-16,-1-2 3 16,-2 1 16-16,-2-2 6 15,-1 1 2-15,-3 1 0 16,-2-1 0-16,-2 3 1 0,-2-3 7 15,-1 3 12-15,-3 0 1 16,0 1 1-16,-1 1-6 16,-1 1-1-16,1 0 9 15,-2 1-7-15,3 0-7 16,-1 0-8-16,-1 0 0 0,-2 0-2 15,0 1 1-15,-3 0-1 16,-2-1 0-16,-2 2 0 16,1 1-2-16,-1 0 1 15,1-1 1-15,2 3 0 16,1-2-1-16,2 2 0 0,1 0 1 15,2 4 0-15,1-2 1 16,0 2-1-16,-2 1 0 16,0-1 0-16,-2 0-1 15,-1 5 2-15,-1 1-1 16,3 0 0-16,5 4 0 0,4-1-3 15,7 4 6-15,6 0-1 16,7 4-2-16,3 3 2 16,5 3-2-16,5 3 2 15,4 4 0-15,7 2 1 16,5 5-1-16,7 0-2 15,6 1-1-15,3 3 1 16,2-2-5-16,11 0-7 0,3 0 5 16,6 0 0-16,6 3 6 15,5 0-2-15,8 1 5 16,4-2-1-16,5 0-1 15,5-4 1-15,4-1-1 0,3-4 2 16,2-3-1-16,3-1-2 16,4 0 9-16,2 1 4 15,3-4-3-15,4 3-3 16,6-3-4-16,4-2 0 15,4-2-3-15,0-3 0 0,3-4-10 16,1-3-1-16,-1-4 1 16,2-4 3-16,-1 0 1 15,1-5-1-15,0 2 5 16,0 0-1-16,-2-1 0 15,-3 0 4-15,-1-4-1 16,-3 0 0-16,-3 0 2 0,-3-1 3 16,-1 1 3-16,-4-2 1 15,-2 1-5-15,0-1-1 16,-4-2-1-16,-2-1 0 15,-7-1-1-15,-3-4 0 16,-4-1-1-16,-5-3 2 0,-5 0-1 16,-5-2 0-16,-3 1 1 15,-4-2 1-15,-4-1 2 16,-4 0 0-16,-4 0 0 15,-3 0-1-15,-3 0 1 16,-4 0-3-16,-1-2 2 0,-3-3-2 16,-2 0 0-16,-1-1 0 15,-4-2 0-15,-3-1-1 16,0 0 2-16,-5 2 7 15,-7 0 2-15,-2 0-2 16,-6 4 9-16,-1-1-11 16,-3 3 1-16,-3 1-3 0,-1 1 0 15,-1 5 4-15,-2 2-6 16,-4 5-2-16,-2 3-6 15,-4-1-54-15,-3 1-141 16</inkml:trace>
  <inkml:trace contextRef="#ctx0" brushRef="#br0" timeOffset="28690.4505">4932 7335 270 0,'0'0'8'16,"-1"-7"-5"-16,1 4-3 15,0-1 1-15,0 1 7 0,1 2-10 16,3-1-1-16,2 2 6 16,1 0-3-16,1 0-1 15,1 3-1-15,0 7-1 16,1 7-5-16,-1 2 4 15,1 6-1-15,1 6 1 16,-1 2 0-16,1 0 3 0,0-2 1 16,-1-3 0-16,1-8 0 15,-1-4 1-15,-1-8 9 16,1-5 13-16,2-3 11 15,1-7 1-15,4-11-10 0,4-8-12 16,6-7-8-16,6-7-3 16,8-6-2-16,7-6-1 15,6-6-9-15,6-4-4 16,4-4 3-16,2-1-6 15,-1 2-4-15,-3 2-4 0,-3 5 10 16,-7 3 11-16,-6 7 4 16,-8 4 2-16,-9 7 9 15,-8 9 11-15,-7 6 4 16,-6 9-1-16,-6 6-3 15,-2 7-13-15,0 0-19 16,-6 10-72-16,-4-1-76 0</inkml:trace>
  <inkml:trace contextRef="#ctx0" brushRef="#br0" timeOffset="41078.8723">10631 11962 132 0,'67'-7'10'16,"3"-1"1"-16,0 1 7 0,6-2 3 16,0 2-10-16,3-1-8 15,0 3-3-15,2 0-3 16,0 2-11-16,-1-2 2 15,3 4 1-15,-4-2 2 16,2 2 7-16,0 1 0 0,0 0 1 16,1-2 1-16,0 2 1 15,3-1 0-15,0 1 1 16,0 0 4-16,1 1 1 15,0 1 4-15,0 0 0 16,0 0-4-16,1 1 1 16,0-3 2-16,2 2-3 0,-2-1 1 15,4-2-4-15,0 0 1 16,-1 0-2-16,0 1-2 15,1 0-2-15,0-2-1 16,-3 2-8-16,0-1-4 16,0 1-2-16,-2-4-1 15,1 1 18-15,-1-1 7 0,-1-1 4 16,-1 1 6-16,0 0 0 15,0 1-2-15,-3 0 0 16,0 1-3-16,0 1-8 16,-2 0-3-16,-2 1 0 15,1-2 0-15,-1 2-7 0,-1 0-4 16,-1-1-1-16,-1 1 2 15,0 0 3-15,-1-1 2 16,-1 0 3-16,0-1 0 16,0 0 2-16,-4 1 3 15,0-1 0-15,-3 2 0 16,0-1-2-16,-3 1-1 0,-1 0 0 15,-2-1-1-15,-3 1-1 16,-4 0 0-16,-4-1-1 16,-4 1 1-16,-7-1 1 15,-3 1-1-15,-4 0-1 0,-5 0 2 16,-3 0-1-16,-3 0 0 15,-3 0 1-15,-3 0-2 16,-3 0 2-16,-4 0-1 16,-1 1 0-16,-3-1 1 15,0 0-2-15,-1 0 2 0,-1 0-1 16,0 0 0-16,0 0 3 15,0 0 10-15,0 0-9 16,0 0-1-16,0 0 2 16,0-1-1-16,0 0-2 15,0 0-1-15,0 0-1 16,0 0 0-16,1 1-2 0,0 0-8 15,0 0-4-15,0-2-2 16,1 2 3-16,-2-1-11 16,1 1-36-16,-1-1-1 15,1-2-56-15</inkml:trace>
  <inkml:trace contextRef="#ctx0" brushRef="#br0" timeOffset="66258.3165">10568 12961 133 0,'39'0'32'15,"1"-7"-6"-15,0 1-13 16,2 1 7-16,2 0-8 15,1 1-10-15,0 2 0 16,3 1-7-16,1 0 5 0,2 1-15 16,-1-1-3-16,3 1 0 15,3-1 15-15,1 1 7 16,3 3-8-16,3 0 8 15,3 0-2-15,3 0 1 16,3 0 2-16,2 0-2 0,2 0 4 16,3-1-1-16,4-1 1 15,2 1 1-15,3-2-3 16,1 1-4-16,1-2 1 15,2 1-2-15,-1 0 0 16,0 0 0-16,0-1 1 0,2 0-1 16,-1 0 1-16,-1 1 0 15,2-1-2-15,-2 0 5 16,1 1-3-16,-2-2 4 15,1-2 0-15,-2 1 0 16,-1 0-1-16,-1 0-2 16,-1 1 0-16,-1 0-2 0,-2 2 1 15,0-1 1-15,-1 0-1 16,-1 1-1-16,0 0 1 15,0 0-2-15,-2 1-2 16,-3 1 2-16,1-1-2 16,-3 1 3-16,1-2-1 0,-1 2 1 15,0-1 0-15,1 0 0 16,-1 1 0-16,-2-1-3 15,0 1-1-15,-1-2-2 16,-2 1 5-16,0-1 1 16,0 0 0-16,-1-1 0 0,1 1 1 15,-1 0 1-15,0 0-2 16,0 2 1-16,1-2-1 15,0 2 0-15,1 0 0 16,2-2 0-16,-1 2 0 16,2-2 0-16,-1 1 1 15,1 0-1-15,0-1-1 0,2 0 2 16,0 0-1-16,2 1 3 15,-1 0 1-15,-1 2-1 16,1 0 0-16,1 1-3 16,-2 0 0-16,-1 1 0 15,2 0 0-15,-2-1 0 0,-1-3 0 16,-1 3 0-16,0-4 0 15,-1 0 0-15,-1 0 3 16,0 0 4-16,-1-2 1 16,-3 2-3-16,-1 0-2 15,-1-2-3-15,-2 2 1 16,-4 0-2-16,-2 2 0 0,-3 1-4 15,-5-1-2-15,-4 0 3 16,-5 1 2-16,-5 1 2 16,-3-1 0-16,-4 3 0 15,-4-2-2-15,-4 2-27 0,-2-1-43 16,-5-3-44-16</inkml:trace>
  <inkml:trace contextRef="#ctx0" brushRef="#br0" timeOffset="125668.2213">17982 16030 228 0,'41'-2'3'0,"7"-7"0"16,6 1 24-16,5 0 3 0,6 0-7 15,4 0-12-15,5 1 5 16,4 2-10-16,3-1 1 15,4 3-3-15,4 0-3 16,5 3-1-16,4-1 1 16,5 0 2-16,3 2-5 0,3 4 2 15,2 1 4-15,2 1 4 16,1 3-3-16,2 1 2 15,3 1-5-15,0 2 1 16,3 0-1-16,1 1-2 0,2 0 0 16,-2-2-1-16,-2-2-4 15,-1-4 0-15,-3-1 2 16,-3-2 5-16,-5-1-1 15,-5 0-2-15,-5-3 3 16,-5 0 0-16,-7-1-6 16,-4 0 6-16,-5 0-2 15,-6 1 2-15,-7 0-4 0,-6-2 4 16,-7 1-1-16,-7 1-2 15,-6 0 1-15,-8 0-2 16,-3 0 4-16,-7 0-4 16,-4 0 2-16,-4 0 0 0,-2 0 8 15,-3 0-1-15,-2 0-6 16,-2 3-1-16,-1 1-2 15,-2 3-15-15,-1-2-12 16,-2 0-18-16,-8-5-32 16</inkml:trace>
  <inkml:trace contextRef="#ctx0" brushRef="#br0" timeOffset="127743.0249">4775 16876 271 0,'20'0'20'16,"0"-5"-18"-16,2-4 0 15,4 3 0-15,2 0 0 16,2 0-1-16,2 1-1 15,3 2 1-15,2 1-1 16,1-1-11-16,4 3-15 0,2 0-7 16,1 0-3-16,4-1 6 15,2 1 14-15,4 0 11 16,0-1 5-16,2 0-1 15,2 1-1-15,2-1 5 16,1-2 6-16,2-2 5 16,1 0 6-16,2-1-2 0,2 1-4 15,0 0-6-15,3 1-1 16,1-2-4-16,2 1-2 15,-1 3 1-15,1-2-2 16,2 1 1-16,0 1-6 16,-4 1 9-16,1 0-2 0,-1 0-2 15,-3 0 1-15,-1 1-2 16,-1 0 2-16,-2 5 0 15,0 0 0-15,-3 1-1 16,0 2 0-16,-2 0 0 16,1 0 1-16,0-2-1 0,0 2 0 15,0-2 1-15,2 0-1 16,0 1 0-16,-1-2 1 15,1 0 0-15,1 0-1 16,-2 0-3-16,-1-1-2 16,-1-1 0-16,0 1 1 15,-1-1 3-15,-1 0-6 0,-1 0-2 16,-2-1-1-16,-3-1 3 15,-3 2 5-15,-4-1 0 16,-3 2 1-16,-2-3 2 16,-5 3 10-16,-2 0 1 15,-3-1 5-15,-3-1-5 0,-2 2 2 16,-4-3-1-16,-2-1-3 15,-3 1-6-15,-4 1 18 16,-1-1-17-16,-3-1-4 16,-1 3-1-16,-3-1 0 15,1 1-9-15,-3-1-10 0,1 1-20 16,-2 0-15-16,0-3 6 15,0 0-10-15</inkml:trace>
</inkml:ink>
</file>

<file path=ppt/customXml/item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14:55.649"/>
    </inkml:context>
    <inkml:brush xml:id="br0">
      <inkml:brushProperty name="width" value="0.05292" units="cm"/>
      <inkml:brushProperty name="height" value="0.05292" units="cm"/>
      <inkml:brushProperty name="color" value="#FF0000"/>
    </inkml:brush>
  </inkml:definitions>
  <inkml:trace contextRef="#ctx0" brushRef="#br0">9745 14795 338 0,'-7'0'0'0,"1"0"-2"0,2 0-7 16,3 0 10-16,1 0-3 15,0 0-8-15,0 0-4 16,2 0 13-16,4 2 3 16,1 4-2-16,2 2-3 15,2 3-12-15,1 1-15 0,1 2 1 16,0 3 1-16,2-1 18 15,1 2 4-15,0-2 4 16,0 0 0-16,2-4 1 16,2-2 4-16,4-6 7 15,5-4 17-15,5-4 9 16,7-15-8-16,9-8-8 0,9-10-6 15,7-9-6-15,11-11-5 16,7-8-2-16,5-7 2 16,6-6-5-16,2-5 1 15,2-2-6-15,-2 3-2 16,-1 4-5-16,-6 3-16 0,-7 6-19 15,-9 6 7-15,-12 8 20 16,-12 11 14-16,-14 5 10 16,-10 10 2-16,-9 8 13 15,-10 6 19-15,-4 9 18 16,-3 3-21-16,2 3-32 0,0 0-36 15,3 3-56-15</inkml:trace>
  <inkml:trace contextRef="#ctx0" brushRef="#br0" timeOffset="2106.0037">21642 14783 270 0,'1'7'-24'15,"-1"4"-39"-15,0 5 64 16,0 6-1-16,1 3 1 15,0 5-1-15,1 1 4 16,2 1 5-16,2-1 1 16,3-2-2-16,3-2 0 0,3-6 2 15,2-2 0-15,2-6 0 16,1-3 4-16,2-6-1 15,3-4 3-15,4 0-2 16,5-13 1-16,6-8-3 16,8-7 0-16,8-11-3 15,12-8-4-15,10-7-4 0,9-5 0 16,7-5 1-16,5-3-2 15,2 0 0-15,-1 2 0 16,-4 4 1-16,-6 3-1 16,-10 7 0-16,-10 4 0 0,-12 11 0 15,-13 6 0-15,-11 9-6 16,-11 5-10-16,-11 4-20 15,-10 2-86-15</inkml:trace>
  <inkml:trace contextRef="#ctx0" brushRef="#br0" timeOffset="7008.4125">10353 4602 236 0,'0'-7'11'0,"0"-2"-10"15,0 1 1-15,1 1-4 16,1 0 1-16,2-1 0 16,0 1 8-16,1 1-4 15,-1 1 1-15,-1 2-3 0,1-1 2 16,-2 4-3-16,1 0-4 15,1 0 0-15,-2 5 4 16,3 4-1-16,-1 0 1 16,3 1 0-16,-2 3 0 15,2-2 0-15,2 1-1 16,1-4 2-16,4-3-1 0,5-5-1 15,4 0-7-15,5-12 3 16,5-11 7-16,7-7 2 16,3-9-1-16,6-4 0 15,5-7-1-15,3-3-2 16,4-4 2-16,0 0-1 0,1-2 3 15,-2 1-2-15,-1 2 6 16,-3 5 1-16,-2 6-4 16,-9 7 1-16,-4 9-6 15,-6 9 1-15,-8 8-16 0,-8 4-48 16</inkml:trace>
  <inkml:trace contextRef="#ctx0" brushRef="#br0" timeOffset="9364.0165">8640 7019 237 0,'1'-6'10'0,"0"0"-9"15,2 2 7-15,1 1-4 16,0 1-3-16,2 1 0 16,2 1 1-16,-1 0-1 15,3 0-1-15,-1 0 0 0,1 6-1 16,-2 3 1-16,2 2-11 15,-3 1 7-15,1 2-1 16,0 1 3-16,-1 1 2 16,1 0-1-16,2-1 1 15,1-1 0-15,6-3 1 0,1-3-1 16,7-6-6-16,3-2-1 15,5-6 12-15,6-11 1 16,4-6 0-16,6-8-3 16,3-4 8-16,6-6-7 15,4-5 4-15,3-4-5 16,4-2-4-16,1-5 4 0,4 0-4 15,0 1 1-15,0-1 2 16,-1 1-7-16,-3 1-1 16,-4 4 4-16,-6 4-2 15,-7 4-1-15,-8 8 6 16,-8 7-3-16,-7 8 1 0,-7 6-26 15,-5 2-52-15</inkml:trace>
  <inkml:trace contextRef="#ctx0" brushRef="#br0" timeOffset="13232.8234">7416 10059 176 0,'0'0'7'16,"0"0"4"-16,0 0-10 15,2 0-11-15,0 0 5 0,2 0 8 16,1 1-1-16,1 1 0 15,1 6-2-15,0 0-2 16,0 0-1-16,0 4-4 16,1 2-2-16,0 0 4 15,1 3 1-15,1 0 2 16,2 0 3-16,1 1-2 0,3-2 1 15,1-1-1-15,3-1-1 16,2-3-1-16,2-4-1 16,4-1 4-16,3-6 0 15,3 0 0-15,5-8 8 16,4-11 7-16,8-6 2 0,5-8-2 15,6-7-5-15,8-6-4 16,5-4-5-16,4-7 1 16,2-1-1-16,3-4-1 15,-1 1-1-15,0 0-2 16,-3 3-2-16,-4 6 0 0,-6 5 3 15,-10 6 2-15,-10 8 0 16,-12 5-1-16,-8 9 3 16,-12 7 7-16,-4 7-2 15,-4 5-4-15,0 0-7 16,2 8 1-16,-1 0-13 15,3-5-53-15</inkml:trace>
  <inkml:trace contextRef="#ctx0" brushRef="#br0" timeOffset="29659.6523">9081 9937 207 0,'9'0'-64'16</inkml:trace>
  <inkml:trace contextRef="#ctx0" brushRef="#br0" timeOffset="31921.6562">9466 10728 260 0,'-37'-16'19'15,"-1"-4"-6"-15,-2 2-8 16,-1-2 9-16,-3 2 5 16,0-1-17-16,-2-1 1 15,-2 2-2-15,-3-2-2 16,-2 3-4-16,-5-1-8 0,-4 1-4 15,-4 2-7-15,-3 0 6 16,-3-1-3-16,-4 1 20 16,0 0 8-16,-3 1 5 15,-1 0-2-15,-3 1 1 16,-3 2-2-16,-3 1-2 15,-2 0-1-15,-4 1-4 0,-2 1-1 16,-4 0-1-16,-1 1 0 16,-2 0-1-16,0 0-1 15,-2-1-3-15,0 2 0 16,-1-3 0-16,1 0-3 15,-1-1 1-15,-3-1-21 0,1 1 29 16,-1 0-1-16,0 0 0 16,0 1 2-16,-1 0 2 15,0 4 0-15,-1-2 3 16,1 2-7-16,0 0 1 15,0 2 0-15,1 0-1 0,1 2 1 16,1 1 0-16,2 0 1 16,3 0 2-16,-1 1 4 15,2 5 0-15,1 4 0 16,1 4-3-16,3 3-2 15,0 4-3-15,4 1-1 16,3 3-1-16,2 3-10 0,6 1-11 16,4 2 4-16,3 2-1 15,8 2 8-15,6 4 10 16,5 1 0-16,6 1 1 15,6 2 2-15,5 1-1 0,6 2 0 16,6 0 0-16,5 1 2 16,7-1 0-16,6 0 2 15,8-1 0-15,2-1 3 16,8-1-2-16,8-1 1 15,7 0-6-15,7-1-2 16,4 1 3-16,6-2 0 0,5 3-1 16,6-2 3-16,5-2-1 15,3 2 2-15,7-4-2 16,3-2 3-16,5-2-2 15,1 1 1-15,5-2 0 16,4-2 1-16,3 0-3 0,2 0-1 16,3-2 0-16,1 1 1 15,2-3-1-15,2 1-1 16,2-1 1-16,3-1-1 15,2 0 1-15,3-3-2 16,1-1-1-16,3-1 0 0,1-3 0 16,-1-2 3-16,4-2-2 15,0 0 1-15,2-2 0 16,-1-1 1-16,2-1-1 15,1-1 0-15,1-2 1 16,2 0-2-16,-1-2 1 16,-1-3 1-16,1-1-1 0,-1 0-1 15,0-1-1-15,-4 1 2 16,-2-7 0-16,0-3 0 15,-2 0-10-15,0-3 12 16,-4-2 0-16,-1-1-2 16,0-3 1-16,-4-2-1 0,-1-3 0 15,-5-1 0-15,-3-4 2 16,-6-2-2-16,-3-2 1 15,-5-5-1-15,-6-3 1 16,-4-2-2-16,-6-3 2 16,-5 0-1-16,-5-2-2 0,-6-1 0 15,-5-4 1-15,-7 2-1 16,-5-1 1-16,-8 0 1 15,-3 0 1-15,-7 5 1 16,-7-1-2-16,-5 2 10 16,-2 1 5-16,-6-1 0 15,-9 2 2-15,-2 1-7 0,-6 2 4 16,-3 3 2-16,-3 3-9 15,-3 5-3-15,-5 4-3 16,-1 6-4-16,-6 6-25 16,-4 2-41-16,-4 0-105 15</inkml:trace>
  <inkml:trace contextRef="#ctx0" brushRef="#br0" timeOffset="40969.672">9118 10975 302 0,'0'0'3'0,"0"0"-3"16,0 0-10-16,0 5 5 15,0 2 3-15,0 3 1 16,5 4-1-16,3 1 2 15,2 3-2-15,1 0-2 16,4 3 3-16,0-2-4 0,1-1 2 16,0-1-3-16,-1-3 6 15,1-4-3-15,-2-4 2 16,2-5 1-16,1-1 12 15,2-3 15-15,3-12-6 16,4-6-3-16,4-4-9 0,4-6-3 16,3-6-4-16,5-6 0 15,4-2-2-15,2-4 0 16,2-3 1-16,4-2-1 15,1 2-1-15,1 0 0 16,1 0-2-16,-1 2-2 16,-2 2 0-16,0 3-2 0,-3 1-2 15,-3 8 1-15,-5 2 3 16,-4 9 1-16,-7 4 0 15,-4 7 1-15,-8 6 0 16,-6 7-7-16,-3 1-16 0,-1 3-19 16,-3 9-25-16,0 1-5 15</inkml:trace>
  <inkml:trace contextRef="#ctx0" brushRef="#br0" timeOffset="44011.6775">4146 12697 276 0,'11'0'5'16,"1"0"-4"-16,5 0-5 15,6 0 2-15,5-2 2 16,4 1 0-16,4-1 1 15,5 0 1-15,2 1-3 0,5 0-12 16,2 1-1-16,4 0-15 16,4 0 24-16,1 0-5 15,5 6 5-15,0 1 1 16,2-2 7-16,3 2-6 15,3 1 5-15,3 0 0 0,3-1 1 16,4 0 0 0,3 1-2-16,3-3 0 0,4 0-1 15,2 0 3-15,4-3-3 16,1-1 1-16,4-1 0 15,2 0 0-15,0-1 0 16,2 1-1-16,-1-2 1 0,-2-1-2 16,-1-1 3-16,-2-1 11 15,-4 0-8-15,-4 1-2 16,-5-1 0-16,-4-1-2 15,-6 0 0-15,-6-1 2 16,-6-2 0-16,-10 1 2 0,-7-2-1 16,-7 0 0-16,-8 1-1 15,-7 0-1-15,-6 4-2 16,-6 0 1-16,-5 1-6 15,-7 0-33-15,-3-1-79 16</inkml:trace>
  <inkml:trace contextRef="#ctx0" brushRef="#br0" timeOffset="44870.6789">5648 13551 231 0,'5'6'24'0,"-1"1"-50"16,2 3 20-16,1 6 6 15,3 0 3-15,-1 2-3 16,3 2 0-16,1 1 1 16,0-1-2-16,3-1-5 15,2-2-5-15,2-4-3 0,5-5-2 16,3-4 9-16,4-4 4 15,7-7 4-15,5-11 20 16,2-7 9-16,4-6-1 16,3-5-3-16,4-5-3 15,3-3-2-15,1-3-6 16,5 0-5-16,2 1-5 0,1 0-2 15,-2 0-2-15,-1 3-1 16,-2 2-3-16,-5 3-7 16,-7 3-5-16,-4 4-6 15,-7 8-3-15,-6 5-13 0,-7 6-22 16,-6 3-3-16,-6 4-16 15</inkml:trace>
  <inkml:trace contextRef="#ctx0" brushRef="#br0" timeOffset="51642.0909">15616 5842 283 0,'60'0'3'16,"4"-1"-2"-16,4 3 1 0,7 1 2 15,4 0 0-15,4 0-4 16,4-1 1-16,3 1-2 15,4-2-1-15,3-1-5 16,2 1-4-16,2-1-6 16,4-1-1-16,3 1 4 0,3 0 6 15,4 0 8-15,4-4 1 16,6 1-1-16,3-2 1 15,5 1-1-15,0 0 2 16,4 1 2-16,2-1-3 16,1 1 1-16,2-3-2 15,2 1 0-15,3 0 0 0,0-1 0 16,4 0-3-16,0 0-14 15,3-2-4-15,-1 1 0 16,-1-3 6-16,3 0 6 16,-5 0 6-16,-3-2 3 15,-5 1 8-15,-4 0 7 0,-7-2-2 16,-7 2 0-16,-7-1-4 15,-7 1 4-15,-7 0-2 16,-8 2 0-16,-9-1 0 16,-5 1 0-16,-8 1 1 15,-9 1-2-15,-7 1-4 0,-9 2-5 16,-5 1 0-16,-9 1-1 15,-7 1 1-15,-6-1-1 16,-5 2 0-16,-4 0 0 16,-4 0 0-16,-4 7-2 15,0 1-10-15,-3 0-35 0,-1-3-34 16</inkml:trace>
  <inkml:trace contextRef="#ctx0" brushRef="#br0" timeOffset="56914.9003">16418 6705 194 0,'58'2'6'0,"3"1"-6"0,1 1 7 15,4 1 10-15,3 0-7 16,4 0-8-16,2-1-2 16,3 0-5-16,3-1-20 15,2-1-2-15,3 0-2 16,2-1 16-16,4-1 4 15,3-1 7-15,5 1 0 0,3 0 2 16,4-4 9-16,2 0 1 16,3-2 5-16,2-1 5 15,-3-1 6-15,2 2 1 16,-2-1-8-16,-2 1-2 15,-4 0-7-15,-4 1-1 0,-6-1-2 16,-5 1 1-16,-8-1-4 16,-9 1 0-16,-8 1 1 15,-9-2 0-15,-6 2 1 16,-8 1-1-16,-7 1-3 15,-7 1 0-15,-5 1-1 0,-5 0-1 16,-6 0-4-16,-6 6-23 16,-4-2-57-16,-2-4-63 15</inkml:trace>
  <inkml:trace contextRef="#ctx0" brushRef="#br0" timeOffset="68848.9212">17560 11053 316 0,'5'-6'8'0,"7"-2"-11"16,4 1-1-16,6 2 7 15,4 1-4-15,7-1-1 16,6 2 0-16,4-1 1 16,8 1-14-16,7-1-6 15,6 2-1-15,8 1-8 16,6 1-2-16,8-1-7 15,5 0 6-15,6 1 8 0,4 0 6 16,3 2 8-16,2-1 8 16,-2 1 25-16,2-2 8 15,-4-1 12-15,-4 0 9 16,-7 1-11-16,-6 0-10 0,-9-1-7 15,-10 1 0-15,-10 0-7 16,-12-1-1-16,-9 1-6 16,-10 0-2-16,-9 0-3 15,-6 0-3-15,-4-1-1 16,-4 1-1-16,-2 3-16 0,0 0-12 15,0 3-1-15,-8-1-13 16,-5 0-42-16,-4-5-52 16</inkml:trace>
  <inkml:trace contextRef="#ctx0" brushRef="#br0" timeOffset="69566.5224">21268 12236 219 0,'69'-1'3'0,"-6"1"-2"0,-2 0 2 15,-5-1 15-15,-3 1-7 16,-4 0-7-16,-4-1-3 15,-5 1 0-15,-4 0-1 16,-5 2-1-16,-2 1-9 16,-3 1-14-16,-3-1-19 0,-3 3-3 15,0-2 6-15,-3-1-40 16</inkml:trace>
  <inkml:trace contextRef="#ctx0" brushRef="#br0" timeOffset="71703.7261">16591 14302 325 0,'-54'-37'2'15,"-4"-2"-2"-15,-5 2 0 16,-3 2 3-16,-5 4 3 16,-2 2-3-16,-5 4-3 15,-2 2-1-15,-4 3 2 0,-1 2-1 16,-2 4 0-16,-4 3 0 15,-3 3-1-15,-3 2-1 16,-4 5 2-16,-3 2 0 16,-3-1 0-16,-1 4 2 0,-3 8-4 15,1 1 2-15,-2 1 0 16,2 3 0-16,2 0 0 15,3 3 0-15,5 3 2 16,4 2 0-16,4 2 1 16,4 4-2-16,2 4 0 15,4 3-2-15,4 2 0 0,3 4 2 16,4 3 0-16,5 3-2 15,8 3 1-15,6 5 0 16,5 2 1-16,7 0-4 16,6 2 4-16,3 3-1 15,6 1-1-15,4 2-1 0,5 0-2 16,5 3 2-16,3 0 2 15,6 3-2-15,2 1 0 16,5-2 2-16,9-3 2 16,6 3-2-16,5-2 1 15,4 0 0-15,6-1 3 0,3 3-2 16,3 0 0-16,5-1-1 15,5 0-1-15,2-2 0 16,4-4-3-16,4-2-3 16,4-5 2-16,3-1-8 15,3-6 7-15,5-3-3 16,4-2 2-16,2-1-4 0,2-1 7 15,3-3 2-15,1-2 1 16,0 0 2-16,0-3 0 16,1-2 0-16,1-2 2 15,1-3-2-15,1-2 0 16,0-2-1-16,2-4 1 0,-1-3 0 15,2-3-2-15,0-4 1 16,0-3 3-16,-1-3-3 16,0-5 0-16,-1-2 2 15,-1 0 0-15,-2-6 1 16,0-8-1-16,-1-3 0 0,-2-6 0 15,-1-2-2-15,-4-6 1 16,-2-4-1-16,-3-4 3 16,-4-5-2-16,-3-2 0 15,-3-3 2-15,-2-1-3 16,-3-4 0-16,-2 0 0 15,-3-2 0-15,-4-2-2 0,-3-2 2 16,-6-5 0-16,-5-4-2 16,-5 0 4-16,-5-5-2 15,-4-2 0-15,-5-1-1 16,-1 3 2-16,-6 0 5 15,-1 2 3-15,-4-3-4 0,-1-1 0 16,-3-1 2-16,-3 1-6 16,-1-3-2-16,-1 2-4 15,-6 1 2-15,-5 4-13 16,-4 0 5-16,-5 3 3 15,-6 1 0-15,-4-1 3 0,-5 1 0 16,-4 1 0-16,-4 1-2 16,-4 0 4-16,-3 2 3 15,-3-1-2-15,-3 4 2 16,-3 2 3-16,-2 1 13 15,-3 3 3-15,-3 4 3 0,-3-1 3 16,-2 8-16-16,-3 1-3 16,-3 7-6-16,-4 8-1 15,-2 9-1-15,-3 10-6 16,-5 9-29-16,-3 2-41 15,-2 2-161-15</inkml:trace>
  <inkml:trace contextRef="#ctx0" brushRef="#br0" timeOffset="76929.7354">12462 16008 157 0,'-2'0'8'0,"0"0"-10"15,1 0 2-15,1 0 3 16,-1 0-1-16,1 0 4 16,0 0-3-16,0 0 5 0,0 0 0 15,2 0-6-15,7 0-3 16,4 0 3-16,10 0 9 15,7-1 3-15,12 0-6 16,8-2-5-16,8-2 0 16,10 0-1-16,3-3-2 0,6-1 1 15,1-1-2-15,1-1 2 16,-2-2 1-16,-2-1 4 15,-6 1 16-15,-8-1 1 16,-9 4-1-16,-9 1 3 16,-10 2 0-16,-9 3-6 0,-6 1-5 15,-2 2-7-15,-6 1-5 16,0 0-1-16,-2 0-1 15,0 2-4-15,0 2-17 16,0-2-14-16,-4-2-42 16,-1-7-143-16</inkml:trace>
  <inkml:trace contextRef="#ctx0" brushRef="#br0" timeOffset="77912.5371">12721 15989 154 0,'-18'-6'7'16,"1"-1"-5"-16,-1-2 2 16,-1 0 25-16,1 0-10 15,1-2 2-15,-3 1-3 16,2-3-5-16,-3-1-3 0,1 0-1 15,-1-2 2-15,0-1-4 16,0-2 4-16,1-3-1 16,0 2 1-16,2-6-1 15,0 2 1-15,2-3-2 16,3 1 0-16,1 1-3 15,4-2-2-15,2 1-5 0,3 1-2 16,2 1 1-16,1 1-1 16,-1 0-1-16,5 0 5 15,4-1 0-15,4 2-3 16,4 0 0-16,0 1-2 15,2 1 3-15,4 2 0 0,0 2 1 16,3 2 0-16,3 4 0 16,3 1-1-16,4 3 3 15,4 1-3-15,4 3 2 16,3-1-1-16,1 3 1 15,2-1 2-15,2 1-4 0,-1 0 3 16,1 0 0-16,0 4 0 16,1-2 0-16,0 1-1 15,-1-2 0-15,-1 1 0 16,-3 0 1-16,-3 0-2 15,-6-2 0-15,-3 2 0 0,-6-1 1 16,-4 0-1-16,-4 1 0 16,-3-1 0-16,-4 0 0 15,-2 1-6-15,-2-1-14 16,-3-1-31-16,-3 0-26 15,-3 0-19-15,-1-2-14 16</inkml:trace>
  <inkml:trace contextRef="#ctx0" brushRef="#br0" timeOffset="78193.3376">13362 15245 198 0,'-14'-8'53'0,"2"1"-21"16,4 3-1-16,2 1-3 0,5 2-19 15,1 1-12-15,3 0-44 16,9 0 41-16,3 0 8 15,3 3-6-15,5 2 3 16,1-2 0-16,2 2 0 16,1 1 2-16,-3 1-2 0,0 1 1 15,-3 1 0-15,-4 0 0 16,-4 2 1-16,-5 2-1 15,-7 2-2-15,-1 3 0 16,-8 3 4-16,-6 6 9 16,-4 3 0-16,-3 6-8 0,-2 4-1 15,-4 2-6-15,-1-3-72 16</inkml:trace>
</inkml:ink>
</file>

<file path=ppt/customXml/item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16:30.305"/>
    </inkml:context>
    <inkml:brush xml:id="br0">
      <inkml:brushProperty name="width" value="0.05292" units="cm"/>
      <inkml:brushProperty name="height" value="0.05292" units="cm"/>
      <inkml:brushProperty name="color" value="#FF0000"/>
    </inkml:brush>
  </inkml:definitions>
  <inkml:trace contextRef="#ctx0" brushRef="#br0">7043 4792 222 0,'0'0'18'15,"7"0"-32"-15,2 0 15 16,5 0 20-16,1 0-10 15,5 0-5-15,2 0-1 0,4 0-2 16,2 0-2-16,3 0 0 16,3 0 1-16,3 0-3 15,5 0 2-15,3 0-1 16,4 0-1-16,4 0 1 15,6-1-1-15,3 1 0 16,3 0 1-16,5 0 0 0,2 0 0 16,3 0 0-16,2-1 0 15,3 0 1-15,0-2-1 16,2 1 0-16,1 1 0 15,2-2 0-15,1 1 1 16,2-2-1-16,2 0 0 0,2 1 0 16,0 1 1-16,0-3-1 15,2 2 2-15,1 1 2 16,0 0 1-16,2-1 0 15,0 2-1-15,2 0-4 16,-1 0 0-16,2 1 2 16,-3-1 0-16,2 1-1 0,1 0 0 15,-2 0-1-15,1 3 0 16,0-1 0-16,0 0 1 15,1 0-1-15,0-2 0 16,1 0-1-16,0 0 1 16,0 0 0-16,1 0 0 0,0 0 1 15,2 0-2-15,-1-2 1 16,1 2 1-16,-1 0-1 15,1 0-1-15,0 0 0 16,0 0-4-16,1 0 3 16,-1 0-5-16,0 2 3 0,0-1 2 15,0 3 4-15,1 2-3 16,-2-2 0-16,2 1 2 15,-2 0-2-15,2 0 2 16,-1-1 0-16,0 0-2 16,-1 1 0-16,-1 0 1 0,1-1 3 15,0 0-4-15,-1 2 3 16,0-2 0-16,1 1-2 15,0 0-1-15,1-1 2 16,1 1-6-16,1-3 8 16,0 1-6-16,1 0 2 15,1 0 1-15,1-1 2 0,2 0-3 16,-1-1 0-16,4-1-3 15,0-1-1-15,-1 1 4 16,2 0 3-16,-2 0-5 16,1-2 8-16,-1-2 5 15,0 1-3-15,0 1-1 0,-1 1-2 16,0-2-5-16,1 1 3 15,-1-1-2-15,-1 2 2 16,-2-3-2-16,0 1-1 16,-2 0 3-16,0 2 1 15,-1-2-6-15,-3 0 6 16,0 1-3-16,-2 0-5 0,-2-1-3 15,-1-1 1-15,-5 0 1 16,0 0-1-16,-5-2 7 16,-2 2 0-16,-5 0 0 15,-2 0-2-15,-4-2 2 16,-4 3 1-16,-3-1-3 0,-5 1 7 15,-6 0-6-15,-5 1 2 16,-7-1 4-16,-5 0-1 16,-7 0 5-16,-6 1 3 15,-4 0-4-15,-7 1 5 16,-3-1-5-16,-6 2-6 15,-1 0-2-15,-3 0 0 0,-2 7-10 16,-1 2-21-16,0-1-6 16,0-1-36-16,-6-3-112 15</inkml:trace>
  <inkml:trace contextRef="#ctx0" brushRef="#br0" timeOffset="7597.2133">12360 7289 83 0,'75'-6'19'15,"2"-2"-7"-15,2 4 4 16,0-2-6-16,2 2 1 15,1 0-5-15,1 1-1 16,1 0 1-16,2 2-3 16,0-3-2-16,2 2 1 0,0 0 4 15,4-1-5-15,0 1 1 16,2-3-1-16,1 0 5 15,4-1-4-15,1 0 1 16,1-2 6-16,2 1 2 16,2-3 1-16,2 2 3 0,1-1-1 15,1 1-5-15,1 0 0 16,3 3 1-16,-1-2 1 15,4 4-7-15,3 0-2 16,0 3 0-16,2-1 0 16,1 1-1-16,1-2-2 0,1 2 3 15,0 3-3-15,-1 3 1 16,1 1-3-16,2-2-7 15,-1 1-5-15,-2 0 1 16,-1 0 3-16,1-1 4 16,-1-1 4-16,-1 0 0 15,-2-2 5-15,0 1 5 0,2-2 4 16,-1 1-2-16,2 0-5 15,-2-1-2-15,0-1-1 16,1 1 0-16,-1 0-1 16,-2-2 2-16,-2 1-2 15,1 0 0-15,0 0 2 0,0-1-2 16,-1 1 1-16,2 0-1 15,1 0 0-15,-1-1 0 16,0 1 0-16,-1-1 0 16,1 1 0-16,-1 0 0 15,-1-1 0-15,0 1-1 16,-3 0 1-16,1 0 0 0,-3-2 1 15,-2 2-2-15,-2-1 2 16,-2 1-2-16,-1 0 1 16,-1-1-3-16,-1 5 3 15,-4 0-6-15,-3-1-7 16,-4 1-3-16,-6-1 4 0,-4 1 2 15,-6-1 6-15,-6 0 2 16,-4-2 0-16,-2 1 3 16,-4 2 1-16,-4-2 0 15,-3 2 2-15,-3 0-2 16,-4 0 12-16,-3 1-5 0,-5-1 0 15,-4-1 2-15,-4 0 3 16,-2 1-2-16,-5-1-3 16,-3 1-7-16,-3 0-1 15,-1 2-1-15,-1 0-8 16,-1 1-11-16,-2 0-5 15,2-1-26-15,-2-1-30 0</inkml:trace>
  <inkml:trace contextRef="#ctx0" brushRef="#br0" timeOffset="9484.8165">2426 8239 158 0,'-11'-7'7'0,"3"-1"-4"15,3 1 18-15,4 0 14 0,0 0-31 16,2-2 0-16,7 0-2 16,5-2-2-16,2-1 1 15,5-1 0-15,3-1-2 16,2 1 2-16,4 1-1 15,0 1 1-15,4 1 0 0,2 3 2 16,2 1-3-16,3 1 1 16,5 4-1-16,2 1 0 15,4 0-2-15,3-2-9 16,4 2 0-16,3 0-3 0,0 0 4 15,4 0 6-15,2 0-1 16,3 0 5-16,2-3-1 16,1 2 0-16,5-1 5 15,0 1 3-15,3-2 4 16,2 3-2-16,4 0-5 15,2-1-1-15,2 1 0 0,3 0-1 16,1 0-1-16,2-1 0 16,-1 1-1-16,1-1 0 15,1 1 1-15,0 3-1 16,3-1 0-16,2 1 0 15,-1-1 0-15,0 0 2 0,2 1-2 16,-2-2 0-16,-2 3 0 16,0-1 0-16,0-2 9 15,1 1 5-15,-1-1-1 16,2 2-5-16,2-2-1 15,0-1-3-15,3 2-2 0,-1-2 0 16,-3 1-1-16,1-1 0 16,-4 0-1-16,-3 0 0 15,-3 1 1-15,-3-1-1 16,-4-1 2-16,-3 1-2 15,-4 0 0-15,-3 0 2 0,-3-4-4 16,-5 0 2-16,-5-2 2 16,-4-1-2-16,-6 2 0 15,-5-1 0-15,-6 0 0 16,-6 0 0-16,-4 0 0 15,-6 1-2-15,-6-1 2 16,-4 2 0-16,-1 0 0 16,-4-1 0-16,-2 2 2 0,-3-1-4 15,0-1 4-15,-1 2-7 16,-2-1-5-16,2 3-12 15,-1-3-22-15,-2 1-44 16</inkml:trace>
  <inkml:trace contextRef="#ctx0" brushRef="#br0" timeOffset="13135.223">4645 6602 50 0,'0'-15'74'0,"0"0"-68"16,-3 0-4-16,2 2 7 16,0-3 2-16,0 2-6 15,0-2 3-15,-1 2 10 16,-2 1 7-16,1 2 7 0,0 1 5 15,0 3-10-15,1 5-10 16,-1 0-5-16,1 2-9 16,1 2-5-16,-3 10-2 15,1 7 2-15,0 5 1 16,-2 7 2-16,-1 5-1 15,3 5 0-15,-1 4 2 0,1 5-2 16,1 2 1-16,1-2-1 16,0 1 1-16,0-4 0 15,-1-2-2-15,1-5 1 16,-1-3 0-16,-2-6 1 15,4-5-4-15,-2-3-14 0,0-7-8 16,-1-5-20-16,-1-7-42 16,-2-4-24-16</inkml:trace>
  <inkml:trace contextRef="#ctx0" brushRef="#br0" timeOffset="13478.4236">4449 6927 339 0,'-4'0'11'16,"2"0"-8"-16,2 1-7 0,0 6-11 16,5 0 14-16,2 5 4 15,1 1 1-15,2 4-8 16,1-1 7-16,-1 1-3 15,1-2 1-15,-1 0-2 0,0-5-2 16,0-2-3-16,-3-4 4 16,0-2 0-16,0-2 3 15,-1 0 15-15,0-7 2 16,3-5-8-16,0-2-8 15,-1 1 1-15,3 0-3 16,-4 3 0-16,2 2 1 0,-3 8-2 16,-2 0-2-16,-3 20-14 15,-1 13-5-15,-7 11 14 16,-10 4-57-16</inkml:trace>
  <inkml:trace contextRef="#ctx0" brushRef="#br0" timeOffset="14227.225">7811 7308 201 0,'40'-6'13'16,"4"-6"-5"-16,6-1 24 15,4-4 5-15,3-1-13 16,3-2-9-16,0-1-3 16,-1-1-3-16,0 2-4 15,-4 0-1-15,-4 1-3 16,-3 2 1-16,-3 3-2 0,-6 2 0 15,-5 3 0-15,-6 1-14 16,-7 3-20-16,-8 0-37 16,-9 1-79-16</inkml:trace>
  <inkml:trace contextRef="#ctx0" brushRef="#br0" timeOffset="14617.2256">7843 7010 339 0,'-11'14'-1'16,"-1"-1"-16"-16,-2 7 7 16,-2 5 10-16,-1 2 1 15,-4 4-2-15,-3 3 1 16,-2 1-2-16,-1-1-3 15,1 0 3-15,2-3 3 0,4-1-1 16,6-4 1-16,7-2 4 16,7-5-1-16,0-3-4 15,14-4-9-15,9-3 22 16,6-1 13-16,7-2-6 15,7 3-3-15,7 3-4 0,7 5-10 16,5 2-2-16,3 1-19 16,0-3-108-16</inkml:trace>
  <inkml:trace contextRef="#ctx0" brushRef="#br0" timeOffset="33260.2584">5028 9050 333 0,'45'-10'5'16,"3"0"-3"-16,5 1 1 15,6 3 4-15,4 0-4 16,1 4-3-16,3 1 1 15,4 1-1-15,3-2-8 0,3 11-8 16,3 1-11-16,4 3-5 16,3 2-12-16,1 2-1 15,4-1 22-15,2 0 12 16,3 0 11-16,3 1 9 15,4 0 11-15,3-1 4 0,3-1-3 16,3 0-8-16,0-2-4 16,0-3 1-16,0-4 1 15,-4 0 8-15,-2-6 3 16,-6 0 0-16,-4 0-1 15,-9-2-4-15,-7 0-5 16,-9-2-5-16,-9-1-5 0,-9 1-1 16,-7 0 0-16,-8 0 0 15,-6-1-1-15,-5 0 0 16,-4 3 1-16,-4-2-1 15,-4 3 0-15,-1 1-2 16,-2 0-16-16,-3 0-28 0,0 0-51 16</inkml:trace>
  <inkml:trace contextRef="#ctx0" brushRef="#br0" timeOffset="34243.0602">11568 9299 187 0,'70'5'4'16,"8"-3"0"-16,9 3-1 16,8-3 8-16,10 3-4 15,5-4 0-15,7 2 6 16,5-1-7-16,4 0-1 0,3 1 2 15,5 0 1-15,4 0-6 16,4 1-2-16,3 0 0 16,3 1 0-16,3-1 4 15,2 0-8-15,2 1 4 16,1 0 11-16,4-2-2 0,-3 3 5 15,1 0-10-15,2 0 0 16,0 0-5-16,-2-2 2 16,-1 2 2-16,0-3-6 15,-4 1-2-15,-6-3-5 16,-5 0 1-16,-8-1-5 0,-9 0 2 15,-7 0-3-15,-6 0-3 16,-8-1-7-16,-7 1 6 16,-8-1 9-16,-7 1 6 15,-8 0 17-15,-9 0-6 16,-8-1 6-16,-9-4 6 15,-8 1-1-15,-6 1-8 0,-8-1-5 16,-4 0 0-16,-7 1-4 16,-3-1-1-16,-5 1-5 15,-3 0-6-15,-2 2-10 16,-2-1-20-16,-1 2-22 0</inkml:trace>
  <inkml:trace contextRef="#ctx0" brushRef="#br0" timeOffset="36302.2637">10804 10389 152 0,'13'0'-1'0,"2"0"-1"0,4 0 2 15,3 0 0-15,4 0 2 16,2 1-3-16,4 2-6 15,3 1-3-15,3-1 3 16,4 1 7-16,4 0-1 16,4 0-1-16,4 1 1 0,5-1-4 15,6 1 6-15,4-1 3 16,4 1-4-16,4-1 1 15,4 0 0-15,2-1-3 16,5 0 4-16,0-2 7 16,2 0-1-16,0 2 3 0,0-3 3 15,-1 0-1-15,-3 0 4 16,-1 0-4-16,-5 0-4 15,-1 0-6-15,-7 0 2 16,-7 0-7-16,-5 0 5 16,-7-2-2-16,-4 2 0 0,-6 0-6 15,-2-1 1-15,-4 1-7 16,-4 0 0-16,-1 3-11 15,-3 0-1-15,-3 0 6 16,-2-2-5-16,-4 0-8 16,0 1-30-16</inkml:trace>
  <inkml:trace contextRef="#ctx0" brushRef="#br0" timeOffset="39672.8698">18213 10757 250 0,'2'0'75'0,"-2"0"-69"15,0-2-9-15,0 0 2 16,0 1 4-16,0 1-3 16,0 0-7-16,1 0 0 15,2 0 8-15,-1-1 0 16,1 7 1-16,0 2-3 0,-3 0-1 15,0 4 2-15,0 2-1 16,0 2 0-16,0 1 1 16,0 2 3-16,0 1-1 15,0-2 2-15,2 0-4 16,5-3 2-16,1-3-4 0,2-1 3 15,-2-5-3-15,2-2 4 16,0-2 4-16,1-2 3 16,2 0 1-16,1-2-2 15,3-6-3-15,4-3-4 16,3-2-1-16,5-5 2 15,7-1-2-15,5-6 2 0,6-3-4 16,7-4 5-16,6-1-3 16,7-5 0-16,7 0 1 15,3-3 0-15,2 0-1 16,2 1 1-16,-2 0 2 15,0 3 6-15,-5 4 0 0,-2 3 0 16,-5 5-2-16,-7 6-1 16,-8 5-2-16,-6 4-4 15,-9 4 0-15,-8 3 1 16,-7 3-1-16,-6 0-1 0,-5 0-2 15,-5 3-2-15,-1 3-3 16,-2 0-5-16,0 1-1 16,-1 2-11-16,-1-1-12 15,0-6-46-15,-1-2-113 16</inkml:trace>
  <inkml:trace contextRef="#ctx0" brushRef="#br0" timeOffset="41981.6737">10996 11477 347 0,'38'-1'13'0,"4"1"-10"0,5 0-1 16,6-1 6-16,6 1-6 16,3-2-2-16,4 1 0 15,4 0-3-15,4 1-16 16,2-1-9-16,4 0-8 15,5 1-11-15,1-1-25 0,4 0 29 16,4 1 23-16,2 0 14 16,1-2 22-16,2 2 20 15,3 0 5-15,2 3-6 16,3 1-7-16,4 3-15 0,5 2-8 15,4-2-3-15,5 2-2 16,1-2 1-16,4 0-1 16,1 0-2-16,1-1 0 15,-1 2 3-15,0-1-1 16,1-1 0-16,1 2-1 15,-1 0 2-15,1-1-4 0,2 1-4 16,1-2 3-16,-2 0 3 16,0-1 1-16,0-2 0 15,-1-2 0-15,-3 1 1 16,-3-1 0-16,-3 2 2 15,0-3 1-15,-4 1-2 0,-3 0 0 16,-2 0-2-16,-2 0 1 16,-2-2-1-16,-2 0 0 15,-2 0 1-15,-1 1-1 16,-1-1 0-16,-1 1-6 15,-4 0-19-15,-2 0-16 16,-5 0-3-16,-5 0 23 0,-5 0 15 16,-8-2 4-16,-7 2 15 15,-9-4 23-15,-7 1 6 16,-6-1-12-16,-7 4-11 15,-3-2-13-15,-8 0-5 16,-4 2 0-16,-4 0-1 0,-5 0 0 16,-5 0 3-16,-4 0-5 15,-2 0 5-15,-4 0-2 16,0 0-7-16,0 3-6 15,-2 1 2-15,-6-2-19 16,-1-2-44-16</inkml:trace>
  <inkml:trace contextRef="#ctx0" brushRef="#br0" timeOffset="44992.479">7218 12599 185 0,'-6'-8'20'0,"2"0"-11"16,0-1 8-16,3 1 19 15,1 0-10-15,0 1-9 16,0-1-9-16,7 1-12 16,3 1 4-16,3 1 3 0,3 2-6 15,5 0-9-15,0 2 7 16,5-1-1-16,2 1 2 15,3 1 3-15,4 0 2 16,3 0-3-16,6-2-2 16,5 0 9-16,5-1-5 0,5-2 2 15,3 0 0-15,7-1-2 16,3-1 1-16,2-2 0 15,5 1-1-15,0-2 0 16,4 2 0-16,1-1 0 16,1 3-1-16,3-2 2 0,1 1 0 15,3 0 1-15,0 1-2 16,0 0 0-16,0 2 0 15,1 1 0-15,-1 0 0 16,-1 2 2-16,2 1-6 16,1-1 6-16,1 0-8 15,-1 1 3-15,2-1-7 0,-2 1-12 16,1-1-1-16,-2 0 13 15,0 1-1-15,0-1 5 16,-2 0 6-16,1 1 0 16,0 0 1-16,-1-1-1 15,-1 0 1-15,0 0-1 0,-1 1 0 16,-3-1 4-16,1 1 10 15,-4-1 6-15,-1 1-4 16,-1 0-4-16,-1 1-7 16,-3 2 0-16,0 1-3 15,0 0-1-15,-1 3-2 0,-3-3 2 16,2 2-2-16,-2-3 0 15,-1 0 0-15,1-2 2 16,1 0-1-16,-1 0 0 16,0 0 0-16,-1 0 0 15,-1 1 0-15,1 0 0 16,-2-2 0-16,1 2 0 0,1-1-1 15,1-2 1-15,0 1-1 16,2 0 1-16,-2-2 0 16,3 2 0-16,-2 0 1 15,2 2 0-15,0 0-2 16,-2 2 1-16,-2-2-9 0,-1 1 1 15,-2-1 5-15,-4 0 2 16,-4-3 2-16,-1 1 5 16,-5-1 8-16,-2 1-4 15,-3-1-2-15,-4 1-6 16,-6 0-2-16,-3 2 1 0,-7 0-2 15,-7 2-2-15,-8-1-10 16,-11-3-20-16,-4 0-69 16</inkml:trace>
  <inkml:trace contextRef="#ctx0" brushRef="#br0" timeOffset="45772.4805">6242 11519 318 0,'-4'-7'18'0,"0"0"-7"16,1 4 5-16,1 3-7 15,0 0-10-15,0 11-7 16,-1 7 4-16,-1 8 1 0,1 7 2 16,0 7 1-16,2 8-1 15,1 5 0-15,0 5-1 16,1 4 2-16,0 3 2 15,3-1-1-15,1-2 0 16,0-4-1-16,1-4 1 0,-1-8-1 16,-1-8 1-16,1-8 0 15,-2-7 0-15,0-7-2 16,-1-8-1-16,-2-5-12 15,0-3-7-15,-1-8 17 16,0-12-99-16,-3-8-9 16</inkml:trace>
  <inkml:trace contextRef="#ctx0" brushRef="#br0" timeOffset="46786.4822">6230 11722 237 0,'-3'-27'40'0,"0"5"-6"0,3 6-11 15,1 5-8-15,11 4-18 16,4 3 4-16,8 2-1 15,7-2 3-15,7 1-6 16,7 1 5-16,10 1-2 16,4-1 1-16,8 1-4 0,7-1 1 15,8 2-1-15,6-1 4 16,8 1-1-16,6-1-2 15,7 0 0-15,6-2 1 16,3 1 1-16,6-4-4 16,4 2 3-16,3 0 2 0,3 0-4 15,3-1 2-15,2 2 5 16,2 1-6-16,4 2 4 15,0-2-1-15,1 2-1 16,1-1-2-16,3 1 1 16,0-2-4-16,0 5 4 0,3 0-22 15,1 1 29-15,-1 1-5 16,-1 0 0-16,2 0-1 15,-2 0-1-15,-1 1-4 16,-1-1 5-16,1 0-2 16,-1-2-6-16,-3 1-3 0,1-1-8 15,-3 0 2-15,-4 0 1 16,-4 0 12-16,-1-1 2 15,-5 2 2-15,-3 1 2 16,-3-1 6-16,-3 0-1 16,-2 2 1-16,-4-1-5 15,-1 1-9-15,-3-3-6 0,-4-1-15 16,-1 0-6-16,-4-4-2 15,-2 2 12-15,-4-1 9 16,-4 0 4-16,-3-3 7 16,0-1 4-16,-4 0 1 15,-3 1 4-15,-1 1-1 0,-5-1-5 16,-6 2-1-16,-7 2 0 15,-7 0 3-15,-8-1 9 16,-8 1-1-16,-7 1 4 16,-4 5 4-16,-5 1 18 15,-3 1-6-15,-4 2-8 0,-3 0-13 16,-5 0-4-16,-2 3 0 15,-4 0-3-15,-2 2-5 16,-2 0 4-16,0 3 2 16,0 1-1-16,-2 2 1 15,-2 1-2-15,0 3 0 16,-1 2 1-16,1 1-1 0,-1 3 2 15,0 2 2-15,1 1 0 16,1 2-1-16,1-1-1 16,1-2-1-16,2 2 0 15,-1-3 0-15,2-4 0 16,3-1-1-16,0-3 1 0,1-3 1 15,-1-4-1-15,0-2 2 16,-2-4-2-16,0-2 1 16,-1-3-2-16,-2-1 0 15,1-2-3-15,-1 1-3 16,0-3 3-16,0-1-2 0,0 1-2 15,-2 2-3-15,-4-2 13 16,-1 1-4-16,-3 1-3 16,-4-1-2-16,-2-1 9 15,-6 1-4-15,-2 0-2 16,-7-1-1-16,-6 3 8 15,-8-2-1-15,-6 4 0 0,-6-1-3 16,-1-4-19-16,-1-1-160 16</inkml:trace>
  <inkml:trace contextRef="#ctx0" brushRef="#br0" timeOffset="52730.0926">19216 12576 127 0,'55'0'5'0,"6"0"0"16,6-1 6-16,10 1 6 15,8-2-12-15,8 1-5 0,8-1 4 16,5 0-8-16,6 2-16 16,3-1 5-16,2 0-6 15,1 1-7-15,-1-1 13 16,2 0 11-16,1 0 22 15,1 1 17-15,-2 1-4 16,-2-1 5-16,-5 1 8 0,-5 0 1 16,-5 1-15-16,-12 2-4 15,-5 0-8-15,-11 1-5 16,-9 4-6-16,-11-1-6 15,-10 3-1-15,-11 0-3 16,-11 0-29-16,-10-7-40 0,-11-4-114 16</inkml:trace>
</inkml:ink>
</file>

<file path=ppt/customXml/item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0:33.245"/>
    </inkml:context>
    <inkml:brush xml:id="br0">
      <inkml:brushProperty name="width" value="0.05292" units="cm"/>
      <inkml:brushProperty name="height" value="0.05292" units="cm"/>
      <inkml:brushProperty name="color" value="#FF0000"/>
    </inkml:brush>
  </inkml:definitions>
  <inkml:trace contextRef="#ctx0" brushRef="#br0">19432 5347 254 0,'67'-9'11'0,"2"-2"12"16,8 0-2-16,8-1 8 16,8 6-9-16,5-3-14 15,5 1-5-15,6 2 0 16,3 1 1-16,1-2-9 0,-1 1-8 15,0-1-1-15,-3 0 7 16,-6 1 8-16,-8-2 0 16,-8 2 1-16,-11 0 4 15,-11-1 6-15,-12 1 4 16,-13 2-2-16,-10 1-7 0,-11 1-4 15,-4 2 0-15,-8 0-19 16,-4 0-58-16,-3 0-112 16</inkml:trace>
  <inkml:trace contextRef="#ctx0" brushRef="#br0" timeOffset="9188.416">17124 6517 83 0,'-8'0'6'0,"2"0"6"15,1 0 7-15,0 0 7 16,4 0 9-16,-1 0 3 16,2 0-6-16,0 0-24 15,0 0-10-15,8 0 9 16,2 0-4-16,5 0-2 15,6 0 0-15,4 0 2 0,4 0-3 16,6 0 1-16,4 0 1 16,3-1-2-16,6 1 0 15,6 0 1-15,4 0 0 16,5-1-1-16,6 0-1 15,2 1-2-15,4 0 4 0,3-2-2 16,4 0 1-16,2 2 0 16,5-1 0-16,2-1 2 15,4 2 0-15,3 0 2 16,3 0 0-16,1 0-2 15,3 0-1-15,1-1-1 16,3 1 1-16,1 0 0 0,3 0-1 16,-1 2 0-16,1 1 1 15,1-1-2-15,1 2 0 16,1-1-1-16,-2-2-1 15,0 2 1-15,-1 0-4 0,1-1 4 16,0 0 0-16,-3 1 2 16,-1-2 0-16,0-1 1 15,-2 1-1-15,-1 0 0 16,-1-2 0-16,-2 1 4 15,-1 0 3-15,-2 0-3 16,-2 0-1-16,-6 1-2 0,-2-2 0 16,-5 2-1-16,-3-1 2 15,-4 0 0-15,-5 0-2 16,-5 0 0-16,-4 0 0 15,-3 0 0-15,-5-1 0 16,-6 1 1-16,-5 0-2 0,-6 0 2 16,-6 0-2-16,-6 1 3 15,-5 1-2-15,-5-1 0 16,-4 3 0-16,-5-1-2 15,-3 1-2-15,-4 3-20 16,-2-1-50-16,0-2-25 0</inkml:trace>
  <inkml:trace contextRef="#ctx0" brushRef="#br0" timeOffset="15634.2276">13319 8473 284 0,'19'0'2'15,"0"-2"-2"-15,5-2 5 16,5 1 8-16,2-1-5 15,4 0-5-15,4 1-1 16,5-2-2-16,2 2 0 16,5 0 1-16,1 0-1 0,5-1-4 15,2 2-5-15,3-2-1 16,2 2-1-16,3-1-2 15,2 1 4-15,0 2 6 16,4-2 2-16,2 2 1 16,1 0 0-16,0 0-1 0,2 0 3 15,2 1-2-15,0 2 1 16,3 1-1-16,0-1 0 15,2-1 0-15,1 1 0 16,1-2 1-16,2 1 0 16,1-2 2-16,3 0 3 0,0 0-2 15,2 0-1-15,2 0 1 16,1 0-1-16,2-1 0 15,-1 1-2-15,2-1 0 16,0 1 0-16,1-1 0 16,1-2-1-16,-1 1 0 15,2-1 0-15,-1-2 0 0,0 1 0 16,0 1 1-16,-3-2 3 15,1 1 3-15,-2 0 0 16,1 0-3-16,-1 1 0 16,1 0-3-16,0 2-1 15,-3-2 1-15,1 0-1 0,-3 0 3 16,0 1-4-16,0-3 2 15,-2 2-1-15,-1 0 0 16,-1-2 1-16,1 1-1 16,-2-1-1-16,-2 0 2 15,0-1-1-15,-1-1 1 0,-1 0-1 16,0 0-2-16,-2 1 3 15,1-1-3-15,-1 1-1 16,1-1 1-16,-3 1-2 16,1-1 0-16,0 0 0 15,-3 2 3-15,1-1 1 16,-3 1 0-16,-1 0 0 0,-4 1 0 15,-3 0 0-15,-2 0 1 16,-6 1-1-16,-2 0 3 16,-4 2-3-16,-3-1 2 15,-3 1-2-15,-6-2 0 0,-5 1 0 16,-6-2 0-16,-7 3-1 15,-4-3 3-15,-7 3-1 16,-3-2 0-16,-4 2-1 16,-2 1 1-16,-1 0-1 15,-3 0 0-15,-1 0-24 16,-1 4-35-16,-3-4-45 15</inkml:trace>
  <inkml:trace contextRef="#ctx0" brushRef="#br0" timeOffset="21671.4382">19764 14675 56 0,'0'0'74'0,"-2"-1"-58"15,2-4-6-15,-1 1 14 16,1 0 0-16,0 1-17 16,0-1-5-16,1 1-4 15,2 0 7-15,0 0-5 0,0 2 2 16,0-1 0-16,-1 1-2 15,1 1-1-15,3 0 8 16,1 0 4-16,3 0 0 16,4 0-2-16,4 0 1 15,6-1-1-15,5 1-1 0,4-3-3 16,2-1-3-16,4-1 0 15,-2-1 0-15,-1 1-2 16,-4-1 0-16,-3 2 0 16,-4-1 0-16,-7 4 2 15,-3 1-2-15,-4 0 0 16,-3 0 1-16,-3 0-2 0,-3 0-4 15,-1 2 0-15,-1 2 2 16,0-1-3-16,0 1 12 16,0-1-2-16,0 1-3 15,0 1 1-15,0-1-1 16,0 1 2-16,-1 1-3 0,-1 0 4 15,2 2-2-15,0 1 1 16,0 1-1-16,0 1 3 16,0 2-3-16,0 4 2 15,2 0-1-15,-1 3 0 16,0 2-1-16,-1 3-1 0,0 2 0 15,0 2 2-15,0 3-3 16,-1 1 1-16,0 2 2 16,-1-2 1-16,1 3-2 15,1-2 2-15,0 0-1 16,0 1 3-16,0 0-3 0,0 1-1 15,0 1 1-15,0 1-1 16,3-1 0-16,1 1 1 16,0-2-2-16,-1-1-1 15,1-3 2-15,0 0-2 16,0-2 0-16,-1 0 1 15,1-1-1-15,0 0 0 0,1 1 0 16,-2-2 0-16,1 1 1 16,-1-2-1-16,0-4 0 15,1 0 1-15,-1-1-1 16,-2-4 0-16,-1-1 0 15,0 0 0-15,0-1 0 0,0-2 0 16,-1 0 0-16,-2 0 0 16,0-2 0-16,0-1 0 15,-1 1 0-15,1-2 1 16,0 0-2-16,-1-2 1 15,0 1 0-15,0-2 0 0,1 1 1 16,-1-2-1-16,1-2 0 16,1-1 1-16,1-1-1 15,-1-1 1-15,1 0 3 16,0-1 9-16,0 0 1 15,-1 0-8-15,-2 0-6 16,1 0 1-16,-1 0-1 0,-3 0 0 16,0 0 0-16,-3 0 0 15,-4 1 0-15,-1-1 0 16,-4 0 0-16,-4 0 1 15,-3 0 2-15,-4 0-2 0,-2 7 0 16,-5 3-1-16,0 2-1 16,-2-2-28-16,-3-4-69 15</inkml:trace>
  <inkml:trace contextRef="#ctx0" brushRef="#br0" timeOffset="30657.054">19813 13188 210 0,'0'-7'7'0,"0"-3"-1"15,0 1 5-15,0 1 6 16,0 1-4-16,1-2-4 0,3-1-1 16,-1 2 1-16,3-1 1 15,0 3-6-15,2-1-3 16,2 2-1-16,1-1-1 15,3 2 2-15,2 1-2 16,4-1 3-16,2 0-1 0,2 1-1 16,2 0 2-16,0 0-2 15,3-1 0-15,-2 3 1 16,-1-2-2-16,0 1 2 15,-3-2 0-15,-2 2-1 16,-3 0 0-16,-4 0 0 16,-3 0 0-16,-3 1 0 0,-3 1 2 15,-1 0 3-15,-2 0 0 16,1 0-3-16,-2 0-1 15,1 7-2-15,-1 1-3 16,1 3 4-16,-2 2 4 16,1 2-4-16,-1 2 1 0,0 4 0 15,0-1 0-15,0 2 1 16,0 2-2-16,0 2 1 15,-1 3 0-15,1 1 0 16,-2 2 0-16,1 4 0 16,-1 3-1-16,1 3 0 0,1-1 1 15,-1 1-1-15,0 0 2 16,0 1-1-16,1-3 0 15,1 1 0-15,-1 0 0 16,0 1-1-16,0-2 1 16,1 0-2-16,1-1 1 0,0-3 1 15,-2-2-1-15,1-2 0 16,0 0 0-16,-1 0 0 15,0 0 0-15,0 0 1 16,1 0-1-16,-1 1 0 16,1-3 0-16,-1-4 0 15,0-2 0-15,0-5 0 16,0-3 0-16,0-4 0 0,-1-4 0 15,-2-2 1-15,1-2-1 16,0 0 0-16,0-3 1 16,1 0-1-16,1 0 0 15,-1-1 1-15,-1 1-1 0,0-1 0 16,-2 1 1-16,-1 0 0 15,-3-1-1-15,-1 2 0 16,-3-2 1-16,-1 2-1 16,-3 0 0-16,-2 0 0 15,-5 4 0-15,-2-2 0 16,-3 2 0-16,-5 1 0 0,0-1-1 15,-3 2 0-15,3-2 1 16,-3 1 0-16,4-1 0 16,1-1 0-16,4 2 1 15,2-1-2-15,5 1 0 16,5-3-34-16,3-4-57 0</inkml:trace>
  <inkml:trace contextRef="#ctx0" brushRef="#br0" timeOffset="34791.0612">21041 14279 267 0,'0'0'4'0,"0"0"-20"16,8 2-26-16,3-1 36 15,3 2-5-15,3-1-2 16,3 1-3-16,2 1 4 15,3-1 5-15,2 0 3 0,2 1 5 16,2 1 2-16,3 1-2 16,3-1 2-16,4 2 1 15,2 1 7-15,4-1-6 16,3 2-2-16,3 0 0 0,3 1 1 15,1 0-1-15,3 1 1 16,2-1 0-16,2 1-4 16,0 1 0-16,0-2 1 15,2 1-4-15,0 1 5 16,0-4-3-16,1 0 2 15,0 1 8-15,0-3 2 0,0-1-5 16,-1 0-4-16,0-2 0 16,-1 1-1-16,1-3 2 15,-1-1-3-15,-3 0-3 16,-3-1 3-16,-1 1 2 15,-6-1-1-15,-3-5-1 0,-1-1 0 16,-7-2-1-16,0-1 6 16,-4 0-8-16,-1-3 10 15,-4 0 2-15,-2-2-2 16,-1-2 1-16,-3 0-5 15,-2-2 3-15,-3-2 3 16,-2 0 3-16,-4-1-4 0,-1-2-2 16,-4-2 0-16,-3-2-2 15,-2-2-1-15,-4 0 1 16,0-2 2-16,-1-1 0 15,-1 1 1-15,-4 0-3 16,-5 2 2-16,-1 0-1 0,-5 0-1 16,0 0-1-16,-4-1-1 15,-2 0-1-15,-1 0 0 16,-2 0 4-16,-1 0-2 15,-2 2 1-15,-3 2-1 16,1 2-1-16,-2-2 1 0,-3 4-2 16,0 1 0-16,-2 1-1 15,-2 1 1-15,0 1 0 16,-2-1-2-16,-2 0 1 15,-2 4 1-15,-1-1-2 16,-2 2 2-16,-3 0-1 0,-1 0 0 16,-2 1-1-16,2 1 2 15,-2 1-1-15,1 2 0 16,-3 0-1-16,2 3 3 15,-2 1-3-15,1 1 1 16,-3 2 0-16,1 1 0 0,0 1-1 16,1 0 2-16,2 1-1 15,3 1 0-15,1-1 0 16,3 1 0-16,4-1 0 15,1 5 0-15,2 4-1 16,2 0 2-16,1 2-3 16,2 3 2-16,0 0 1 0,2 3-1 15,2 1 0-15,1 0-1 16,0 1 1-16,3 2 0 15,0-3 0-15,2 4-1 16,0-2-1-16,1 0 2 16,2 1-3-16,2-1 3 0,0 1 0 15,0 0 0-15,1 1-1 16,1-3 1-16,1 2 1 15,0 1-2-15,2 1 1 16,2 0 0-16,1 2-1 16,3 0 0-16,1 1 1 0,3-2-1 15,2 0 0-15,1-1 0 16,2-2 1-16,0 3-2 15,2-5 1-15,3 2 0 16,4 1 1-16,0 0-1 16,1-1 3-16,3 0-1 0,1 3-2 15,2-1-8-15,2-2-19 16,1-3-18-16,1-5-114 15</inkml:trace>
  <inkml:trace contextRef="#ctx0" brushRef="#br0" timeOffset="41187.0725">19785 11510 66 0,'0'0'15'0,"-1"0"0"16,1 0 4-16,0-5-6 0,0 1-8 15,0-1 10-15,5-1-9 16,-2 1-5-16,2-1 1 15,0 0-2-15,-1 1 5 16,-1-2-2-16,1 3-2 16,-1-2-1-16,1 0 1 0,1-1-1 15,1 1 3-15,2-1 2 16,2-1-1-16,2-2 2 15,2 1 0-15,3-2-1 16,4 1 0-16,1-2-1 16,3 1 2-16,2 0 2 0,2 0 0 15,1-1 0-15,1 2-5 16,0 0 4-16,1 2-4 15,-1 0-3-15,1 2 1 16,-2 2 0-16,1 0 0 16,-2 3-2-16,-2 1 1 0,-1 0 0 15,-3 0-1-15,-3 7 0 16,-1 2 1-16,-4 2-2 15,-5 0-1-15,-2 2 2 16,-2-1-5-16,-3 3-1 16,-3 0 4-16,1 2 3 0,-1 0 3 15,-1 1-1-15,-2 0-1 16,-3 0 3-16,2 0-3 15,-2-2 0-15,2 1 1 16,-2-1-1-16,0-4 0 16,0 2-1-16,-1-2 1 15,1 0-1-15,-2-3-1 0,0 2 3 16,0-1-3-16,0-3 2 15,1 2-1-15,0-1 0 16,1 0 1-16,-1-2-2 16,3-1 2-16,-1 0-1 15,2 0 0-15,-1-2 1 0,0-1-1 16,2 1 0-16,0-1 1 15,-1 1-3-15,1-1 4 16,1 0-3-16,0 0 2 16,1 1-2-16,0 0 0 15,0 0-2-15,1 2-2 16,3-3-8-16,-1-2-65 0</inkml:trace>
  <inkml:trace contextRef="#ctx0" brushRef="#br0" timeOffset="42232.2743">19470 12625 228 0,'-5'-2'4'0,"-1"-3"-2"15,3 0-1-15,1 1 0 16,-1 3 3-16,3-2-3 16,0 2-1-16,0 0 1 15,0 1-6-15,0 0-9 16,5 0 11-16,6 0 5 0,4 0 4 15,6 0-3-15,4 0 3 16,5 0 1-16,5 0-6 16,4 1 10-16,3-1-10 15,3 0 1-15,2-1-4 16,2 1 3-16,0 0-2 0,0 0 1 15,-4 0-4-15,-3-2-4 16,-3 2 5-16,-7 0-2 16,-6 0 0-16,-5 0 4 15,-6 0 1-15,-6 0 0 16,-3 0 0-16,-1 2 0 0,-2 3-3 15,-1 0-1-15,1 0-27 16,-1-2-34-16</inkml:trace>
  <inkml:trace contextRef="#ctx0" brushRef="#br0" timeOffset="42747.0752">20469 12476 275 0,'-11'0'6'16,"-1"0"-4"-16,-1 0-2 15,1 0 0-15,-2 3 1 0,1 8-2 16,-1 1 1-16,0 4-1 16,1 2 1-16,3 3-3 15,1 2 3-15,4 1-1 16,4 0-1-16,1-1-1 15,8-3-11-15,7-4-3 0,5-6 19 16,4-5 3-16,2-6 5 16,4 1 0-16,-1-4-1 15,1-9 0-15,-3 0-4 16,-2-4 1-16,-2 0 0 15,-5-2 2-15,-4 0 0 16,-4-1 2-16,-4 2-4 0,-6 0 0 16,0 1-5-16,-6 3-4 15,-7 3 5-15,-4 3 4 16,-2 3-4-16,-3 3-2 15,0 2 0-15,1 1-1 16,3 3 1-16,3 4-13 0,4 1-14 16,6 1-13-16,5-3-31 15,5 0 14-15,11-4-21 16</inkml:trace>
  <inkml:trace contextRef="#ctx0" brushRef="#br0" timeOffset="43121.4759">20953 12440 190 0,'29'-16'55'0,"-7"-1"-16"15,-8 0 0-15,-8 5-1 16,-6 0-7-16,0 2-19 0,-13 4-9 16,-5 3-2-16,-4 3 3 15,-2 0-3-15,1 8 0 16,0 7-1-16,5 3-1 15,3 1 0-15,5 2 0 16,4 0 0-16,5 1-1 0,1 0-15 16,4 0 3-16,8-1-2 15,3 0 5-15,4 0 6 16,2-2 1-16,0 2 4 15,-2-2-1-15,-2 1 1 16,-3-1 1-16,-5-3-1 16,-2 0-1-16,-5-5-3 0,-2 0-7 15,-5-2 2-15,-8-3 10 16,-5-2 12-16,-5 0-3 15,-3-2-5-15,-1 0-3 16,-2-1-1-16,1 0-1 16,2-1 0-16,4 0-25 0,3-11-102 15</inkml:trace>
  <inkml:trace contextRef="#ctx0" brushRef="#br0" timeOffset="59505.5049">23303 14164 110 0,'11'0'43'0,"6"0"-42"0,4 0 10 16,5 0 7-16,5 1-3 15,2-1-4-15,4 3-5 16,2-2-3-16,4 0 6 15,1 2 10-15,5 0-1 16,5 2 2-16,2 0-1 0,1 3-6 16,0 0-5-16,-2 2-6 15,-5-2-2-15,-5 3 2 16,-7 0-2-16,-7-1-2 15,-5-1-11-15,-7 0-11 16,-5-2-34-16,-8-3-46 16</inkml:trace>
  <inkml:trace contextRef="#ctx0" brushRef="#br0" timeOffset="60160.7061">23548 13901 321 0,'-5'0'6'15,"0"0"-6"-15,-2 0-1 0,1 0 1 16,-3 6 0-16,-2 1 1 15,0 3-3-15,-5-3 3 16,1 3-1-16,-5-2 0 16,3 1 0-16,-4-1 1 15,4-1-2-15,-1 2 2 0,2-2-2 16,5-1 1-16,1-1 1 15,3 0-1-15,0 0 0 16,6 0 0-16,0-1-1 16,1 0-2-16,0 0-4 15,1 2-2-15,5 0 9 16,0 2 5-16,2 1-2 0,-1 1 2 15,1 3-2-15,2 3-2 16,0 3 0-16,3 4-1 16,3 4 1-16,3 0-1 15,2-3-20-15,1-5-88 16</inkml:trace>
  <inkml:trace contextRef="#ctx0" brushRef="#br0" timeOffset="65870.3161">10318 13857 342 0,'-5'-6'70'0,"-1"-5"-66"16,3-2-2-16,1 8-4 15,2 0-2-15,0 2-1 16,3 1 1-16,3 2-10 0,1 0-2 15,0 2 6-15,0 9 3 16,-1 5 4-16,0 7-4 16,-1 5 2-16,1 5 6 15,-1 4 0-15,2 3-1 16,3 2 1-16,2 1 0 0,3 0-1 15,3-3 0-15,4-2 0 16,3-4-2-16,5-7 4 16,0-6-1-16,2-6 7 15,-1-6-3-15,1-7 0 16,-4-2-3-16,-3-2 4 0,-3-9-6 15,-7-2 7-15,-5-1-4 16,-6-1 4-16,-4 2 6 16,0 1-5-16,-7 1-8 15,-4 1 6-15,-2 6 1 16,-1 5-5-16,-2-1-2 0,-1 8-2 15,0 14 0-15,-1 6 0 16,0 8-3-16,-1 9-2 16,3 6 2-16,3 10 1 15,2 6 3-15,3 4-3 16,4 2 0-16,2 2 3 15,3 2 1-15,0-2 0 0,1 0-1 16,5 1 2-16,0 0-2 16,1 1 2-16,1-2-1 15,-1-1 2-15,2-3-2 16,-1-2 0-16,0-4 1 15,-1-1-1-15,-3-6 1 0,0 1 0 16,-4-4-3-16,-1-2 1 16,1-5-3-16,-4-5-2 15,-4-6 4-15,-4-3 2 16,-3-6 0-16,-3-4 2 15,-1-6-3-15,-3-1 2 0,1-6 0 16,3-1 0-16,3-3-1 16,4-2 0-16,6-4-4 15,4-1-32-15,2 0-55 16,10-8-93-16</inkml:trace>
  <inkml:trace contextRef="#ctx0" brushRef="#br0" timeOffset="67305.5186">10125 16896 251 0,'40'-1'-4'16,"4"1"4"-16,6-1 2 16,6 1-3-16,5-1 3 15,4 1-2-15,2 0 3 16,3 0-5-16,1-2 2 15,0 2 0-15,0-2 3 0,0 2-2 16,1-1 2-16,-2 2 1 16,-3 1 6-16,0 0 9 15,-5-1-15-15,-3 1-1 16,-7-1 0-16,-7-1 1 15,-4-1 1-15,-10 1-2 16,-4-1 1-16,-7 1 0 0,-6 0 0 16,-3 0-2-16,-6 0-1 15,-1 0-2-15,-3 0 0 16,0 0-5-16,-1 0-2 15,0 2 2-15,0 0-3 0,0-2-28 16,0 0-67-16</inkml:trace>
  <inkml:trace contextRef="#ctx0" brushRef="#br0" timeOffset="68678.321">9734 15553 248 0,'-5'-7'5'15,"2"0"0"-15,1 1 1 16,2 1 3-16,0 0-15 15,2 2 6-15,5 0 1 16,2-1 2-16,3 2-1 16,3 0-2-16,3 2 0 0,2 0-1 15,6-1 3-15,5 1-2 16,5 0 1-16,6 0 0 15,4 2 1-15,8-1 2 16,4-2-2-16,4 1 0 16,7 0-1-16,6-1-1 0,3 0 0 15,4 1 0-15,2-1 1 16,4 1 1-16,0-2-2 15,0-1 0-15,3 0 2 16,0 0 3-16,-1-1 0 16,-1 0-2-16,-2 1 4 15,-2 0-6-15,-4 0 1 0,-5-1-2 16,-7 2 0-16,-7-2 1 15,-7 1-1-15,-8 0 2 16,-9 2-2-16,-9-1 0 16,-6 2-1-16,-8 0-6 15,-8 0-15-15,-4 0-23 0,-3-5-83 16</inkml:trace>
  <inkml:trace contextRef="#ctx0" brushRef="#br0" timeOffset="69473.9224">10040 15279 298 0,'0'0'13'15,"-3"0"-11"-15,-3 0-2 16,-1 0 0-16,-2 0 0 15,-2 4 0-15,-3 3-1 0,-3 0 2 16,-1 3-2-16,-2 0 2 16,-1 2-2-16,-2 0 2 15,0 2-1-15,-2 2 1 16,0-2 1-16,1 2 0 15,-2-2 1-15,2-1 0 0,1 1-2 16,2-1 1-16,1-2-1 16,2-1 1-16,2-2 0 15,3-2-2-15,3 1 0 16,3-3 1-16,2-2-1 15,3-1 1-15,2 0 0 0,0 1-4 16,0-2-12-16,5 0 19 16,4 1 14-16,1 1-3 15,2 0-6-15,2 3-4 16,2-1-3-16,1 5 0 15,-1 0-1-15,1 3 0 16,0 5-2-16,0 2 1 0,0 3 1 16,1 2-2-16,0 2 2 15,2 1 0-15,0-1-1 16,4 0 1-16,0-1-8 15,-1-2-17-15,-1-7-53 0</inkml:trace>
  <inkml:trace contextRef="#ctx0" brushRef="#br0" timeOffset="72359.9274">10223 15098 177 0,'0'3'24'16,"0"0"-11"-16,0-3-9 16,0 0-13-16,1-1 16 15,5 2-5-15,0 2 0 16,3 0-3-16,1 0 0 15,1 2-2-15,1 1-1 0,2-1 2 16,2 1-2-16,1 1 2 16,3-1 1-16,2 1 7 15,3-1 2-15,0-2-3 16,2 0 2-16,2-3 3 15,2-1-3-15,1 0 3 0,0-1-1 16,3-3 0-16,-2-5-1 16,2-1-7-16,0-3 7 15,0 0-6-15,1-3 1 16,-2-2 4-16,1 0-3 15,-1-3 0-15,0-2-2 16,-3 0 0-16,1-1-1 16,-2-1 0-16,0-1-1 0,-2 1 1 15,-3 0-1-15,-2 0 0 16,-3-1 1-16,-3 2-3 15,-2-2 3-15,-4-2 3 16,-1 0 0-16,-2-2 5 0,-2-1-5 16,-1-1 0-16,-1 0 0 15,-2-2-4-15,-2 1 0 16,0 1 1-16,0 1-2 15,-3 1 1-15,-3 0 1 16,0-2-2-16,-1 0 1 16,-2 0 2-16,-1 0 8 0,0 0-10 15,-2 2 1-15,-1-1-2 16,-1-1 6-16,-2 1 8 15,1 1-7-15,-2-1-4 16,-1-2 2-16,0 0-3 16,-1 0 1-16,0-1-1 0,0 2 1 15,-2 0 2-15,1 2 2 16,1 2-1-16,-1 1-1 15,-1 2-2-15,0 4 1 16,-1 1 0-16,0 3-1 16,-1 2 1-16,0 2 1 0,0 1-2 15,1 2 2-15,0 2-3 16,1 1 0-16,0 1-1 15,-1 2 0-15,1-1 2 16,-2 2-3-16,0 1 3 16,0 2-1-16,-1 0 0 15,-1 1-2-15,0-1 2 0,1 0-1 16,1 1 0-16,1 3 0 15,0 0 0-15,1 1 0 16,1 1 0-16,0 1 0 16,-1 3 0-16,1 0 0 15,-2 1 0-15,1 3-1 0,-1 0 2 16,0 2-2-16,1 1 1 15,-1 2 0-15,1 2 0 16,0-3 0-16,1 4 0 16,1 2 0-16,2-1 0 15,-1-1-1-15,2 1 1 0,2-3 1 16,0-2-2-16,0-2 1 15,3-2 1-15,1-3-1 16,1-2 0-16,1-1 0 16,1-3 0-16,2-1-1 15,1-2 1-15,2 1 1 0,0-2 0 16,-1-1-1-16,2 0 3 15,0 0-1-15,0 0 1 16,0 0-1-16,1 0 0 16,-1-2-2-16,0 0-3 15,0 2-15-15,0-2-22 0,-2 1-21 16,-2-2-102-16</inkml:trace>
  <inkml:trace contextRef="#ctx0" brushRef="#br0" timeOffset="72765.5282">9835 13914 318 0,'3'-12'12'0,"-1"3"-11"15,1 2-1-15,1 1 8 16,0 2-7-16,-2 2-1 16,1 2-4-16,-1 0-7 15,-2 0 1-15,0 4-5 16,0 7 14-16,1 1 4 15,-2 5 0-15,-3 2 4 0,1 1 1 16,-1 2-1-16,-1 2-2 16,1-1-2-16,0 0 0 15,0-1-2-15,0-3 1 16,1-1-2-16,1-3 1 0,2-3-1 15,-1 0 1-15,1-5-1 16,0 0 1-16,2-4 0 16,4-1 5-16,4-2 6 15,1 0 2-15,2 0-4 16,5-8 1-16,2-1-5 15,3-1-3-15,3-3-4 0,1 0-28 16,0-3-65-16</inkml:trace>
  <inkml:trace contextRef="#ctx0" brushRef="#br0" timeOffset="75994.7338">6377 15074 211 0,'-2'-9'12'0,"0"-3"5"15,2 2-14-15,0 0 3 16,1-1-5-16,4 2 8 15,3 1-6-15,0 2-4 0,4 0 8 16,3 1-5-16,1 3-1 16,2-1 0-16,4 3-1 15,1 0 1-15,2 0-2 16,1 10 1-16,-1 2-1 15,1 3 1-15,0 5-1 0,0 3 1 16,-1 4 0-16,1 2-2 16,-2 2 2-16,-1 1-1 15,-3 3-1-15,-1 0 1 16,-3 3-1-16,-3 4 4 15,-2 2 4-15,-5 2 0 0,-2 2 2 16,-4-1-3-16,0 1-2 16,-8-1 2-16,-5 0-1 15,-3 0-1-15,-4-2 0 16,-2-1 0-16,-2-2-1 15,-2-4 0-15,-1-2 0 16,-3-5-1-16,-1-4-1 16,-1-2 1-16,-2-6-13 0,-1-5-48 15,1-11-140-15</inkml:trace>
  <inkml:trace contextRef="#ctx0" brushRef="#br0" timeOffset="77289.5361">4608 15090 170 0,'-39'1'41'0,"2"1"-11"16,0 2-9-16,2 2-12 15,1 2-9-15,1 1-9 16,0 3-16-16,2 0 5 16,1 0 14-16,0 1 3 15,2 1 0-15,2 1 1 16,2 2 4-16,1 1-1 0,2 2 8 15,3 2-2-15,1 3-2 16,1 0-1-16,2 1-4 16,2 2 0-16,3 0 0 15,2-2 0-15,2 1 0 16,2-2 0-16,2 0 4 15,1-3 4-15,0 0-3 0,2-2 0 16,5-1-2-16,3 0-2 16,1-1-1-16,1 1 2 15,2 0-2-15,1-2 1 16,3 1-1-16,0 0-2 0,3-1 3 15,0 1-2-15,3-1 2 16,2-3 1-16,0 2-1 16,2-1 5-16,0 0 3 15,2 0-5-15,1 0-1 16,0 0 5-16,0 1-3 15,0-1-3-15,3 1 0 0,-1 0 1 16,2 0-2-16,-1 0 1 16,1 0 0-16,1-2-2 15,2-1 1-15,-1-1-1 16,1-2 0-16,1 0 0 15,-1-3 1-15,0-1 0 0,0 1 7 16,0-2 2-16,0 0-2 16,0 1-5-16,0 0-2 15,1-2 0-15,0 0 0 16,-3-1-1-16,1-1-10 15,-1-1 6-15,-5-1-31 0,-4-3-140 16</inkml:trace>
  <inkml:trace contextRef="#ctx0" brushRef="#br0" timeOffset="80175.5411">7070 15485 317 0,'0'0'4'15,"0"0"-4"-15,0 0 0 16,0 0 3-16,0 0-3 0,0 0-3 16,3 0-6-16,-1 3 2 15,3 5-1-15,-1 1-3 16,2 3-2-16,-1 1 11 15,2 1 1-15,1 2 0 16,2 1 1-16,2 1 0 16,3-1 0-16,4-1 0 0,2-4 0 15,3-2 1-15,6-5-1 16,2-5 9-16,5 0-4 15,5-5 1-15,3-10 3 16,5-2 4-16,3-6-1 16,3-3-3-16,0-6-2 0,0-2 4 15,1-3-4-15,-2-1-4 16,-2-1 0-16,-3 2-3 16,-4 1 2-16,-4 4 0 15,-7 5-4-15,-6 5 2 16,-8 3-1-16,-6 5 2 0,-6 5 3 15,-3 3-2-15,-5 4 0 16,0 2-3-16,-1 0-15 16,0 4-30-16,0 2 5 15,0-1-91-15</inkml:trace>
  <inkml:trace contextRef="#ctx0" brushRef="#br0" timeOffset="82016.3444">9799 11603 122 0,'1'1'17'0,"-1"0"-15"15,2 2-3-15,0 0 2 0,0 3 1 16,-1 0-1-16,3 4-1 16,-2 0 1-16,1 2-1 15,0 1 1-15,1 4-2 16,1-1 2-16,-1 2-1 15,3-1 0-15,0 0 2 16,1 0 0-16,2-2 2 0,-1-2 3 16,1-2-2-16,1-2 4 15,1-1 6-15,0-4 2 16,3-2 0-16,2-2 1 15,2 0-13-15,4-2 2 16,2-9-2-16,3-2-3 0,4-7 1 16,3-4-3-16,5-3 0 15,2-6-2-15,4-2 2 16,5-3 6-16,3-3-1 15,3 0 6-15,3 1-2 16,2-2-4-16,2 1-4 0,2 0 0 16,-1 1 0-16,-1 1-3 15,-2 1 4-15,-2 4-4 16,-1 2 3-16,-6 4-1 15,-5 4 2-15,-6 5 1 16,-8 4-1-16,-6 3 5 0,-8 5 2 16,-6 2-2-16,-6 1-3 15,-4 4-3-15,-2 0-6 16,-2 0-7-16,0 6 13 15,0 4-3-15,-4-1-31 16,-5-3-94-16</inkml:trace>
  <inkml:trace contextRef="#ctx0" brushRef="#br0" timeOffset="90348.7592">8166 14555 189 0,'2'-6'15'0,"0"-1"-13"0,3-1-4 15,1 0 12-15,3-3 11 16,2-2-1-16,4-3-2 16,4-2-6-16,4-3-6 15,6-4 8-15,3-2-6 16,6-4-4-16,5-4 0 0,4-2-5 15,3-2 4-15,2 0-2 16,3-2-1-16,-2 5 0 16,1 0 1-16,-2 4-2 15,-4 0-2-15,-2 4-18 16,-8 3-39-16,-8 1-64 0</inkml:trace>
  <inkml:trace contextRef="#ctx0" brushRef="#br0" timeOffset="90957.1603">8218 14244 317 0,'-1'2'4'15,"-2"0"-6"-15,1 5-25 16,0 3 21-16,-1 4 3 15,-1 1-4-15,-1 4-5 16,0 2-6-16,-2 0 9 0,1 0 7 16,-2 0 2-16,0-2 0 15,1-1 0-15,1-2 0 16,1-3 5-16,1-1 5 15,1-1 4-15,3-2-4 16,0 0-2-16,0-1-2 0,0 0-2 16,8-1-4-16,1 3 1 15,5-1-4-15,0 1 8 16,3 0-3-16,3 1 0 15,2 1 1-15,0-2-4 16,0-2 0-16,0-1-2 0,-1-4-3 16,-1-2 4-16,0-1 1 15,-2 0-2-15,1-9 2 16,-1-1 5-16,-2-3-1 15,1-1 5-15,-2-2 2 16,-1 0-4-16,-1-2-3 16,-2-2 0-16,-2 4-1 0,-2 0-1 15,-4 3 1-15,-3 0-5 16,-6-1-45-16</inkml:trace>
  <inkml:trace contextRef="#ctx0" brushRef="#br0" timeOffset="104904.5848">9331 14252 272 0,'0'0'25'0,"0"0"-21"16,0 0 14-16,-2-1-1 15,1 0-13-15,1 0-3 0,-1-1-1 16,0 0 1-16,0 0 0 16,0-1 0-16,0-1 2 15,-1 1 11-15,0 1 1 16,1-1 0-16,-1 1-2 15,0 1-7-15,2 0-3 0,-1-1-1 16,-1 2-2-16,2-2 1 16,0 2-1-16,-1-1-1 15,1 1 1-15,-1 0-1 16,0 0-1-16,0 0 0 15,1 0 0-15,0 0 2 16,-1 0 0-16,1 0 0 0,-1 0 0 16,1 0 0-16,0 0-1 15,0 0-1-15,0 0-5 16,0 0 3-16,0 0 2 15,0 0 1-15,0 0-1 16,0 0 2-16,0 0-1 0,0 0 1 16,0 0 1-16,0 0-1 15,0 0 1-15,-1 1-2 16,1-1 2-16,0 0-1 15,0 2 0-15,0-2 0 16,-1 1 0-16,1 1-1 0,0-1 1 16,0 2-4-16,0-2-31 15,-2-1-58-15</inkml:trace>
  <inkml:trace contextRef="#ctx0" brushRef="#br0" timeOffset="105559.7859">10087 12464 78 0,'-7'0'1'0,"2"0"0"16,0 0 2-16,1 0 3 15,2 0-3-15,-1-1-2 0,1-4-2 16,1 0-6-16,0-1-23 15</inkml:trace>
  <inkml:trace contextRef="#ctx0" brushRef="#br0" timeOffset="106308.5873">10040 12401 135 0,'-3'-1'30'0,"0"-2"-13"16,0 1 10-16,0 1 7 15,1 0-12-15,0-1-6 0,0 1 2 16,0-1-5-16,2 2-4 15,0-2-6-15,0 1-3 16,0-1-3-16,0-2-11 16,0 3 9-16,3-4 4 15,1 0 6-15,0 2-6 16,1-1 3-16,1 1-2 0,1 1-1 15,1 2 5-15,1 0-4 16,1 0 1-16,0 0-1 16,0 5 1-16,1 2-1 15,-1 3-1-15,0 0 1 16,-1 3 0-16,1 1 0 15,0 1 0-15,0 2 0 0,0 1 0 16,2-1 1-16,-2 2 1 16,2-2 0-16,-1 1 3 15,0 2 1-15,1-2 0 16,-1 3 0-16,-1 0-4 0,-2 3 0 15,1 1-2-15,-3 1-1 16,-1 2 1-16,-1 2 0 16,-3 2 1-16,-1-1-3 15,0 1 1-15,-1 0 3 16,-4 0 1-16,-2-3-3 15,0 0 0-15,-1-1-1 0,0 0 0 16,-1-2-1-16,-1-1-3 16,-1 0 3-16,-2-1 3 15,0 0-2-15,-2-1 1 16,-2 0 1-16,0-2-1 15,0 0 0-15,-1 0 1 0,1 0-1 16,1-1 2-16,-1-2-2 16,2 2 0-16,-1-1 0 15,0 0 0-15,0 3 0 16,-1-5 0-16,0 1 1 15,-2-1-1-15,3-4 1 0,-1 2-1 16,2-3 1-16,0-1 0 16,2-3 1-16,2 0 0 15,0-3 2-15,1-1 2 16,2-2-4-16,2 0 0 15,0-1-1-15,2 1 1 0,1-2-2 16,1 2 0-16,2 0-2 16,0-2-31-16,0 0-18 15,2-1-77-15</inkml:trace>
  <inkml:trace contextRef="#ctx0" brushRef="#br0" timeOffset="109490.9928">537 13826 194 0,'16'-5'87'0,"2"-2"-86"15,2 1 2-15,2 0 12 16,4 0 8-16,2-1-6 16,2 0-6-16,3-1-4 0,4 0-2 15,3 0-4-15,3 0-1 16,4-1 1-16,3 1-1 15,3-2-2-15,3 2-3 16,0 0-2-16,3-1-1 16,3 0 4-16,0 2 1 0,3-2 2 15,1 0-1-15,4 0 2 16,4 1 0-16,-1 1 0 15,2-2 0-15,2 2 1 16,1 0 1-16,0 1 5 16,1 1-3-16,4 1-2 15,2 1-1-15,1 1-1 0,2-1 1 16,0 2-1-16,2 0 2 15,-2 0-2-15,3 1 0 16,-1 0 0-16,3-1 0 16,0 1 1-16,2 1-1 15,-1 0 0-15,-1-2 0 0,1 1 0 16,-1-1 1-16,1 1-1 15,0-1 0-15,0 0 0 16,2 1 1-16,-1-1-4 16,3 0 3-16,-2 1 0 15,1-2-2-15,-2 6-8 0,1-2 14 16,-3 0-3-16,0 2-1 15,-3-3-1-15,1 3 2 16,-1 1 0-16,-1 0-2 16,1 3-4-16,-1 3-10 15,2 0-11-15,-1 2-6 16,1-2-10-16,-1 0-6 0,0-1 22 15,-2-2 20-15,1-2 9 16,-2-3 24-16,0 0 7 16,0 0-10-16,2-3-10 15,0 0-11-15,-2 0 0 16,1 0-4-16,-1 0-3 0,-3-1-1 15,-4 1 5-15,-6 0 0 16,-4-3 11-16,-7-3 20 16,-6-1 7-16,-6 1-9 15,-6-1-13-15,-7 1 3 16,-6 0-5-16,-6 1-8 15,-4 1-5-15,-5 0 0 0,-3 1-1 16,-2 0-14-16,-5-3-26 16,-5-6-75-16</inkml:trace>
  <inkml:trace contextRef="#ctx0" brushRef="#br0" timeOffset="110395.7945">555 13196 348 0,'-1'-27'1'0,"-6"-8"-10"15,2-5 11-15,0-9 19 0,1-12-4 16,1-10-4-16,2-11-5 15,0-9-5-15,0-12-3 16,7-5-2-16,1-8-1 16,3-11-9-16,-1-5 1 0,2-6-6 15,-3-3-6-15,1-5 3 16,-3-1 7-16,-1 2 3 15,-4 6 4-15,-2 6 3 16,0 9 14-16,-3 10 18 16,-4 11 2-16,3 6-4 15,-1 9-6-15,3 8-10 16,3 4-7-16,-1 7-6 0,4 8-23 15,0 7-52-15,1 4-156 16</inkml:trace>
  <inkml:trace contextRef="#ctx0" brushRef="#br0" timeOffset="110926.1954">543 9965 305 0,'-26'50'8'15,"0"-9"-6"-15,2-7 17 16,3-5 17-16,1-8-13 15,4-7-6-15,2-8 2 0,2-5-2 16,2-1-1-16,2-7-12 16,2-11-6-16,1-6-10 15,4-5 1-15,0-7-9 16,4-6-4-16,5-5 1 0,3 0 12 15,2-1 7-15,1 3-1 16,1 6 1-16,1 3 7 16,1 8-6-16,2 6 6 15,1 5-7-15,2 9-6 16,0 4 2-16,1 3 7 15,-1 9 1-15,0 11 0 0,-3 8-2 16,-1 12 2-16,-1 4 8 16,-3 7 7-16,2 1-1 15,2 4-6-15,3-1-3 16,1-7-5-16,3-14-68 15</inkml:trace>
  <inkml:trace contextRef="#ctx0" brushRef="#br0" timeOffset="113749.8004">9433 10099 248 0,'-4'0'22'16,"1"0"-19"-16,2 0 1 15,1 0 8-15,0-7-22 16,5-2 18-16,4-5-4 15,5-4-5-15,6-8 2 16,7-5 0-16,7-8-1 0,6-6 3 16,7-9-1-16,6-4-2 15,7-6 0-15,3-5 1 16,2-4-1-16,4-6 1 15,2-5 2-15,2-4 4 16,0-5 4-16,1-4 3 0,2 2 1 16,1 0 1-16,-2 3-3 15,-2 5 1-15,-2 6-2 16,-3 7-8-16,-5 9-3 15,-5 8 0-15,-6 9-1 16,-8 11-13-16,-9 6-31 0,-11 7-45 16</inkml:trace>
  <inkml:trace contextRef="#ctx0" brushRef="#br0" timeOffset="114420.6015">9418 9704 327 0,'0'6'3'16,"-7"0"-20"-16,0 3-9 15,0 6 25-15,-2 2 0 16,1 5 0-16,-3 2 1 16,1 5 2-16,-1 0 1 15,-2 3 5-15,-1 3-5 0,0 1 2 16,-1 0 2-16,-1 2 1 15,4-2 6-15,0-2 2 16,2-1-1-16,3-3-4 16,3-4-6-16,2-2 0 15,2-3-4-15,0-2 0 0,7-5-3 16,5-3 1-16,2-3 1 15,4-3 0-15,5-3 1 16,4-2 0-16,6-1 10 16,3-12-3-16,5-3 0 15,4-2-4-15,2 0-1 0,3 1-12 16,-4 0-32-16,-2 3-79 15</inkml:trace>
</inkml:ink>
</file>

<file path=ppt/customXml/item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2:39.711"/>
    </inkml:context>
    <inkml:brush xml:id="br0">
      <inkml:brushProperty name="width" value="0.05292" units="cm"/>
      <inkml:brushProperty name="height" value="0.05292" units="cm"/>
      <inkml:brushProperty name="color" value="#FF0000"/>
    </inkml:brush>
  </inkml:definitions>
  <inkml:trace contextRef="#ctx0" brushRef="#br0">4797 4713 293 0,'-3'0'0'0,"0"-3"19"0,3-2-1 15,0-1-10-15,0 3-7 16,0 0 1-16,4 0 0 16,3 1-2-16,2 0 3 15,-1 2-2-15,3 0 0 16,0 0-2-16,1 4 0 0,-1 5-1 15,2 3 1-15,-1 2-2 16,0 2-2-16,0-1 2 16,0 4 1-16,2-3 2 15,0 0 0-15,3-3 0 16,2-3-2-16,2-5 0 15,4-5-1-15,2 0 4 0,2-4 1 16,2-10 3-16,3-5-2 16,4-5-1-16,3-3 4 15,2-4-5-15,5-4 0 16,1-4-1-16,3-3 1 0,1-2 1 15,1-2-1-15,0-1 1 16,0 2-2-16,2 1 1 16,-4 1 2-16,-1 3-1 15,-3 3 2-15,-5 5-3 16,-6 2 1-16,-6 6-1 15,-8 7-1-15,-5 8 1 0,-7 5-2 16,-5 4-9-16,-5 9-30 16,-1 2-33-16,-1 0-82 15</inkml:trace>
  <inkml:trace contextRef="#ctx0" brushRef="#br0" timeOffset="5772.0101">9476 5879 124 0,'1'0'20'15,"2"-2"-6"-15,-1-3-3 16,-1 2 7-16,3-1 1 0,-1 1-7 15,0 1-6-15,0-1-2 16,0 2-1-16,0-1-3 16,0 2 0-16,1 0 0 15,-1 0-2-15,1 0 1 16,-1 0-1-16,0 0-3 15,3 0 4-15,-1 4 2 0,1 1 1 16,2 1 1-16,1 3-3 16,-1 1-2-16,3 1-1 15,-1 3 3-15,1 1 3 16,0-1 0-16,1 0-2 15,0-2 2-15,0-1-3 0,1-3 1 16,-2 1-1-16,2-5 11 16,1-2 1-16,0-1 0 15,5-1 0-15,2-1 2 16,4-9-3-16,4-4-3 0,5-5 0 15,3-5-2-15,1 1-2 16,3-4 0-16,0-2 0 16,1-3 2-16,4 2 3 15,2-4-4-15,3-1-3 16,0-3 1-16,4 0-3 15,-1 0 2-15,-2 0-1 0,-2 2-1 16,-4 2 3-16,-4 2-1 16,-6 3 3-16,-5 4 3 15,-7 4-2-15,-3 6 0 16,-7 2-4-16,-3 6-1 15,-3 2-1-15,-3 5-1 16,-2 0-16-16,-3 8-19 0,1 6 10 16,-1 2-21-16,-2-2-82 15</inkml:trace>
  <inkml:trace contextRef="#ctx0" brushRef="#br0" timeOffset="17317.0304">8583 6935 202 0,'4'-7'9'0,"-1"1"-2"16,1 3-2-16,1-1 10 15,1 3-4-15,0 1-6 16,0 0-4-16,2 5-8 15,-1 7 5-15,1 3 4 16,1 5 3-16,1 3-4 0,1 1 0 16,2 1 0-16,1 1 0 15,1-4 0-15,1-3 2 16,2-3 1-16,1-5 9 15,3-4-1-15,2-6 5 16,5-1 0-16,4-2-6 0,7-13-3 16,6-4-4-16,8-5-3 15,8-6 2-15,8-3-4 16,6-5 2-16,5-2 1 15,3-3-5-15,2-3-3 16,-2 2 4-16,-2 1-9 0,-3 0 14 16,-6 5-2-16,-5 3 0 15,-12 6 4-15,-9 4 9 16,-11 6 5-16,-9 7 1 15,-10 3-1-15,-6 7-6 16,-4 2-12-16,-2 3-8 16,1 12 2-16,3 5 6 0,-1 0-46 15,2-5-59-15</inkml:trace>
  <inkml:trace contextRef="#ctx0" brushRef="#br0" timeOffset="33229.0584">10211 8282 277 0,'3'1'12'16,"-1"1"-15"-16,2 1 0 16,-1 0 2-16,2 3 1 0,-2 1 2 15,1 0-2-15,-1 2-3 16,-1 1-3-16,0 2 8 15,1 2 0-15,-2 0 0 16,2 2-1-16,0 2-1 16,1 0 0-16,4 2 0 15,2-2-1-15,5 0-3 0,6-5-2 16,8-7-1-16,8-6-2 15,9 0 0-15,8-15 12 16,8-9 3-16,7-8-5 16,8-6 2-16,5-8 9 15,7-4 1-15,3-4 1 0,5-1 2 16,1-2 0-16,1 1-1 15,-2 0-1-15,-4 3-5 16,-5 6 0-16,-8 4-6 16,-10 7-1-16,-7 9 0 15,-10 8-5-15,-9 5-28 0,-8 4-46 16,-8-1-187-16</inkml:trace>
  <inkml:trace contextRef="#ctx0" brushRef="#br0" timeOffset="60501.9065">10026 8025 285 0,'-6'0'6'0,"1"0"-5"16,3 0 9-16,1 0 20 16,1 0-13-16,0 0-18 0,3 0-6 15,5-1 7-15,2-1 4 16,1 1 0-16,1 1 0 15,-2 0-6-15,0 6 2 16,-2 7-3-16,-2 5 0 16,1 5 2-16,-4 4 1 15,2 5-1-15,-1 5 3 0,-1 2-2 16,3 0 1-16,0-3-1 15,3-3 1-15,2-5-1 16,2-5-1-16,2-4 0 16,1-5 2-16,1-2-1 15,2-4 0-15,3-3 1 0,2-2 0 16,4-3 1-16,4 0-1 15,5-10-1-15,7-5 5 16,4-7-3-16,6-6-4 16,6-6 5-16,7-6-1 15,6-5 0-15,4-4-2 0,6-4-3 16,1-2 1-16,2-3 1 15,-1 1 0-15,-1 1 0 16,-3 3 1-16,-5 6 1 16,-2 8 0-16,-4 6-2 15,-5 9-7-15,-5 6-21 16,-8 1-37-16,-9 6-117 0</inkml:trace>
  <inkml:trace contextRef="#ctx0" brushRef="#br0" timeOffset="62904.3108">5613 9491 203 0,'5'-1'4'0,"1"-1"-6"15,-1 2-1-15,1 1 1 16,0 6-2-16,0 4 3 15,0 1 4-15,2 0-3 16,0 0 0-16,1 0 2 0,3-2-1 16,2-3-2-16,1-2-1 15,6-4 2-15,5-1 16 16,4-3 4-16,9-10 3 15,6-7-7-15,7-5-5 16,9-8 2-16,9-7 1 16,8-4 0-16,6-3-4 0,4-4 1 15,2 3-10-15,-2 2 1 16,-3 2-1-16,-5 1 0 15,-5 4-2-15,-8 4 1 16,-5 3 1-16,-6 3 1 0,-7 6-4 16,-8 7 0-16,-9 5-23 15,-8 5-17-15,-8 3-65 16</inkml:trace>
  <inkml:trace contextRef="#ctx0" brushRef="#br0" timeOffset="64979.1144">7452 10870 202 0,'7'0'3'0,"0"-2"-8"15,4-1 8-15,0 1 1 0,4 2-3 16,1 0-1-16,2 0-2 16,1 0 2-16,4 0 4 15,0-1-3-15,2 1-2 16,3 0 2-16,3 0 1 15,1 0-4-15,6 3 0 16,1-1 1-16,6 1 1 0,4-2-2 16,5-1-1-16,4 1 6 15,4-2-8-15,2 1 8 16,4-1-9-16,1 1 8 15,4 0 0-15,4 0 0 16,3 0 0-16,4 0 0 0,2 0-2 16,1-1 5-16,1 1-4 15,1-1 2-15,0 0 11 16,1 1 2-16,-1 0-5 15,-1-1-1-15,1 1-6 16,-3-1-2-16,-4 1-2 0,-3 0 2 16,-5-1-1-16,-6-1 0 15,-4-2-1-15,-7 1 1 16,-5-2-2-16,-7 2 4 15,-6-1-3-15,-5 1 0 16,-5 0 1-16,-4 0-1 16,-4-1 1-16,-4 3 0 0,-1 1 4 15,-3 0-2-15,-1 0-2 16,-2 0-3-16,0 1 1 15,-2 5-19-15,-1-3-43 16,-2-3-50-16</inkml:trace>
  <inkml:trace contextRef="#ctx0" brushRef="#br0" timeOffset="67397.1187">7435 11890 293 0,'7'-1'4'16,"-2"-7"-14"-16,0 0 13 15,2 4 4-15,1-2-5 0,-1 2-2 16,-1 2 0-16,3 0-1 15,-1 1 0-15,1 1-18 16,0 0-16-16,1 0 5 16,1-1 13-16,1 1 11 0,0 0 4 15,4 0-1-15,1 0 2 16,3 0 2-16,2 0-1 15,4-1 0-15,1 4 0 16,3 0 0-16,3-1 0 16,2-1 3-16,3-1-6 15,1 2 2-15,5-1 1 0,2 0-1 16,4 0 6-16,3 0-8 15,2 1 8-15,0-1-3 16,3 0-3-16,1 1 4 16,1-2-4-16,3 1 2 15,1-1 0-15,1 0-2 0,2-1 0 16,3 1 0-16,0 0 2 15,1 0-1-15,-1 0 2 16,4 1-1-16,-1 1-6 16,1 1 7-16,1-1 0 15,0-1-2-15,-1 1 1 16,-1-2-2-16,0 0 2 0,2 2 5 15,-1-2-1-15,1 1 5 16,3-1-7-16,-2 2-1 16,0 0 2-16,1-2-6 15,0 2 5-15,0-2-4 0,-1-2 2 16,1 2-2-16,-2 0 6 15,-3-1 2-15,0 1-1 16,-5-3-1-16,-2 0-5 16,-2 0 4-16,-5 1-4 15,-4 0-12-15,-3 0 22 0,-6 0-10 16,-6 0 3-16,-4 1-2 15,-4 0 0-15,-4 0 0 16,-4 0 0-16,-4 0-3 16,-3 1 3-16,-3 0-1 15,-2 0 0-15,-4 0 0 16,-1 0 0-16,-2 0-1 0,-2 0 2 15,0 0-2-15,-2-1 4 16,1 0-2-16,-1 0 0 16,0 1-2-16,0-2-2 15,0 2 7-15,0-1-1 16,0 1-3-16,0 0-5 0,0 0-14 15,0 0-28-15,0 0-5 16,-3-2-53-16</inkml:trace>
  <inkml:trace contextRef="#ctx0" brushRef="#br0" timeOffset="79613.9401">8485 12648 137 0,'0'1'1'0,"0"-1"1"16,1 0-7-16,0 1 3 15,0 2 4-15,0-1-1 16,1 4 0-16,0 1-1 15,2 1 0-15,0 2 0 0,2 1 0 16,4 0 0-16,1 2-2 16,5-3-1-16,2 0 0 15,3-3 1-15,4-2 2 16,4-3 2-16,4-3 13 15,2 1 8-15,5-8 5 0,2-4 5 16,3-4-4-16,1-1-8 16,1-2-9-16,4-2-3 15,-2 1-6-15,3 1 1 16,0 0-6-16,-1 1 4 15,-1 1-1-15,-3 3-3 0,-3 0 3 16,-6 3-5-16,-2 2-1 16,-7 4-1-16,-4-2 3 15,-4 5-2-15,-4 1 4 16,-3 1-7-16,-1 0-5 15,-2 5-11-15,-1 3-13 16,-1-1-11-16,-1 0-21 0</inkml:trace>
  <inkml:trace contextRef="#ctx0" brushRef="#br0" timeOffset="85089.5497">5411 13927 153 0,'-2'-8'12'0,"0"-2"-9"15,1 2 8-15,0 0-2 16,0-1-2-16,1 3-2 0,0-1-1 16,-1 1-1-16,0 2-1 15,0-1 0-15,1 1-2 16,-1 2 2-16,0 0-2 15,1 1 1-15,0 1 0 16,0 0-1-16,0 0-4 16,0 0-1-16,0 3 1 0,0 6 3 15,0 3 1-15,0 1 1 16,4 4-1-16,0 1 0 15,2 1 0-15,2-1 0 16,2 1-1-16,3-3 0 16,2-1-3-16,2-2 1 0,5-5 0 15,3-2 3-15,3-3 2 16,4-4 4-16,5 1 1 15,4-11-4-15,5-4 5 16,3-4-3-16,3-5 3 0,6-3-1 16,1-2-2-16,0-4 0 15,3 0-2-15,-1 0-1 16,-2-1-2-16,-3 3 0 15,-1 0 2-15,-7 5-2 16,-3 1 1-16,-5 3 2 16,-5 5-4-16,-5 2 2 0,-5 5-2 15,-3 0 1-15,-4 6-2 16,-3 1 1-16,-3 3-6 15,-2 0-3-15,0 0-4 16,-1 3-3-16,-1 1-20 16,-1-3-52-16</inkml:trace>
  <inkml:trace contextRef="#ctx0" brushRef="#br0" timeOffset="87881.9547">7694 15360 140 0,'61'-8'32'0,"2"-2"-28"16,2 2-4-16,1 2 2 15,0-1-3-15,2 2 3 16,0 0-3-16,-2 1 0 15,0 1-8-15,-1 0 6 16,1 2 1-16,0-2-6 16,1 3-2-16,1-2 0 0,1 1 2 15,0 1 7-15,-1-1 0 16,1 1 1-16,0-1 2 15,0-1-6-15,0-1 16 16,2 0-3-16,2 1 1 16,0-3-7-16,1 1-2 0,2 0-2 15,0-2 2-15,1 3-6 16,0 0-2-16,-1 1-4 15,1 0 8-15,-2 2-28 16,0-1 40-16,0 0-9 16,1 0 2-16,-1 1-2 15,2-1 1-15,2 3-1 0,-1 0-3 16,1-1 2-16,0-1 2 15,1 0 0-15,-1 0 3 16,-1-1 4-16,2 1 4 16,-1 0 4-16,0 0-6 15,-1 1-5-15,1-1-2 0,1 2-4 16,0-1 1-16,0 1 1 15,1-1-7-15,-2 1 0 16,1-1 6-16,-2 0-1 16,3-1 1-16,-1-1 1 0,1 1 0 15,1-1 2-15,-1 1-2 16,1-2-1-16,-2 2-1 15,0-1 5-15,0 1-4 16,-2-4 3-16,0 1 4 16,-2-1 6-16,0 1 3 15,-1 0-3-15,1 1 1 0,-2 0-10 16,2 2-3-16,-2-1-3 15,-1 0-3-15,-3 1-3 16,-3-1 8-16,-2-1 0 16,-5 2 0-16,-3-1 3 15,-4-1 2-15,-3 2 0 0,-6-1-2 16,-5 0-4-16,-3-1 2 15,-6 2 0-15,-4 0-2 16,-4 0 1-16,-4 0-1 16,-2 0 0-16,-4 0-3 15,-3 0-4-15,-1 0-6 0,-2 3-4 16,-3 0 1-16,-1-1-8 15,-1 1 3-15,-1 1 5 16,0 0-9-16,0-2-24 16</inkml:trace>
  <inkml:trace contextRef="#ctx0" brushRef="#br0" timeOffset="98552.3735">10969 16693 222 0,'0'-11'5'0,"0"-2"-3"15,0 4 9-15,0 1 11 16,0 1-14-16,-2 0-2 15,1-1 6-15,-1 2 0 16,2 3 2-16,0-2-8 16,0 4-1-16,0 0-5 0,0 1-2 15,0 0-6-15,0 5 8 16,0 4 0-16,0 5-1 15,0 0 1-15,0 3 0 16,2 3 0-16,5-3 0 16,4-1-2-16,4 1-1 0,5-6-2 15,6-6 1-15,7-3 7 16,7-2-3-16,8-12 10 15,6-6 4-15,6-7-8 16,5-5 5-16,4-3-4 16,3-3 0-16,3-2-2 15,2-1-3-15,2-1 1 0,0 1-1 16,0 0-3-16,-3 2 1 15,-3 2 1-15,-5 5-3 16,-8 1-1-16,-9 6 1 16,-10 2 3-16,-10 6 0 15,-8 3-1-15,-7 4 0 0,-6 6-1 16,0 2-8-16,-2 4-25 15,2 4-9-15,0-4-99 16</inkml:trace>
</inkml:ink>
</file>

<file path=ppt/customXml/item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4:38.873"/>
    </inkml:context>
    <inkml:brush xml:id="br0">
      <inkml:brushProperty name="width" value="0.05292" units="cm"/>
      <inkml:brushProperty name="height" value="0.05292" units="cm"/>
      <inkml:brushProperty name="color" value="#FF0000"/>
    </inkml:brush>
  </inkml:definitions>
  <inkml:trace contextRef="#ctx0" brushRef="#br0">8259 4273 146 0,'-9'0'38'0,"1"0"-35"15,-1 0-1-15,2 0 1 16,-1-3 3-16,2 2-1 16,-1-1-2-16,2-1-1 15,0-1-1-15,1 1 0 16,0-1 0-16,3 0-1 0,0 0 0 15,1 1 2-15,0-1 2 16,0 1 6-16,1-1 1 16,3 3 4-16,0-1-3 15,1 2-5-15,1 0-4 16,0 0-2-16,2 7-1 0,0 3-3 15,0 1 2-15,1 2 2 16,0 0 1-16,1 1 0 16,1-2-2-16,1 1 1 15,-1-3-1-15,3-1 0 16,0-2 0-16,3-3-1 15,3-4-2-15,5 0 2 0,4-7 0 16,6-7 3-16,4-6 5 16,8-7 0-16,5-6-3 15,4-4-1-15,5-7-1 16,4-3-1-16,2-1 0 15,3-1-1-15,-1 2 2 0,-1 0-5 16,-2 4 4-16,-1 0-1 16,-6 3 1-16,-5 2 0 15,-8 4 0-15,-9 6 2 16,-9 5 11-16,-7 8-3 15,-7 6-5-15,-6 6-1 0,-3 3-6 16,-1 4-5-16,1 12 3 16,1 4-14-16,0 0-25 15,1-6-134-15</inkml:trace>
  <inkml:trace contextRef="#ctx0" brushRef="#br0" timeOffset="2808.0049">14128 4618 359 0,'-4'-15'6'16,"3"0"-5"-16,1 4 5 15,0 3-3-15,8 0-4 16,1 5 1-16,3-1-2 15,5 1 3-15,3 1-4 0,3 1-1 16,4-3-6-16,3 1 1 16,4-2 0-16,0-1-2 15,1 0 1-15,0-1 10 16,-3 0-1-16,-2 1 1 15,-6 2 2-15,-3 2 0 16,-4 2 2-16,-3 0 2 0,-1 5-4 16,-1 8-2-16,1 4 3 15,-1 5-3-15,0 3 0 16,1 5 1-16,-1 2-2 15,-1 6 4-15,-2 2-3 0,1 4 0 16,-6 3 0-16,0 2 2 16,-2 0-3-16,-2-2 3 15,0 0-3-15,0-3 2 16,3-2 0-16,-1-1-1 15,2 0 1-15,1 1 2 16,1 0 0-16,1-1 1 0,-2 0-2 16,1 0 0-16,-1-5-2 15,-1-1 1-15,-1-1 0 16,0-3 0-16,-1-3-1 15,-2 0 0-15,1-3 1 16,-1 1-1-16,1-5 0 0,-1 1 2 16,0-1-2-16,0-3 0 15,0-2 0-15,-1-2 0 16,-3-2 1-16,-1 0-1 15,-1-2 2-15,-2 1 1 16,-3 0-2-16,-1-2 1 16,-2 1-1-16,-3-1-1 0,-2 1 2 15,0-3 0-15,-3 0-1 16,0-1-1-16,-1 1 1 15,0-1-1-15,-3 1 2 16,-2 1-3-16,-1-2 2 16,-1 4-1-16,-4-3 1 0,1 1 1 15,1 0-2-15,0-1 1 16,2 0 0-16,4-3 0 15,1 0 0-15,3 0 0 16,4 1-1-16,2 3 0 16,2 1-1-16,4-8-57 0,2-1-148 15</inkml:trace>
  <inkml:trace contextRef="#ctx0" brushRef="#br0" timeOffset="18548.4326">15052 7078 110 0,'7'-4'4'15,"3"1"-4"-15,0-1 3 16,4 1 3-16,0-1 3 16,1 1 2-16,2 0 2 15,2 1-1-15,4 0-8 16,2-1-2-16,3 2-1 0,3 1-2 15,2 0-8-15,1 0-1 16,2 0 1-16,1 0 2 16,2-1 7-16,1 0 0 15,1 0 1-15,3 0-1 16,0 1 1-16,7 0 3 15,2-1 3-15,3 0-2 0,5 1 0 16,2-1 0-16,5-2-1 16,0 2 0-16,1-1-1 15,3-1-1-15,0 0 1 16,3 1 1-16,0-2-2 0,3 1-1 15,1 2 0-15,0-2 2 16,1 2 1-16,0 1-4 16,2-1 0-16,-1 1 2 15,2 0-4-15,0-1 2 16,0 1 0-16,2 0 0 15,-2-1-5-15,2 1 1 0,0 0 3 16,2 0 2-16,0 0-1 16,0 0 0-16,0-1 0 15,1 1 2-15,-1-2 0 16,2-1-1-16,-1 1 3 15,1-2-2-15,0 0 1 0,1-1 0 16,0 0-2-16,-1-2 7 16,2-1 6-16,-2 0-3 15,0 0 4-15,0 1-6 16,1 0-1-16,0 1-2 15,0 0-3-15,2 1 0 0,0 1-1 16,-1 0-3-16,2 2 3 16,0-1 3-16,-2 1-4 15,1 0 1-15,-1 1 1 16,-2 1-1-16,0 0-1 15,1-1 1-15,-2 1-3 0,0 0 2 16,0 6 0-16,-1 0-1 16,0 1 0-16,0 3 0 15,-2-2 0-15,-2 1-4 16,-2-2-1-16,-2 0 0 15,-3 1 2-15,-4-2 2 16,0-1 1-16,-2 1 0 0,0-1-1 16,-4 0 0-16,-2 0 0 15,-2 0 4-15,-3 0-3 16,-3 0-1-16,-4 2 1 15,-3-2 0-15,-2-1 1 16,-5 0-3-16,-4 0 2 0,-5 0 1 16,-4-3-1-16,-5 3 0 15,-4-2 1-15,-5 0-1 16,-2 0 3-16,-5 1-1 15,-2 2-3-15,-3 1-1 16,-3 1-4-16,0 3-23 0,-5 0-31 16,-4-2-3-16</inkml:trace>
  <inkml:trace contextRef="#ctx0" brushRef="#br0" timeOffset="30437.6536">10722 7588 148 0,'0'0'1'0,"0"0"6"16,2 1-9-16,-2 2 2 16,2 0 2-16,0 1 3 15,0 1 1-15,0 2-3 0,1 0-2 16,1 0 2-16,1 0-3 15,1 0 1-15,3 0-1 16,1-1 0-16,5-1 1 16,2-2 3-16,5-2 3 15,4-1 1-15,8 0-3 16,5-8 9-16,6-6-11 0,6-3-2 15,4-3 3-15,3-5-4 16,1-4 1-16,1 0 2 16,-3-1 0-16,-2-1 12 15,-3 3 5-15,-6 3-5 0,-3 0-3 16,-7 5-3-16,-6 5-5 15,-5 2-2-15,-5 7-3 16,-3 1-14-16,-7 2-62 16,-3-3-60-16</inkml:trace>
  <inkml:trace contextRef="#ctx0" brushRef="#br0" timeOffset="34339.6605">7384 8672 94 0,'6'0'46'16,"-1"-1"-43"-16,1-3-2 16,1 1 4-16,1 1 3 0,0-1 0 15,0 1-4-15,-1-2-1 16,0 2 1-16,-1 1-2 15,1 0 0-15,-3 1-2 16,0 0-1-16,-1 4-2 16,0 5 5-16,-2 3-1 0,1 3 0 15,-2 0 1-15,1 3 0 16,1 0-2-16,1-1 1 15,2-3-1-15,2-2 2 16,2-4-2-16,5-4-3 16,4-4-1-16,6 0 8 15,7-12 10-15,7-7 6 0,5-7-4 16,6-7-2-16,4-4-6 15,5-2-3-15,1-4-1 16,1 2-1-16,1-1-2 16,2 3 0-16,-2 0 0 15,-4 2 1-15,-2 2-2 0,-5 4 1 16,-7 5 0-16,-7 4-2 15,-8 6-1-15,-6 8-3 16,-7 6-12-16,-4 2-22 16,-7 0-24-16,-4 2-71 15</inkml:trace>
  <inkml:trace contextRef="#ctx0" brushRef="#br0" timeOffset="48192.4849">8088 9603 262 0,'1'0'5'0,"-1"0"-5"15,1 0-5-15,2 0 2 16,0 0 2-16,1 0 0 16,0 0 4-16,0 0-2 15,0 0 0-15,0-1-1 16,1 2-4-16,-2 6 3 0,0 0 2 15,1 2-1-15,0 2 1 16,-1 5-1-16,1-1 1 16,2 3 0-16,2-1-1 15,1-1 0-15,4-1 0 16,1-3 0-16,2-4-3 15,4-4 0-15,1-4 1 0,0-1-1 16,3-4 6-16,3-10-6 16,2-4 8-16,4-5-2 15,2-4 4-15,3-4 1 16,2-1 3-16,0-2 2 0,-1 0-1 15,-2 0-5-15,0 0 1 16,-3 3 0-16,-2-1-2 16,-1 4-4-16,-2 4 0 15,-2 5-1-15,-2 4-1 16,-2 3-4-16,-4 8-22 0,-2-1-29 15,-6 2-80-15</inkml:trace>
  <inkml:trace contextRef="#ctx0" brushRef="#br0" timeOffset="52310.8921">9963 11475 50 0,'41'-1'18'0,"0"1"0"16,2-3-4-16,2 1-1 16,3 0-2-16,2 0-5 15,2 1-4-15,2-2-1 0,0 2-1 16,2-4 0-16,0 4 3 15,-1-3-4-15,1 1 3 16,1-2-1-16,1 3 4 16,0-3 0-16,1 3 0 15,2-2-2-15,-1 1-4 0,1 0 7 16,-1 0-4-16,2 1 2 15,-1-1 1-15,1 2 4 16,1 0 0-16,1-1-1 16,4 1 3-16,1-1-5 15,3 1-3-15,2 0-1 16,4-1 1-16,3 1-3 0,2-1-2 15,2 0 3-15,2-1-3 16,0 0-18-16,0 0 20 16,1 0-2-16,-1 1 2 15,0-1-2-15,1 1 0 0,-2 1 2 16,0-1 0-16,-1 0-1 15,-1 2 0-15,-1-2 1 16,0 2 0-16,-1 0 0 16,-2 0-2-16,0-1 5 15,-2 1-4-15,-1 0 0 0,-2 0 3 16,1-1 1-16,0 0-1 15,-1 1 1-15,0-1-3 16,-1 1 2-16,2-1-3 16,-1 1 2-16,-1-1 1 15,2 1 1-15,-1-2 2 16,-1 0 3-16,0-1 6 0,-1 1 4 15,1-1-1-15,-1 0-1 16,3 0-2-16,1-1 2 16,1-1-1-16,0 2-4 15,0 0-4-15,3 1 0 16,0-1-2-16,0 3-5 0,2-1-1 15,-1 1 2-15,0-1 1 16,0 4-5-16,0 4-6 16,-1 0-9-16,1 2-4 15,0-2-3-15,-1 1 3 16,1 1-4-16,-2-1 11 0,2-1 9 15,0 0 3-15,1 1 3 16,0-2 0-16,0-1 1 16,-1 1 0-16,-1-1 5 15,0-1 0-15,-1 0 6 16,-1-1-5-16,-3 0-3 15,-1 0 0-15,-2-1-2 0,-4 0-15 16,-1-2 39-16,-5 0-26 16,-2 0 3-16,-5 0-3 15,-5 0 0-15,-5-2 0 16,-6 1 3-16,-5-4 3 15,-8 0 9-15,-5 1-5 0,-4 0 4 16,-6-1-2-16,-4 2-1 16,-4 2-6-16,-2 1-6 15,-2 0-12-15,-2 0-38 16,-7 0-15-16,-3 0-63 15</inkml:trace>
  <inkml:trace contextRef="#ctx0" brushRef="#br0" timeOffset="57271.7008">7769 12144 297 0,'-1'-8'33'0,"1"-1"-25"16,0 0 1-16,0 4 16 15,0 1-8-15,1 2-17 16,4 1-3-16,3 1 3 15,0 0 0-15,6 0-1 16,0 3-9-16,0 3-6 0,3 2-2 16,-1 2 1-16,1 1 4 15,-1 3 1-15,0 1 4 16,0 0 2-16,0 4 4 15,1-2 1-15,0-1 1 16,3-1 0-16,1-4-4 16,5-4-9-16,4-5 12 0,6-2 9 15,4-3 5-15,8-11 0 16,2-5-1-16,4-4-5 15,7-3-3-15,1-4 2 16,6-4-8-16,1-2 5 16,5-2-1-16,3-2-2 0,-2 1 0 15,0 1 0-15,-4 3-6 16,-4 4 7-16,-8 3-2 15,-8 5 1-15,-8 7 0 16,-10 3-1-16,-8 7 2 16,-5 5-1-16,-6 1-5 15,-2 1-35-15,-1 6-76 0</inkml:trace>
  <inkml:trace contextRef="#ctx0" brushRef="#br0" timeOffset="74262.1308">11509 13265 6 0</inkml:trace>
  <inkml:trace contextRef="#ctx0" brushRef="#br0" timeOffset="74995.332">11509 13265 53 0,'19'-9'10'16,"-19"9"-9"-16,1 0-1 15,-1 0 6-15,1 0 11 16,-1 0-4-16,0 0-2 16,0 0 5-16,0 0 1 0,0 0 4 15,1 0-4-15,-1 0-8 16,0 0-5-16,0 0-4 15,0 0-1-15,1 2 2 16,-1-1-1-16,0 1 0 16,2 2 0-16,-1-1 0 0,-1 1 1 15,2 2-1-15,-1-1 2 16,1 2 1-16,0 0-2 15,1 2 1-15,0-2-1 16,1 1 0-16,0-1 0 16,1-1-1-16,1 1 1 15,0-1 1-15,0-2-1 0,-1 1-1 16,0-2 2-16,-1 1 2 15,0-2 1-15,-1-1 1 16,0 0 1-16,-2-1 2 16,1 0 0-16,-1 0 2 15,2 0-1-15,-2-1-2 0,2 1-1 16,-1 0-3-16,1 0 3 15,0 0-3-15,3-3-1 16,1-2-4-16,3-2 0 16,4-3 2-16,4-1-2 15,6-4 2-15,5-1-3 0,6-4-10 16,6-4-1-16,6-5 9 15,4-3-1-15,6-2-11 16,3-3 7-16,3-2 0 16,1 1-4-16,-1 0 17 15,-2 2-9-15,-3 2 4 16,-5 4 11-16,-7 2 1 0,-5 4-2 15,-7 4 8-15,-7 4-6 16,-5 2 1-16,-7 5 0 16,-4 3-1-16,-2 3-7 15,-2 3-4-15,-1 0-3 16,1 2 0-16,2 7-12 0,-1-3-33 15,-2-5-55-15</inkml:trace>
  <inkml:trace contextRef="#ctx0" brushRef="#br0" timeOffset="78068.5374">9343 13937 250 0,'6'-13'9'15,"-1"-4"-10"-15,3 2 3 16,3 2 10-16,1 1-2 15,3 0-8-15,2 2-5 0,1 1 4 16,2 0 1-16,1 3-1 16,0-2-3-16,-1 3 2 15,-2-1-4-15,-2 3 1 16,-2 3 2-16,-4 0-2 15,-2 0-4-15,-2 5 7 16,-4 4 0-16,0 5-1 0,-2 3 2 16,0 6 5-16,-2 2 0 15,-4 7 2-15,0 2-4 16,0 4-1-16,-1 2 2 15,0 3-3-15,1 2-1 0,0 2 1 16,0 2-2-16,0 1 1 16,0 0 0-16,0-1-1 15,1-4 1-15,-2-1-2 16,1-1 2-16,0-1 0 15,-1-1 3-15,2 1-1 16,0-3-1-16,0-2-1 0,2-4 0 16,1-4 0-16,0-5 0 15,1-5-1-15,1-3 1 16,0-6 0-16,0-1-2 15,0-3 2-15,0-3 2 16,0 1-2-16,0-1 2 0,0-2-1 16,0 0-1-16,0-1-1 15,0 0 1-15,0 0 3 16,0 0 3-16,0 0-2 15,0 0 2-15,-7 0-6 16,-3 0-2-16,-5 0 2 16,-4 0-1-16,-5 0 3 0,-3 1 1 15,-2 5 5-15,1 1 0 16,0 0 4-16,2 2-6 15,4 3-5-15,3 4-2 16,3-4-12-16,3-6-60 16,2-6-164-16</inkml:trace>
</inkml:ink>
</file>

<file path=ppt/customXml/item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6-01-06T11:26:16.270"/>
    </inkml:context>
    <inkml:brush xml:id="br0">
      <inkml:brushProperty name="width" value="0.05292" units="cm"/>
      <inkml:brushProperty name="height" value="0.05292" units="cm"/>
      <inkml:brushProperty name="color" value="#FF0000"/>
    </inkml:brush>
  </inkml:definitions>
  <inkml:trace contextRef="#ctx0" brushRef="#br0">8054 4648 316 0,'0'-2'8'0,"0"-3"-9"16,0 3-1-16,0 2 1 16,2 0-6-16,1 0 7 0,3 0-1 15,1 3 1-15,0 3-1 16,2 0 0-16,2 1 1 15,1 0 0-15,3-1 0 16,4 0 0-16,3-6-8 16,5-2-1-16,7-5 8 15,5-12 2-15,7-5-4 0,7-11 15 16,7-2-12-16,6-10 1 15,6-3 1-15,6-4 0 16,1-4 0-16,1-1-4 16,-1-1 2-16,0 0 2 15,-6 4 7-15,-9 4-7 0,-7 8 2 16,-10 10-2-16,-11 8 0 15,-9 10 0-15,-6 7-1 16,-7 9-4-16,-4 0-11 16,-4 5-53-16,-5 4-71 15</inkml:trace>
  <inkml:trace contextRef="#ctx0" brushRef="#br0" timeOffset="4680.0082">9916 12681 99 0,'1'6'159'0,"-1"-1"-167"16,0 5-10-16,0 3 17 15,1 5 2-15,0 4 2 16,-1 4 10-16,1 4-2 16,0 3-1-16,0 3 0 15,2 5-2-15,0 3-2 0,0 7 0 16,2 5-1-16,0 5-2 15,-1 4 1-15,1 4-3 16,0 6 1-16,0 1-1 16,2 0-1-16,1 1 1 15,3 2-1-15,0-2 0 0,1 0 0 16,1-5 1-16,3-2 0 15,2-4 0-15,1-4-2 16,2-4 1-16,4-7 0 16,3-5-1-16,0-8 1 15,3-5-1-15,-1-10 3 16,2-6 5-16,-1-6-5 0,-2-6 1 15,-2-4-2-15,-5-2 2 16,-3 1-1-16,-5-2 2 16,-5-4-2-16,-5 2 1 15,-4 0 2-15,0 2 17 16,-4 1-8-16,-6 1-1 0,-4 2-6 15,-3 11-7-15,-3 7 0 16,-3 6 0-16,-2 5 1 16,-2 5-4-16,2 1-2 15,1 5 0-15,3-1 0 16,3 3 0-16,4-1-2 0,5 0 2 15,3 0 1-15,4 0 1 16,2 3 2-16,1 1 0 16,2 1 1-16,5 2 0 15,1 1 0-15,0 0 0 16,-1 1 0-16,2 0 0 15,-3 0 0-15,0 0 0 0,-3 1 0 16,0-1 0-16,-1-2 1 16,-1 0 1-16,-1-4 0 15,-1-3 0-15,0-2-1 16,-6-1-1-16,-2-2 4 0,-2-1 1 15,0 0 1-15,0-1-2 16,1-3-4-16,1 3 0 16,2-5-22-16,2-9-59 15,0-14-117-15</inkml:trace>
  <inkml:trace contextRef="#ctx0" brushRef="#br0" timeOffset="10920.0192">7479 14631 331 0,'-30'-23'1'16,"-2"-2"-10"-16,-2 4 9 16,0 2 3-16,0 2-2 15,-4 0-1-15,-1 2 0 0,-2 1 1 16,-4 1-1-16,-1 0 2 15,-2 0-4-15,-2 1 4 16,-4 2-2-16,-1-1-2 16,-2 2 2-16,-1 1-1 15,-4 0-3-15,-4 0 1 0,0 0 2 16,-4 0 1-16,-1 1 0 15,-4 0 1-15,1 2 2 16,-1 1 1-16,-2 2 1 16,-1 2-1-16,-1 1-1 15,-1-1-2-15,0 6-1 16,-1 4 0-16,2 3-1 0,0 0 1 15,1 4-4-15,1 0 2 16,2 4 1-16,1 1-1 16,1 3-2-16,4 1-3 15,0 5 4-15,2 1 2 16,2 3 0-16,3 3 0 0,3 3 1 15,4-1-1-15,4 1 2 16,6 1-2-16,7 0 1 16,4 1-1-16,7 4 1 15,4 3 0-15,4 0-1 16,9 3 1-16,5 0-1 0,5-1-1 15,3 1-2-15,13-1 2 16,7-1-1-16,5-2-4 16,8-3 1-16,5-2 3 15,5-4 2-15,4-4-1 16,2-1 4-16,4-5-2 0,2-3 0 15,3 1 0-15,4-4 1 16,1-1-1-16,3-2 0 16,5-2 0-16,2-2 1 15,2 0 2-15,-1-1-2 16,2-2 0-16,0 2-1 15,0 0-1-15,0 2 2 0,0 0 0 16,1 0 2-16,1 2-2 16,0-1 4-16,2-1-5 15,0-1 1-15,1-4 0 16,-1 0-3-16,0-3 1 15,-2-3 4-15,0-3-1 0,-3-3 2 16,-1-2 1-16,0 1 3 16,-1-3 0-16,-3-7-5 15,-1-4-3-15,-3-3 4 16,0-7-3-16,-4-3 0 15,-2-4-16-15,-2-8 28 0,-2-2-11 16,-4-4 0-16,-1-4-4 16,-6 0-1-16,-4-1-2 15,-5-3-3-15,-7-2 0 16,-5-2 1-16,-7 1 3 15,-6-2 3-15,-6 3 2 16,-5 1 4-16,-3 4 6 0,-2 1 6 16,-8 1-7-16,-3 1-1 15,-3 3-6-15,-2-1-2 16,-4 1 0-16,-2 2-2 15,-2 1 5-15,-2 0-2 0,-4 1 4 16,-1 2-1-16,-1 0-1 16,-1 2 2-16,-1 3 1 15,0 2 3-15,-2 5-1 16,1 4 1-16,-1 3-3 15,1 4-4-15,1 6 1 0,0 5-4 16,3 4-1-16,1 4-13 16,1 7-32-16,1 1-58 15,3-4-142-15</inkml:trace>
  <inkml:trace contextRef="#ctx0" brushRef="#br0" timeOffset="11528.4202">7767 15150 200 0,'37'-25'49'16,"1"-8"-55"-16,8-4 4 16,6-3 6-16,7-5 10 0,5-1-1 15,2-2 10-15,6-3-6 16,1-4-2-16,5 1 5 15,1-4-3-15,2 0-5 16,1-2 0-16,1 2-2 16,-3 2-1-16,-3 2-2 0,-4 4-2 15,-6 5-2-15,-6 6-3 16,-8 5 2-16,-7 7-2 15,-7 5-1-15,-6 7-20 16,-8 2-18-16,-11 4-34 16,-9 2-107-16</inkml:trace>
  <inkml:trace contextRef="#ctx0" brushRef="#br0" timeOffset="12076.4213">7833 14812 274 0,'1'3'84'0,"-1"1"-104"16,1 3 0-16,-2 5 19 0,-4 5 1 15,-1 4 0-15,-1 5 0 16,-3 4 1-16,-2 1-2 16,-2 4 1-16,0-1 2 15,-1-1-2-15,-1-1 1 16,2-3-1-16,0-3 4 0,3-3 2 15,3-4-3-15,3-5 4 16,4-2-2-16,1-2-4 16,4-3 1-16,8-3 10 15,5-1 2-15,7-3-4 16,3 0-7-16,6 0 11 0,4-1-5 15,4 1-3-15,3-1-6 16,1 4 0-16,-3 2-24 16,-5-6-81-16</inkml:trace>
  <inkml:trace contextRef="#ctx0" brushRef="#br0" timeOffset="18005.4318">17859 5844 198 0,'0'0'3'16,"0"-2"-2"-16,8-3-2 15,2 2 1-15,5 0-1 0,3 0-1 16,2-1 5-16,4 1-8 15,4 1-3-15,2 0-6 16,2-1-3-16,4 1 3 16,4-1 3-16,1 0 7 15,5 0 1-15,2-1 2 0,4 0-1 16,3 0 4-16,3 0 1 15,4 0-2-15,4 1 0 16,2-1-1-16,4 0 4 16,1 1-1-16,5 0 4 15,-1-1 2-15,4 2 4 0,3 0-6 16,1-2 1-16,3 3-3 15,1 1-2-15,2-3-2 16,1 2 1-16,0-1-3 16,0 2 3-16,1-1-2 15,0-2 1-15,0 2 4 16,0 0-5-16,0-1 4 0,0 0-3 15,1 1 0-15,1 0 0 16,-1-3 0-16,2 3 1 16,0-2 5-16,0 1-3 15,1-1 4-15,0 1 1 16,0-1 4-16,0 1-4 0,1 1-2 15,-3-2 1-15,1 2-2 16,-3-1-3-16,-2 0 2 16,-2 1-3-16,-3-1-1 15,-3 0 6-15,-6 0 1 16,-3 2-3-16,-4 0-1 0,-7 0 2 15,-5-1-2-15,-8 1-1 16,-5 0-3-16,-7 2 1 16,-7 1 1-16,-6 1-2 15,-4 0 1-15,-5 0-1 16,-2 0-1-16,-3 2-1 0,-2-2 4 16,-2 5-11-16,-1-2-17 15,-1 1-32-15,-2-5-27 16</inkml:trace>
  <inkml:trace contextRef="#ctx0" brushRef="#br0" timeOffset="21125.4373">18216 6362 48 0,'8'2'36'16,"3"-2"-34"-16,0 2-2 0,2-1 1 15,2 1 0-15,2 0-1 16,2 1 1-16,1-1 2 16,4 0 2-16,0 1 1 15,1 0-2-15,2-2 0 16,2 3-3-16,2-1-1 15,2 1 1-15,5-1-1 0,2 1 0 16,3-1-2-16,2 0 1 16,5 0-2-16,3-1-2 15,2 0 4-15,3-1-1 16,3 0 6-16,4 1-1 15,4 0-4-15,3 0 2 0,2 1-2 16,3 0-13-16,3 0 9 16,-1 0-6-16,4-2-8 15,-1 3 15-15,3-3 4 16,-1-1 2-16,0 0 7 15,-1 0 2-15,-1 0 14 16,-3 0-13-16,0 0 0 0,-2 0-2 16,2 0-1-16,-1 1-8 15,-2 0 4-15,0 1-8 16,-1-2 7-16,-2 0-4 15,-4 0 1-15,-2 0-1 16,-4 0-2-16,-4 0 8 0,-6 0 5 16,-4 0 4-16,-4-4-3 15,-5 0-3-15,-3 0-3 16,-5 0 2-16,-4-1 4 15,-2-1-1-15,-5 3 6 16,-2-1-2-16,-2 1-4 0,-1 1-2 16,-2 0-2-16,-3 1-5 15,-1 1-1-15,-2 0-1 16,-2 0 0-16,-2 0-3 15,-1 0-1-15,-2 0-2 16,-1 0-7-16,0 1-11 16,0 2 9-16,0 1 2 0,-4 0-2 15,-2 1-11-15,0-1-11 16,-2 0-26-16</inkml:trace>
  <inkml:trace contextRef="#ctx0" brushRef="#br0" timeOffset="23715.0418">19814 7069 68 0,'-1'0'15'0,"1"0"-13"0,-2 0 3 16,2-1-2-16,-2-2 0 15,2 2 0-15,-1-2 3 16,0 1 3-16,0 0-1 16,1-1-2-16,0 3-2 15,0-2 1-15,0 1 2 0,0 0 3 16,0 1-2-16,2-1-5 15,3-1 1-15,4 2-1 16,3-1 4-16,6 1 2 16,3-1 1-16,2-1-1 15,6 1-2-15,1-2-2 16,4-1-5-16,2 1 0 0,3-1 3 15,3-1 2-15,3-1 0 16,3 2 0-16,4 0-1 16,-1-2-1-16,4 3-1 15,-1-1-2-15,-1 1 4 16,-2-2-1-16,-4 1 1 0,-2 0 4 15,-5 1 4-15,-4-2-3 16,-5 4-3-16,-5-1-3 16,-4 0-1-16,-5 2-2 15,-4 0 0-15,-6 0-2 16,-4 2-20-16,-3 3-43 0,-7-2 13 15,-6-1-58-15</inkml:trace>
  <inkml:trace contextRef="#ctx0" brushRef="#br0" timeOffset="26008.2458">15596 13404 232 0,'-55'-13'-5'16,"3"-1"-15"-16,-1 3 23 15,0 1 3-15,1 1 1 16,0 2-4-16,0 1-3 15,0 1-2-15,-2 1 1 0,-2 0-2 16,1 2-4-16,-4-1-2 16,1 2 3-16,-2-1 3 15,1 1 4-15,2 0 1 16,1 1 3-16,0 0 11 15,2 1 9-15,0-1-2 0,2 7-9 16,0 4-6-16,0 3-5 16,4 3 0-16,3 4-1 15,1 2-4-15,5 3 4 16,4 4-4-16,1 0 2 15,4 1-3-15,4 3 1 16,1 0-1-16,4 0 2 0,2 0-1 16,3 1 2-16,5 1-1 15,3 4 0-15,5-1-2 16,3 4 0-16,0 0 1 15,7 2-1-15,4-1 3 16,3 0-4-16,3 1 4 0,4-1 0 16,3 2-2-16,3-1 4 15,6 0-2-15,4 0 0 16,4-1 2-16,3-2 0 15,4-1-3-15,4-3 1 16,2-3-1-16,3 0-3 0,4-6 3 16,2-1 2-16,2-4-6 15,3-3 7-15,0-3 1 16,4-1-3-16,2-3 4 15,-1-2 1-15,1-1 2 16,1-3-4-16,2-2-3 16,0-3 2-16,0 0-1 0,2-3 0 15,-2 0 0-15,-2-1-1 16,0-1 0-16,-3 1 2 15,0-5-3-15,-3 0 1 16,0-3-5-16,0-3-3 0,-2-2 0 16,-5-3-6-16,-1-4-6 15,-5-2 3-15,-4-2 8 16,-6-3 5-16,-5-1 3 15,-3-1 2-15,-5-1 2 16,-5-1 9-16,-4-3-3 16,-3-2 6-16,-4-3-2 0,-4-2 3 15,-3-3 0-15,-3-1 4 16,-4-1-10-16,-2-2 6 15,-2 2-2-15,-2-2-4 16,-8-1-8-16,-4-1 1 16,-4-3 1-16,-5 1 0 0,-4 0-2 15,-5 3 6-15,-5 4-2 16,-5 2-4-16,-5 4-1 15,-6 6 1-15,-6 5-2 16,-4 7-4-16,-5 4-27 16,0 2-67-16,0 2-133 0</inkml:trace>
  <inkml:trace contextRef="#ctx0" brushRef="#br0" timeOffset="26897.4474">13149 15817 260 0,'-9'-4'7'0,"0"-3"-3"16,2 1 18-16,3 2-2 15,0 1-15-15,2 0-3 16,2 3 1-16,0-1-6 0,0 1-11 16,6 0-5-16,4-1 19 15,3 1 0-15,6 0 2 16,4-1-3-16,6 1 3 15,5 0 3-15,7 0 4 16,6 0 0-16,8-3-4 0,7-2 1 16,6-3-2-16,7-1-2 15,1-2-2-15,4-2 1 16,0 0 0-16,-4 0-3 15,-4 0 4-15,-6 0-4 16,-7 3 2-16,-9 1 1 0,-9 3 4 16,-10 1-3-16,-10 4-2 15,-9 1-19-15,-7 0-25 16,-5 0-49-16,-4 0 15 15</inkml:trace>
  <inkml:trace contextRef="#ctx0" brushRef="#br0" timeOffset="27240.648">14048 15498 438 0,'-2'0'3'0,"1"-2"-1"15,1 2-8-15,0 0-35 16,5 4 24-16,4 3 7 16,4 3-9-16,1 1-12 0,3 1 9 15,1 1 6-15,2-2 6 16,0 2 9-16,-2 0 2 15,-3 0-2-15,-2 1 4 16,-3 0 5-16,-7 1 1 16,-3 2 3-16,-3 6 3 0,-11 3 3 15,-6 4 1-15,-5 5-10 16,-6 6-7-16,-1 6-1 15,-5 1-7-15,0-3-33 16,-3-8-133-16</inkml:trace>
  <inkml:trace contextRef="#ctx0" brushRef="#br0" timeOffset="31733.4559">19285 7522 162 0,'0'2'14'0,"0"-1"-16"0,1 1 0 16,0-1 8-16,1 3 10 15,-1-3-7-15,1 3-3 16,-1-1-1-16,2 2-5 16,-1 2 0-16,2 1 2 15,0 2-1-15,0 2 0 16,3 1 0-16,3 0 0 0,2 0 0 15,3-2-1-15,1 0 3 16,4-4 4-16,3-2-3 16,4-2 1-16,4-3 3 15,2 0 8-15,6 0-4 16,3-11-2-16,8-3 1 0,4-2-3 15,2-5 1-15,4-1-5 16,0-3 4-16,-3 1-7 16,-4 2 0-16,-6 2 3 15,-6 5-4-15,-7 4-2 16,-7 1-23-16,-5 3-80 15</inkml:trace>
  <inkml:trace contextRef="#ctx0" brushRef="#br0" timeOffset="33995.4599">20782 8603 253 0,'2'0'12'0,"-1"0"-16"16,1 3-3-16,2 0 1 0,0 2 6 16,1 1 5-16,1 3-3 15,1 1 0-15,0 2-1 16,0 0 0-16,3 1-1 15,0 0 1-15,2-1-1 16,0-2-3-16,2-3-3 16,0-2 4-16,1-2 3 0,2-3-1 15,1 0 10-15,2-4-1 16,2-7 1-16,3-4 2 15,4-5 0-15,6-3-2 16,3-4 1-16,4-3-3 16,3-2 0-16,3-2-2 0,2 1-2 15,1 0-1-15,0 2-1 16,-2 3 3-16,-4 2-2 15,-3 3 2-15,-8 5-4 16,-5 2 1-16,-7 5 0 16,-4 6-3-16,-5 5-2 0,-5 0-30 15,-4 0-57-15,-4 0-127 16</inkml:trace>
  <inkml:trace contextRef="#ctx0" brushRef="#br0" timeOffset="50782.0894">7422 15190 249 0,'6'-12'12'0,"1"-3"-9"15,4-3 9-15,2 0 16 16,1-1-8-16,2-3-8 15,4-3 0-15,3-3-4 16,3-1-3-16,6-5-1 0,6-1-1 16,4-5-3-16,5-1 1 15,5-7-2-15,4-5 2 16,3-2 0-16,3-6-3 15,3-1-5-15,1-3 17 16,2 0-10-16,-2 2 0 0,-4 1 2 16,-1 4-2-16,-5 4 5 15,-5 8 5-15,-5 4-8 16,-6 9 0-16,-6 5-5 15,-6 8-9-15,-7 4-7 16,-6 7-16-16,-8 2-27 0,-5 3-60 16</inkml:trace>
</inkml:ink>
</file>

<file path=ppt/notesMasters/_rels/notesMaster1.xml.rels>&#65279;<?xml version="1.0" encoding="utf-8"?><Relationships xmlns="http://schemas.openxmlformats.org/package/2006/relationships"><Relationship Type="http://schemas.openxmlformats.org/officeDocument/2006/relationships/theme" Target="/ppt/notesMasters/theme/theme1.xml" Id="R40efbf57aff54c5f"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8415124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Masters/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notesSlides/_rels/notesSlide1.xml.rels>&#65279;<?xml version="1.0" encoding="utf-8"?><Relationships xmlns="http://schemas.openxmlformats.org/package/2006/relationships"><Relationship Type="http://schemas.openxmlformats.org/officeDocument/2006/relationships/slide" Target="/ppt/slides/slide3.xml" Id="R8a3c9bfff42c488f" /><Relationship Type="http://schemas.openxmlformats.org/officeDocument/2006/relationships/notesMaster" Target="/ppt/notesMasters/notesMaster1.xml" Id="R779dee1ebac14044" /></Relationships>
</file>

<file path=ppt/notesSlides/_rels/notesSlide2.xml.rels>&#65279;<?xml version="1.0" encoding="utf-8"?><Relationships xmlns="http://schemas.openxmlformats.org/package/2006/relationships"><Relationship Type="http://schemas.openxmlformats.org/officeDocument/2006/relationships/slide" Target="/ppt/slides/slide11.xml" Id="R7bb9339690604f3f" /><Relationship Type="http://schemas.openxmlformats.org/officeDocument/2006/relationships/notesMaster" Target="/ppt/notesMasters/notesMaster1.xml" Id="Rb4ea5f527c40455c" /></Relationships>
</file>

<file path=ppt/notesSlides/_rels/notesSlide3.xml.rels>&#65279;<?xml version="1.0" encoding="utf-8"?><Relationships xmlns="http://schemas.openxmlformats.org/package/2006/relationships"><Relationship Type="http://schemas.openxmlformats.org/officeDocument/2006/relationships/slide" Target="/ppt/slides/slide23.xml" Id="R9e237c26fb124562" /><Relationship Type="http://schemas.openxmlformats.org/officeDocument/2006/relationships/notesMaster" Target="/ppt/notesMasters/notesMaster1.xml" Id="R78ff9ddf662d4a04" /></Relationships>
</file>

<file path=ppt/notesSlides/_rels/notesSlide4.xml.rels>&#65279;<?xml version="1.0" encoding="utf-8"?><Relationships xmlns="http://schemas.openxmlformats.org/package/2006/relationships"><Relationship Type="http://schemas.openxmlformats.org/officeDocument/2006/relationships/slide" Target="/ppt/slides/slide42.xml" Id="Rc28a79558eac4b0f" /><Relationship Type="http://schemas.openxmlformats.org/officeDocument/2006/relationships/notesMaster" Target="/ppt/notesMasters/notesMaster1.xml" Id="R364f68dc99d242d7"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RL 2.1</a:t>
            </a:r>
          </a:p>
          <a:p>
            <a:r>
              <a:rPr lang="en-IN" dirty="0"/>
              <a:t>Virtualization is simulating a hardware platform, operating system, storage device or network resources</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B8546992-2F10-4255-BD41-AEAB371E1F39}" type="slidenum">
              <a:rPr lang="en-IN">
                <a:solidFill>
                  <a:prstClr val="black"/>
                </a:solidFill>
                <a:latin typeface="Calibri" panose="020F0502020204030204"/>
              </a:rPr>
              <a:pPr/>
              <a:t>3</a:t>
            </a:fld>
            <a:endParaRPr lang="en-IN">
              <a:solidFill>
                <a:prstClr val="black"/>
              </a:solidFill>
              <a:latin typeface="Calibri" panose="020F0502020204030204"/>
            </a:endParaRPr>
          </a:p>
        </p:txBody>
      </p:sp>
    </p:spTree>
    <p:extLst>
      <p:ext uri="{BB962C8B-B14F-4D97-AF65-F5344CB8AC3E}">
        <p14:creationId xmlns:p14="http://schemas.microsoft.com/office/powerpoint/2010/main" xmlns="" val="320567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US" baseline="0" dirty="0"/>
              <a:t>L </a:t>
            </a:r>
            <a:r>
              <a:rPr lang="en-US" dirty="0"/>
              <a:t>2.2</a:t>
            </a:r>
            <a:endParaRPr lang="en-US" dirty="0"/>
          </a:p>
        </p:txBody>
      </p:sp>
    </p:spTree>
    <p:extLst>
      <p:ext uri="{BB962C8B-B14F-4D97-AF65-F5344CB8AC3E}">
        <p14:creationId xmlns:p14="http://schemas.microsoft.com/office/powerpoint/2010/main" xmlns="" val="1523992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2.3</a:t>
            </a:r>
            <a:endParaRPr lang="en-US" dirty="0"/>
          </a:p>
        </p:txBody>
      </p:sp>
    </p:spTree>
    <p:extLst>
      <p:ext uri="{BB962C8B-B14F-4D97-AF65-F5344CB8AC3E}">
        <p14:creationId xmlns:p14="http://schemas.microsoft.com/office/powerpoint/2010/main" xmlns="" val="28891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RL 2.4</a:t>
            </a:r>
            <a:endParaRPr lang="en-US"/>
          </a:p>
        </p:txBody>
      </p:sp>
    </p:spTree>
    <p:extLst>
      <p:ext uri="{BB962C8B-B14F-4D97-AF65-F5344CB8AC3E}">
        <p14:creationId xmlns:p14="http://schemas.microsoft.com/office/powerpoint/2010/main" xmlns="" val="3075511565"/>
      </p:ext>
    </p:extLst>
  </p:cSld>
  <p:clrMapOvr>
    <a:masterClrMapping/>
  </p:clrMapOvr>
</p:note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a6dde024a77144d6"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ce977ba0fd6e4025"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2.xml" Id="R21edfac638664dff" /><Relationship Type="http://schemas.openxmlformats.org/officeDocument/2006/relationships/image" Target="/ppt/media/image4.jpg" Id="R2d2d95356a5c46aa" /><Relationship Type="http://schemas.openxmlformats.org/officeDocument/2006/relationships/image" Target="/ppt/media/image2.png" Id="R89da2160a31240b4"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3.xml" Id="R7eb654d5024f4d1f"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3.xml" Id="R295adbe44b624fa2" /><Relationship Type="http://schemas.openxmlformats.org/officeDocument/2006/relationships/image" Target="/ppt/media/image4.jpg" Id="R237bcc3d8b664c59" /><Relationship Type="http://schemas.openxmlformats.org/officeDocument/2006/relationships/image" Target="/ppt/media/image2.png" Id="Rf5288596d489491f" /></Relationships>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grpSp>
      <p:grpSp>
        <p:nvGrpSpPr>
          <p:cNvPr id="3" name="Group 10"/>
          <p:cNvGrpSpPr/>
          <p:nvPr userDrawn="1"/>
        </p:nvGrpSpPr>
        <p:grpSpPr>
          <a:xfrm>
            <a:off x="2133600" y="655320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509" rtl="0"/>
              <a:endParaRPr lang="en-US" kern="1200">
                <a:solidFill>
                  <a:prstClr val="white"/>
                </a:solidFill>
              </a:endParaRPr>
            </a:p>
          </p:txBody>
        </p:sp>
      </p:grpSp>
      <p:sp>
        <p:nvSpPr>
          <p:cNvPr id="16" name="TextBox 15"/>
          <p:cNvSpPr txBox="1"/>
          <p:nvPr userDrawn="1"/>
        </p:nvSpPr>
        <p:spPr>
          <a:xfrm>
            <a:off x="3276600" y="6596390"/>
            <a:ext cx="5867400" cy="196179"/>
          </a:xfrm>
          <a:prstGeom prst="rect">
            <a:avLst/>
          </a:prstGeom>
          <a:noFill/>
        </p:spPr>
        <p:txBody>
          <a:bodyPr wrap="square" lIns="68552" tIns="34276" rIns="68552" bIns="34276" rtlCol="0">
            <a:spAutoFit/>
          </a:bodyPr>
          <a:lstStyle/>
          <a:p>
            <a:pPr algn="r" defTabSz="685509" rtl="0"/>
            <a:r>
              <a:rPr lang="en-US" sz="825" b="1" kern="1200" dirty="0">
                <a:solidFill>
                  <a:srgbClr val="101141"/>
                </a:solidFill>
                <a:latin typeface="Arial"/>
                <a:ea typeface="+mn-ea"/>
                <a:cs typeface="Arial"/>
              </a:rPr>
              <a:t>BITS </a:t>
            </a:r>
            <a:r>
              <a:rPr lang="en-US" sz="825" kern="1200" dirty="0">
                <a:solidFill>
                  <a:srgbClr val="101141"/>
                </a:solidFill>
                <a:latin typeface="Arial"/>
                <a:ea typeface="+mn-ea"/>
                <a:cs typeface="Arial"/>
              </a:rPr>
              <a:t>Pilani, Deemed to be University under Section 3 of UGC Act, 1956</a:t>
            </a:r>
          </a:p>
        </p:txBody>
      </p:sp>
    </p:spTree>
    <p:extLst>
      <p:ext uri="{BB962C8B-B14F-4D97-AF65-F5344CB8AC3E}">
        <p14:creationId xmlns:p14="http://schemas.microsoft.com/office/powerpoint/2010/main" xmlns="" val="22771753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5"/>
            <a:ext cx="7059612"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9" y="6553200"/>
            <a:ext cx="70104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1" y="1295400"/>
            <a:ext cx="70104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2d2d95356a5c46aa"/>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89da2160a31240b4">
            <a:extLst/>
          </a:blip>
          <a:srcRect t="2" b="28591"/>
          <a:stretch>
            <a:fillRect/>
          </a:stretch>
        </p:blipFill>
        <p:spPr>
          <a:xfrm>
            <a:off x="76200" y="3352800"/>
            <a:ext cx="2057400" cy="1979614"/>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172200"/>
            <a:ext cx="2133600" cy="36830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4"/>
            <a:ext cx="7059613" cy="49215"/>
            <a:chOff x="0" y="0"/>
            <a:chExt cx="7059612" cy="49214"/>
          </a:xfrm>
        </p:grpSpPr>
        <p:sp>
          <p:nvSpPr>
            <p:cNvPr id="58" name="Shape 58"/>
            <p:cNvSpPr/>
            <p:nvPr/>
          </p:nvSpPr>
          <p:spPr>
            <a:xfrm>
              <a:off x="2546349" y="-1"/>
              <a:ext cx="2328864" cy="49215"/>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1"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1"/>
              <a:ext cx="2581277" cy="49215"/>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8" y="6553199"/>
            <a:ext cx="7010402" cy="46040"/>
            <a:chOff x="0" y="0"/>
            <a:chExt cx="7010401" cy="46039"/>
          </a:xfrm>
        </p:grpSpPr>
        <p:sp>
          <p:nvSpPr>
            <p:cNvPr id="63" name="Shape 63"/>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2" y="1295399"/>
            <a:ext cx="7010402" cy="46040"/>
            <a:chOff x="0" y="0"/>
            <a:chExt cx="7010401" cy="46039"/>
          </a:xfrm>
        </p:grpSpPr>
        <p:sp>
          <p:nvSpPr>
            <p:cNvPr id="67" name="Shape 67"/>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237bcc3d8b664c59"/>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f5288596d489491f">
            <a:extLst/>
          </a:blip>
          <a:srcRect t="1" b="28591"/>
          <a:stretch>
            <a:fillRect/>
          </a:stretch>
        </p:blipFill>
        <p:spPr>
          <a:xfrm>
            <a:off x="76200" y="3352800"/>
            <a:ext cx="2057400" cy="1979615"/>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&#65279;<?xml version="1.0" encoding="utf-8"?><Relationships xmlns="http://schemas.openxmlformats.org/package/2006/relationships"><Relationship Type="http://schemas.openxmlformats.org/officeDocument/2006/relationships/theme" Target="/ppt/slideMasters/theme/theme2.xml" Id="Rbcca3152caa74251" /><Relationship Type="http://schemas.openxmlformats.org/officeDocument/2006/relationships/slideLayout" Target="/ppt/slideLayouts/slideLayout13.xml" Id="R2ae1f5ea43614cd1" /></Relationships>
</file>

<file path=ppt/slideMasters/_rels/slideMaster2.xml.rels>&#65279;<?xml version="1.0" encoding="utf-8"?><Relationships xmlns="http://schemas.openxmlformats.org/package/2006/relationships"><Relationship Type="http://schemas.openxmlformats.org/officeDocument/2006/relationships/theme" Target="/ppt/slideMasters/theme/theme3.xml" Id="Rcb559f1f259f4a2e" /><Relationship Type="http://schemas.openxmlformats.org/officeDocument/2006/relationships/slideLayout" Target="/ppt/slideLayouts/slideLayout15.xml" Id="R6754196412344a30" /><Relationship Type="http://schemas.openxmlformats.org/officeDocument/2006/relationships/slideLayout" Target="/ppt/slideLayouts/slideLayout18.xml" Id="R8bf1bcbf433c4d0f" /></Relationships>
</file>

<file path=ppt/slideMasters/_rels/slideMaster3.xml.rels>&#65279;<?xml version="1.0" encoding="utf-8"?><Relationships xmlns="http://schemas.openxmlformats.org/package/2006/relationships"><Relationship Type="http://schemas.openxmlformats.org/officeDocument/2006/relationships/theme" Target="/ppt/slideMasters/theme/theme4.xml" Id="R12bb5d0942304755" /><Relationship Type="http://schemas.openxmlformats.org/officeDocument/2006/relationships/slideLayout" Target="/ppt/slideLayouts/slideLayout31.xml" Id="R29f6180efc0345ea" /><Relationship Type="http://schemas.openxmlformats.org/officeDocument/2006/relationships/slideLayout" Target="/ppt/slideLayouts/slideLayout35.xml" Id="Rcd17dc58edca403c" /></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02" tIns="45701" rIns="91402" bIns="45701"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02" tIns="45701" rIns="91402" bIns="4570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6" name="Slide Number Placeholder 5"/>
          <p:cNvSpPr>
            <a:spLocks noGrp="1"/>
          </p:cNvSpPr>
          <p:nvPr>
            <p:ph type="sldNum" sz="quarter" idx="4"/>
          </p:nvPr>
        </p:nvSpPr>
        <p:spPr>
          <a:xfrm>
            <a:off x="381000" y="6324602"/>
            <a:ext cx="2133600" cy="365125"/>
          </a:xfrm>
          <a:prstGeom prst="rect">
            <a:avLst/>
          </a:prstGeom>
        </p:spPr>
        <p:txBody>
          <a:bodyPr vert="horz" lIns="91402" tIns="45701" rIns="91402" bIns="45701" rtlCol="0" anchor="ctr"/>
          <a:lstStyle>
            <a:lvl1pPr algn="l">
              <a:defRPr sz="900">
                <a:solidFill>
                  <a:schemeClr val="tx1">
                    <a:tint val="75000"/>
                  </a:schemeClr>
                </a:solidFill>
                <a:latin typeface="Arial" pitchFamily="34" charset="0"/>
                <a:cs typeface="Arial" pitchFamily="34" charset="0"/>
              </a:defRPr>
            </a:lvl1pPr>
          </a:lstStyle>
          <a:p>
            <a:pPr defTabSz="685509" rtl="0"/>
            <a:fld id="{AC55C652-FC7F-4E15-B2B8-09AF2DB910E4}" type="slidenum">
              <a:rPr lang="en-US" kern="1200">
                <a:solidFill>
                  <a:prstClr val="black">
                    <a:tint val="75000"/>
                  </a:prstClr>
                </a:solidFill>
                <a:ea typeface="+mn-ea"/>
              </a:rPr>
              <a:pPr defTabSz="685509" rtl="0"/>
              <a:t>‹#›</a:t>
            </a:fld>
            <a:endParaRPr lang="en-US" kern="1200" dirty="0">
              <a:solidFill>
                <a:prstClr val="black">
                  <a:tint val="75000"/>
                </a:prstClr>
              </a:solidFill>
              <a:ea typeface="+mn-ea"/>
            </a:endParaRPr>
          </a:p>
        </p:txBody>
      </p:sp>
    </p:spTree>
    <p:extLst>
      <p:ext uri="{BB962C8B-B14F-4D97-AF65-F5344CB8AC3E}">
        <p14:creationId xmlns:p14="http://schemas.microsoft.com/office/powerpoint/2010/main" val="322089871"/>
      </p:ext>
    </p:extLst>
  </p:cSld>
  <p:clrMap bg1="lt1" tx1="dk1" bg2="lt2" tx2="dk2" accent1="accent1" accent2="accent2" accent3="accent3" accent4="accent4" accent5="accent5" accent6="accent6" hlink="hlink" folHlink="folHlink"/>
  <p:sldLayoutIdLst>
    <p:sldLayoutId id="2147483661" r:id="R2ae1f5ea43614cd1"/>
  </p:sldLayoutIdLst>
  <p:timing>
    <p:tnLst>
      <p:par>
        <p:cTn id="1" dur="indefinite" restart="never" nodeType="tmRoot"/>
      </p:par>
    </p:tnLst>
  </p:timing>
  <p:hf hdr="0" ftr="0" dt="0"/>
  <p:txStyles>
    <p:titleStyle>
      <a:lvl1pPr algn="l" defTabSz="685509" rtl="0" eaLnBrk="1" latinLnBrk="0" hangingPunct="1">
        <a:spcBef>
          <a:spcPct val="0"/>
        </a:spcBef>
        <a:buNone/>
        <a:defRPr sz="3000" b="1" kern="1200" spc="-113">
          <a:solidFill>
            <a:schemeClr val="tx1"/>
          </a:solidFill>
          <a:latin typeface="Arial" pitchFamily="34" charset="0"/>
          <a:ea typeface="+mj-ea"/>
          <a:cs typeface="Arial" pitchFamily="34" charset="0"/>
        </a:defRPr>
      </a:lvl1pPr>
    </p:titleStyle>
    <p:bodyStyle>
      <a:lvl1pPr marL="257066" indent="-257066" algn="l" defTabSz="685509"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556977" indent="-214223" algn="l" defTabSz="685509" rtl="0" eaLnBrk="1" latinLnBrk="0" hangingPunct="1">
        <a:spcBef>
          <a:spcPct val="20000"/>
        </a:spcBef>
        <a:buFont typeface="Arial" pitchFamily="34" charset="0"/>
        <a:buChar char="–"/>
        <a:defRPr sz="2100" kern="1200">
          <a:solidFill>
            <a:schemeClr val="tx1"/>
          </a:solidFill>
          <a:latin typeface="Arial" pitchFamily="34" charset="0"/>
          <a:ea typeface="+mn-ea"/>
          <a:cs typeface="Arial" pitchFamily="34" charset="0"/>
        </a:defRPr>
      </a:lvl2pPr>
      <a:lvl3pPr marL="856886" indent="-171377" algn="l" defTabSz="68550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199641" indent="-171377" algn="l" defTabSz="685509"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1542396" indent="-171377" algn="l" defTabSz="685509"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1885151" indent="-171377" algn="l" defTabSz="68550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5" indent="-171377" algn="l" defTabSz="68550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60" indent="-171377" algn="l" defTabSz="68550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4" indent="-171377" algn="l" defTabSz="68550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09" rtl="0" eaLnBrk="1" latinLnBrk="0" hangingPunct="1">
        <a:defRPr sz="1350" kern="1200">
          <a:solidFill>
            <a:schemeClr val="tx1"/>
          </a:solidFill>
          <a:latin typeface="+mn-lt"/>
          <a:ea typeface="+mn-ea"/>
          <a:cs typeface="+mn-cs"/>
        </a:defRPr>
      </a:lvl1pPr>
      <a:lvl2pPr marL="342756" algn="l" defTabSz="685509" rtl="0" eaLnBrk="1" latinLnBrk="0" hangingPunct="1">
        <a:defRPr sz="1350" kern="1200">
          <a:solidFill>
            <a:schemeClr val="tx1"/>
          </a:solidFill>
          <a:latin typeface="+mn-lt"/>
          <a:ea typeface="+mn-ea"/>
          <a:cs typeface="+mn-cs"/>
        </a:defRPr>
      </a:lvl2pPr>
      <a:lvl3pPr marL="685509" algn="l" defTabSz="685509" rtl="0" eaLnBrk="1" latinLnBrk="0" hangingPunct="1">
        <a:defRPr sz="1350" kern="1200">
          <a:solidFill>
            <a:schemeClr val="tx1"/>
          </a:solidFill>
          <a:latin typeface="+mn-lt"/>
          <a:ea typeface="+mn-ea"/>
          <a:cs typeface="+mn-cs"/>
        </a:defRPr>
      </a:lvl3pPr>
      <a:lvl4pPr marL="1028265" algn="l" defTabSz="685509" rtl="0" eaLnBrk="1" latinLnBrk="0" hangingPunct="1">
        <a:defRPr sz="1350" kern="1200">
          <a:solidFill>
            <a:schemeClr val="tx1"/>
          </a:solidFill>
          <a:latin typeface="+mn-lt"/>
          <a:ea typeface="+mn-ea"/>
          <a:cs typeface="+mn-cs"/>
        </a:defRPr>
      </a:lvl4pPr>
      <a:lvl5pPr marL="1371019" algn="l" defTabSz="685509" rtl="0" eaLnBrk="1" latinLnBrk="0" hangingPunct="1">
        <a:defRPr sz="1350" kern="1200">
          <a:solidFill>
            <a:schemeClr val="tx1"/>
          </a:solidFill>
          <a:latin typeface="+mn-lt"/>
          <a:ea typeface="+mn-ea"/>
          <a:cs typeface="+mn-cs"/>
        </a:defRPr>
      </a:lvl5pPr>
      <a:lvl6pPr marL="1713774" algn="l" defTabSz="685509" rtl="0" eaLnBrk="1" latinLnBrk="0" hangingPunct="1">
        <a:defRPr sz="1350" kern="1200">
          <a:solidFill>
            <a:schemeClr val="tx1"/>
          </a:solidFill>
          <a:latin typeface="+mn-lt"/>
          <a:ea typeface="+mn-ea"/>
          <a:cs typeface="+mn-cs"/>
        </a:defRPr>
      </a:lvl6pPr>
      <a:lvl7pPr marL="2056528" algn="l" defTabSz="685509" rtl="0" eaLnBrk="1" latinLnBrk="0" hangingPunct="1">
        <a:defRPr sz="1350" kern="1200">
          <a:solidFill>
            <a:schemeClr val="tx1"/>
          </a:solidFill>
          <a:latin typeface="+mn-lt"/>
          <a:ea typeface="+mn-ea"/>
          <a:cs typeface="+mn-cs"/>
        </a:defRPr>
      </a:lvl7pPr>
      <a:lvl8pPr marL="2399283" algn="l" defTabSz="685509" rtl="0" eaLnBrk="1" latinLnBrk="0" hangingPunct="1">
        <a:defRPr sz="1350" kern="1200">
          <a:solidFill>
            <a:schemeClr val="tx1"/>
          </a:solidFill>
          <a:latin typeface="+mn-lt"/>
          <a:ea typeface="+mn-ea"/>
          <a:cs typeface="+mn-cs"/>
        </a:defRPr>
      </a:lvl8pPr>
      <a:lvl9pPr marL="2742038" algn="l" defTabSz="685509"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ma14="http://schemas.microsoft.com/office/mac/drawingml/2011/main"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64" r:id="R6754196412344a30"/>
    <p:sldLayoutId id="2147483667" r:id="R8bf1bcbf433c4d0f"/>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Masters/slideMaster3.xml><?xml version="1.0" encoding="utf-8"?>
<p:sldMaster xmlns:ma14="http://schemas.microsoft.com/office/mac/drawingml/2011/main"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81" r:id="R29f6180efc0345ea"/>
    <p:sldLayoutId id="2147483685" r:id="Rcd17dc58edca403c"/>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Masters/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slideMasters/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slideMasters/theme/theme4.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slides/_rels/slide1.xml.rels>&#65279;<?xml version="1.0" encoding="utf-8"?><Relationships xmlns="http://schemas.openxmlformats.org/package/2006/relationships"><Relationship Type="http://schemas.openxmlformats.org/officeDocument/2006/relationships/slideLayout" Target="/ppt/slideLayouts/slideLayout18.xml" Id="Rcfd1661dd637405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15.xml" Id="R0ce8f6016327488f" /></Relationships>
</file>

<file path=ppt/slides/_rels/slide11.xml.rels>&#65279;<?xml version="1.0" encoding="utf-8"?><Relationships xmlns="http://schemas.openxmlformats.org/package/2006/relationships"><Relationship Type="http://schemas.openxmlformats.org/officeDocument/2006/relationships/image" Target="/ppt/media/image5.jpg" Id="R436c907380864a56" /><Relationship Type="http://schemas.openxmlformats.org/officeDocument/2006/relationships/image" Target="/ppt/media/image6.png" Id="R252e2163cc41406d" /><Relationship Type="http://schemas.openxmlformats.org/officeDocument/2006/relationships/image" Target="/ppt/media/image6.emf" Id="Re5dda1abb6854d81" /><Relationship Type="http://schemas.openxmlformats.org/officeDocument/2006/relationships/customXml" Target="/ppt/customXml/item6.xml" Id="rcId03c4b29cd037475b" /><Relationship Type="http://schemas.openxmlformats.org/officeDocument/2006/relationships/notesSlide" Target="/ppt/notesSlides/notesSlide2.xml" Id="Rbec75fb533854aca" /><Relationship Type="http://schemas.openxmlformats.org/officeDocument/2006/relationships/slideLayout" Target="/ppt/slideLayouts/slideLayout15.xml" Id="R3fcc98b9b1284fea" /></Relationships>
</file>

<file path=ppt/slides/_rels/slide12.xml.rels>&#65279;<?xml version="1.0" encoding="utf-8"?><Relationships xmlns="http://schemas.openxmlformats.org/package/2006/relationships"><Relationship Type="http://schemas.openxmlformats.org/officeDocument/2006/relationships/slideLayout" Target="/ppt/slideLayouts/slideLayout15.xml" Id="R5c7b99c988ce4580" /></Relationships>
</file>

<file path=ppt/slides/_rels/slide13.xml.rels>&#65279;<?xml version="1.0" encoding="utf-8"?><Relationships xmlns="http://schemas.openxmlformats.org/package/2006/relationships"><Relationship Type="http://schemas.openxmlformats.org/officeDocument/2006/relationships/image" Target="/ppt/media/image7.emf" Id="R8ab9a6928427414e" /><Relationship Type="http://schemas.openxmlformats.org/officeDocument/2006/relationships/customXml" Target="/ppt/customXml/item7.xml" Id="rcId55bf33c182304ea1" /><Relationship Type="http://schemas.openxmlformats.org/officeDocument/2006/relationships/slideLayout" Target="/ppt/slideLayouts/slideLayout15.xml" Id="Rb263c08e2ebf428f" /></Relationships>
</file>

<file path=ppt/slides/_rels/slide14.xml.rels>&#65279;<?xml version="1.0" encoding="utf-8"?><Relationships xmlns="http://schemas.openxmlformats.org/package/2006/relationships"><Relationship Type="http://schemas.openxmlformats.org/officeDocument/2006/relationships/image" Target="/ppt/media/image8.emf" Id="Rbe6cde97ba394c00" /><Relationship Type="http://schemas.openxmlformats.org/officeDocument/2006/relationships/customXml" Target="/ppt/customXml/item8.xml" Id="rcIda83a2bbfb31c44a7" /><Relationship Type="http://schemas.openxmlformats.org/officeDocument/2006/relationships/slideLayout" Target="/ppt/slideLayouts/slideLayout15.xml" Id="Rda4ba1b89aeb4811" /></Relationships>
</file>

<file path=ppt/slides/_rels/slide15.xml.rels>&#65279;<?xml version="1.0" encoding="utf-8"?><Relationships xmlns="http://schemas.openxmlformats.org/package/2006/relationships"><Relationship Type="http://schemas.openxmlformats.org/officeDocument/2006/relationships/image" Target="/ppt/media/image7.png" Id="R5301d5b7d5844e5c" /><Relationship Type="http://schemas.openxmlformats.org/officeDocument/2006/relationships/image" Target="/ppt/media/image9.emf" Id="R029a4998b0274334" /><Relationship Type="http://schemas.openxmlformats.org/officeDocument/2006/relationships/customXml" Target="/ppt/customXml/item9.xml" Id="rcIde8e30e1c1557461a" /><Relationship Type="http://schemas.openxmlformats.org/officeDocument/2006/relationships/slideLayout" Target="/ppt/slideLayouts/slideLayout15.xml" Id="Rc524ef3374354664"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5.xml" Id="Rb5affcefe2b24a87" /></Relationships>
</file>

<file path=ppt/slides/_rels/slide17.xml.rels>&#65279;<?xml version="1.0" encoding="utf-8"?><Relationships xmlns="http://schemas.openxmlformats.org/package/2006/relationships"><Relationship Type="http://schemas.openxmlformats.org/officeDocument/2006/relationships/image" Target="/ppt/media/image8.png" Id="R19bfd40a4b2f411c" /><Relationship Type="http://schemas.openxmlformats.org/officeDocument/2006/relationships/image" Target="/ppt/media/image10.emf" Id="R64b5aab1420547cf" /><Relationship Type="http://schemas.openxmlformats.org/officeDocument/2006/relationships/customXml" Target="/ppt/customXml/item10.xml" Id="rcId065805a243a84c54" /><Relationship Type="http://schemas.openxmlformats.org/officeDocument/2006/relationships/slideLayout" Target="/ppt/slideLayouts/slideLayout15.xml" Id="Reee90c9c4e7f43a6" /></Relationships>
</file>

<file path=ppt/slides/_rels/slide18.xml.rels>&#65279;<?xml version="1.0" encoding="utf-8"?><Relationships xmlns="http://schemas.openxmlformats.org/package/2006/relationships"><Relationship Type="http://schemas.openxmlformats.org/officeDocument/2006/relationships/image" Target="/ppt/media/image9.png" Id="Rc8cc5e33541f40de" /><Relationship Type="http://schemas.openxmlformats.org/officeDocument/2006/relationships/image" Target="/ppt/media/image11.emf" Id="Rf52c4ce40a7e4969" /><Relationship Type="http://schemas.openxmlformats.org/officeDocument/2006/relationships/customXml" Target="/ppt/customXml/item11.xml" Id="rcId220eb000dbc841ca" /><Relationship Type="http://schemas.openxmlformats.org/officeDocument/2006/relationships/slideLayout" Target="/ppt/slideLayouts/slideLayout15.xml" Id="R724507f6292c4129" /></Relationships>
</file>

<file path=ppt/slides/_rels/slide19.xml.rels>&#65279;<?xml version="1.0" encoding="utf-8"?><Relationships xmlns="http://schemas.openxmlformats.org/package/2006/relationships"><Relationship Type="http://schemas.openxmlformats.org/officeDocument/2006/relationships/image" Target="/ppt/media/image12.emf" Id="R97fd3cbd1f8e47de" /><Relationship Type="http://schemas.openxmlformats.org/officeDocument/2006/relationships/customXml" Target="/ppt/customXml/item12.xml" Id="rcId2733dd4f29af48c2" /><Relationship Type="http://schemas.openxmlformats.org/officeDocument/2006/relationships/slideLayout" Target="/ppt/slideLayouts/slideLayout15.xml" Id="Rc5901076dbd846a5" /></Relationships>
</file>

<file path=ppt/slides/_rels/slide2.xml.rels>&#65279;<?xml version="1.0" encoding="utf-8"?><Relationships xmlns="http://schemas.openxmlformats.org/package/2006/relationships"><Relationship Type="http://schemas.openxmlformats.org/officeDocument/2006/relationships/slideLayout" Target="/ppt/slideLayouts/slideLayout15.xml" Id="R719cbedb11b14a5b" /></Relationships>
</file>

<file path=ppt/slides/_rels/slide20.xml.rels>&#65279;<?xml version="1.0" encoding="utf-8"?><Relationships xmlns="http://schemas.openxmlformats.org/package/2006/relationships"><Relationship Type="http://schemas.openxmlformats.org/officeDocument/2006/relationships/slideLayout" Target="/ppt/slideLayouts/slideLayout15.xml" Id="R651ffddd619644e6" /></Relationships>
</file>

<file path=ppt/slides/_rels/slide21.xml.rels>&#65279;<?xml version="1.0" encoding="utf-8"?><Relationships xmlns="http://schemas.openxmlformats.org/package/2006/relationships"><Relationship Type="http://schemas.openxmlformats.org/officeDocument/2006/relationships/slideLayout" Target="/ppt/slideLayouts/slideLayout18.xml" Id="Rfdac6d776ccb4985" /></Relationships>
</file>

<file path=ppt/slides/_rels/slide22.xml.rels>&#65279;<?xml version="1.0" encoding="utf-8"?><Relationships xmlns="http://schemas.openxmlformats.org/package/2006/relationships"><Relationship Type="http://schemas.openxmlformats.org/officeDocument/2006/relationships/slideLayout" Target="/ppt/slideLayouts/slideLayout15.xml" Id="R92483a16dd444d7d" /></Relationships>
</file>

<file path=ppt/slides/_rels/slide23.xml.rels>&#65279;<?xml version="1.0" encoding="utf-8"?><Relationships xmlns="http://schemas.openxmlformats.org/package/2006/relationships"><Relationship Type="http://schemas.openxmlformats.org/officeDocument/2006/relationships/image" Target="/ppt/media/image6.jpg" Id="Rf97ba9f7c60d42da" /><Relationship Type="http://schemas.openxmlformats.org/officeDocument/2006/relationships/image" Target="/ppt/media/image13.emf" Id="Rddc1d6abdad44f9c" /><Relationship Type="http://schemas.openxmlformats.org/officeDocument/2006/relationships/customXml" Target="/ppt/customXml/item13.xml" Id="rcIdfe23f665a658485d" /><Relationship Type="http://schemas.openxmlformats.org/officeDocument/2006/relationships/notesSlide" Target="/ppt/notesSlides/notesSlide3.xml" Id="R9fc9b724ea014d49" /><Relationship Type="http://schemas.openxmlformats.org/officeDocument/2006/relationships/slideLayout" Target="/ppt/slideLayouts/slideLayout15.xml" Id="Rc039182fe326404e" /></Relationships>
</file>

<file path=ppt/slides/_rels/slide24.xml.rels>&#65279;<?xml version="1.0" encoding="utf-8"?><Relationships xmlns="http://schemas.openxmlformats.org/package/2006/relationships"><Relationship Type="http://schemas.openxmlformats.org/officeDocument/2006/relationships/image" Target="/ppt/media/image14.emf" Id="R9fdb7a2b28e84602" /><Relationship Type="http://schemas.openxmlformats.org/officeDocument/2006/relationships/customXml" Target="/ppt/customXml/item14.xml" Id="rcIdc3b1497951e348f3" /><Relationship Type="http://schemas.openxmlformats.org/officeDocument/2006/relationships/slideLayout" Target="/ppt/slideLayouts/slideLayout15.xml" Id="Rf4af95c5570b4d99" /></Relationships>
</file>

<file path=ppt/slides/_rels/slide25.xml.rels>&#65279;<?xml version="1.0" encoding="utf-8"?><Relationships xmlns="http://schemas.openxmlformats.org/package/2006/relationships"><Relationship Type="http://schemas.openxmlformats.org/officeDocument/2006/relationships/image" Target="/ppt/media/image15.emf" Id="Rb65a9fc6aaf142bb" /><Relationship Type="http://schemas.openxmlformats.org/officeDocument/2006/relationships/customXml" Target="/ppt/customXml/item15.xml" Id="rcId1d4567c769374724" /><Relationship Type="http://schemas.openxmlformats.org/officeDocument/2006/relationships/slideLayout" Target="/ppt/slideLayouts/slideLayout15.xml" Id="R8d4de3e800b648fd" /></Relationships>
</file>

<file path=ppt/slides/_rels/slide26.xml.rels>&#65279;<?xml version="1.0" encoding="utf-8"?><Relationships xmlns="http://schemas.openxmlformats.org/package/2006/relationships"><Relationship Type="http://schemas.openxmlformats.org/officeDocument/2006/relationships/image" Target="/ppt/media/image16.emf" Id="R9fb18c7a9d78494f" /><Relationship Type="http://schemas.openxmlformats.org/officeDocument/2006/relationships/customXml" Target="/ppt/customXml/item16.xml" Id="rcIdae4197fb2a364afe" /><Relationship Type="http://schemas.openxmlformats.org/officeDocument/2006/relationships/slideLayout" Target="/ppt/slideLayouts/slideLayout15.xml" Id="Rb0d28ef17fc546ca" /></Relationships>
</file>

<file path=ppt/slides/_rels/slide27.xml.rels>&#65279;<?xml version="1.0" encoding="utf-8"?><Relationships xmlns="http://schemas.openxmlformats.org/package/2006/relationships"><Relationship Type="http://schemas.openxmlformats.org/officeDocument/2006/relationships/image" Target="/ppt/media/image10.png" Id="R7acb862374744bcd" /><Relationship Type="http://schemas.openxmlformats.org/officeDocument/2006/relationships/slideLayout" Target="/ppt/slideLayouts/slideLayout15.xml" Id="R805050d12c0a4c89" /></Relationships>
</file>

<file path=ppt/slides/_rels/slide28.xml.rels>&#65279;<?xml version="1.0" encoding="utf-8"?><Relationships xmlns="http://schemas.openxmlformats.org/package/2006/relationships"><Relationship Type="http://schemas.openxmlformats.org/officeDocument/2006/relationships/image" Target="/ppt/media/image17.emf" Id="Rc1992404fc314a6c" /><Relationship Type="http://schemas.openxmlformats.org/officeDocument/2006/relationships/customXml" Target="/ppt/customXml/item17.xml" Id="rcId245517a6c19f4997" /><Relationship Type="http://schemas.openxmlformats.org/officeDocument/2006/relationships/slideLayout" Target="/ppt/slideLayouts/slideLayout15.xml" Id="R4c1c47ec02654382" /></Relationships>
</file>

<file path=ppt/slides/_rels/slide29.xml.rels>&#65279;<?xml version="1.0" encoding="utf-8"?><Relationships xmlns="http://schemas.openxmlformats.org/package/2006/relationships"><Relationship Type="http://schemas.openxmlformats.org/officeDocument/2006/relationships/image" Target="/ppt/media/image11.png" Id="Rfbc30def94314fdc" /><Relationship Type="http://schemas.openxmlformats.org/officeDocument/2006/relationships/image" Target="/ppt/media/image18.emf" Id="Rad1e5916e0864678" /><Relationship Type="http://schemas.openxmlformats.org/officeDocument/2006/relationships/customXml" Target="/ppt/customXml/item18.xml" Id="rcId4e99ca03888e485c" /><Relationship Type="http://schemas.openxmlformats.org/officeDocument/2006/relationships/slideLayout" Target="/ppt/slideLayouts/slideLayout15.xml" Id="R5f8c97d3fb36468d" /></Relationships>
</file>

<file path=ppt/slides/_rels/slide3.xml.rels>&#65279;<?xml version="1.0" encoding="utf-8"?><Relationships xmlns="http://schemas.openxmlformats.org/package/2006/relationships"><Relationship Type="http://schemas.openxmlformats.org/officeDocument/2006/relationships/image" Target="/ppt/media/image.emf" Id="R1ec4b95366a24ed7" /><Relationship Type="http://schemas.openxmlformats.org/officeDocument/2006/relationships/customXml" Target="/ppt/customXml/item.xml" Id="rcIdc40cb1a4bc734252" /><Relationship Type="http://schemas.openxmlformats.org/officeDocument/2006/relationships/notesSlide" Target="/ppt/notesSlides/notesSlide1.xml" Id="Rb19533d0909046c6" /><Relationship Type="http://schemas.openxmlformats.org/officeDocument/2006/relationships/slideLayout" Target="/ppt/slideLayouts/slideLayout13.xml" Id="R93532f493b2e4a6f" /></Relationships>
</file>

<file path=ppt/slides/_rels/slide30.xml.rels>&#65279;<?xml version="1.0" encoding="utf-8"?><Relationships xmlns="http://schemas.openxmlformats.org/package/2006/relationships"><Relationship Type="http://schemas.openxmlformats.org/officeDocument/2006/relationships/slideLayout" Target="/ppt/slideLayouts/slideLayout15.xml" Id="R08dd9a46eb91473a" /></Relationships>
</file>

<file path=ppt/slides/_rels/slide31.xml.rels>&#65279;<?xml version="1.0" encoding="utf-8"?><Relationships xmlns="http://schemas.openxmlformats.org/package/2006/relationships"><Relationship Type="http://schemas.openxmlformats.org/officeDocument/2006/relationships/image" Target="/ppt/media/image19.emf" Id="Rb869ee980ca542f2" /><Relationship Type="http://schemas.openxmlformats.org/officeDocument/2006/relationships/customXml" Target="/ppt/customXml/item19.xml" Id="rcId2bcc708b75ca44e6" /><Relationship Type="http://schemas.openxmlformats.org/officeDocument/2006/relationships/slideLayout" Target="/ppt/slideLayouts/slideLayout15.xml" Id="Re13b14d6340a4f21" /></Relationships>
</file>

<file path=ppt/slides/_rels/slide32.xml.rels>&#65279;<?xml version="1.0" encoding="utf-8"?><Relationships xmlns="http://schemas.openxmlformats.org/package/2006/relationships"><Relationship Type="http://schemas.openxmlformats.org/officeDocument/2006/relationships/image" Target="/ppt/media/image12.png" Id="Rdeb3de02ec474d8f" /><Relationship Type="http://schemas.openxmlformats.org/officeDocument/2006/relationships/slideLayout" Target="/ppt/slideLayouts/slideLayout15.xml" Id="R99d881f134924125" /></Relationships>
</file>

<file path=ppt/slides/_rels/slide33.xml.rels>&#65279;<?xml version="1.0" encoding="utf-8"?><Relationships xmlns="http://schemas.openxmlformats.org/package/2006/relationships"><Relationship Type="http://schemas.openxmlformats.org/officeDocument/2006/relationships/image" Target="/ppt/media/image13.png" Id="R977bdbcac5cc47cf" /><Relationship Type="http://schemas.openxmlformats.org/officeDocument/2006/relationships/slideLayout" Target="/ppt/slideLayouts/slideLayout15.xml" Id="R04a4294bf5274c6b" /></Relationships>
</file>

<file path=ppt/slides/_rels/slide34.xml.rels>&#65279;<?xml version="1.0" encoding="utf-8"?><Relationships xmlns="http://schemas.openxmlformats.org/package/2006/relationships"><Relationship Type="http://schemas.openxmlformats.org/officeDocument/2006/relationships/image" Target="/ppt/media/image14.png" Id="R6962c0497d804b33" /><Relationship Type="http://schemas.openxmlformats.org/officeDocument/2006/relationships/slideLayout" Target="/ppt/slideLayouts/slideLayout15.xml" Id="R925fe40b48eb427f" /></Relationships>
</file>

<file path=ppt/slides/_rels/slide35.xml.rels>&#65279;<?xml version="1.0" encoding="utf-8"?><Relationships xmlns="http://schemas.openxmlformats.org/package/2006/relationships"><Relationship Type="http://schemas.openxmlformats.org/officeDocument/2006/relationships/image" Target="/ppt/media/image15.png" Id="R55eca67d053b40cd" /><Relationship Type="http://schemas.openxmlformats.org/officeDocument/2006/relationships/slideLayout" Target="/ppt/slideLayouts/slideLayout15.xml" Id="Reb0eae9a67f94a77" /></Relationships>
</file>

<file path=ppt/slides/_rels/slide36.xml.rels>&#65279;<?xml version="1.0" encoding="utf-8"?><Relationships xmlns="http://schemas.openxmlformats.org/package/2006/relationships"><Relationship Type="http://schemas.openxmlformats.org/officeDocument/2006/relationships/image" Target="/ppt/media/image20.emf" Id="R1f9db2f96cb941d0" /><Relationship Type="http://schemas.openxmlformats.org/officeDocument/2006/relationships/customXml" Target="/ppt/customXml/item20.xml" Id="rcId9374bc1429e649e0" /><Relationship Type="http://schemas.openxmlformats.org/officeDocument/2006/relationships/slideLayout" Target="/ppt/slideLayouts/slideLayout15.xml" Id="Rffac6ff5251f433d" /></Relationships>
</file>

<file path=ppt/slides/_rels/slide37.xml.rels>&#65279;<?xml version="1.0" encoding="utf-8"?><Relationships xmlns="http://schemas.openxmlformats.org/package/2006/relationships"><Relationship Type="http://schemas.openxmlformats.org/officeDocument/2006/relationships/image" Target="/ppt/media/image21.emf" Id="R5e93391e87134f63" /><Relationship Type="http://schemas.openxmlformats.org/officeDocument/2006/relationships/customXml" Target="/ppt/customXml/item21.xml" Id="rcId7a134e6bf2184393" /><Relationship Type="http://schemas.openxmlformats.org/officeDocument/2006/relationships/slideLayout" Target="/ppt/slideLayouts/slideLayout15.xml" Id="Ra0e7938420b64fc3" /></Relationships>
</file>

<file path=ppt/slides/_rels/slide38.xml.rels>&#65279;<?xml version="1.0" encoding="utf-8"?><Relationships xmlns="http://schemas.openxmlformats.org/package/2006/relationships"><Relationship Type="http://schemas.openxmlformats.org/officeDocument/2006/relationships/slideLayout" Target="/ppt/slideLayouts/slideLayout15.xml" Id="R16618456c7f54eca" /></Relationships>
</file>

<file path=ppt/slides/_rels/slide39.xml.rels>&#65279;<?xml version="1.0" encoding="utf-8"?><Relationships xmlns="http://schemas.openxmlformats.org/package/2006/relationships"><Relationship Type="http://schemas.openxmlformats.org/officeDocument/2006/relationships/slideLayout" Target="/ppt/slideLayouts/slideLayout15.xml" Id="Rfc154a41d8df4428" /></Relationships>
</file>

<file path=ppt/slides/_rels/slide4.xml.rels>&#65279;<?xml version="1.0" encoding="utf-8"?><Relationships xmlns="http://schemas.openxmlformats.org/package/2006/relationships"><Relationship Type="http://schemas.openxmlformats.org/officeDocument/2006/relationships/slideLayout" Target="/ppt/slideLayouts/slideLayout15.xml" Id="R890fb52fc6404dab" /></Relationships>
</file>

<file path=ppt/slides/_rels/slide40.xml.rels>&#65279;<?xml version="1.0" encoding="utf-8"?><Relationships xmlns="http://schemas.openxmlformats.org/package/2006/relationships"><Relationship Type="http://schemas.openxmlformats.org/officeDocument/2006/relationships/slideLayout" Target="/ppt/slideLayouts/slideLayout15.xml" Id="Rdc548273ba6243cd" /></Relationships>
</file>

<file path=ppt/slides/_rels/slide41.xml.rels>&#65279;<?xml version="1.0" encoding="utf-8"?><Relationships xmlns="http://schemas.openxmlformats.org/package/2006/relationships"><Relationship Type="http://schemas.openxmlformats.org/officeDocument/2006/relationships/slideLayout" Target="/ppt/slideLayouts/slideLayout35.xml" Id="R62f6cd746be84d1c" /></Relationships>
</file>

<file path=ppt/slides/_rels/slide42.xml.rels>&#65279;<?xml version="1.0" encoding="utf-8"?><Relationships xmlns="http://schemas.openxmlformats.org/package/2006/relationships"><Relationship Type="http://schemas.openxmlformats.org/officeDocument/2006/relationships/image" Target="/ppt/media/image7.jpg" Id="R7ab8b493bac641da" /><Relationship Type="http://schemas.openxmlformats.org/officeDocument/2006/relationships/notesSlide" Target="/ppt/notesSlides/notesSlide4.xml" Id="R42d292fb3ed2422b" /><Relationship Type="http://schemas.openxmlformats.org/officeDocument/2006/relationships/slideLayout" Target="/ppt/slideLayouts/slideLayout31.xml" Id="R2451779bfcb84f0c" /></Relationships>
</file>

<file path=ppt/slides/_rels/slide43.xml.rels>&#65279;<?xml version="1.0" encoding="utf-8"?><Relationships xmlns="http://schemas.openxmlformats.org/package/2006/relationships"><Relationship Type="http://schemas.openxmlformats.org/officeDocument/2006/relationships/image" Target="/ppt/media/image16.png" Id="Ra34ee799986443b9" /><Relationship Type="http://schemas.openxmlformats.org/officeDocument/2006/relationships/slideLayout" Target="/ppt/slideLayouts/slideLayout31.xml" Id="Rc7a6391940404970" /></Relationships>
</file>

<file path=ppt/slides/_rels/slide44.xml.rels>&#65279;<?xml version="1.0" encoding="utf-8"?><Relationships xmlns="http://schemas.openxmlformats.org/package/2006/relationships"><Relationship Type="http://schemas.openxmlformats.org/officeDocument/2006/relationships/image" Target="/ppt/media/image17.png" Id="R4588a79cce9c4733" /><Relationship Type="http://schemas.openxmlformats.org/officeDocument/2006/relationships/slideLayout" Target="/ppt/slideLayouts/slideLayout31.xml" Id="R87befb19ba7b45a1" /></Relationships>
</file>

<file path=ppt/slides/_rels/slide45.xml.rels>&#65279;<?xml version="1.0" encoding="utf-8"?><Relationships xmlns="http://schemas.openxmlformats.org/package/2006/relationships"><Relationship Type="http://schemas.openxmlformats.org/officeDocument/2006/relationships/image" Target="/ppt/media/image18.png" Id="Rb1b3c6f3725e46ce" /><Relationship Type="http://schemas.openxmlformats.org/officeDocument/2006/relationships/slideLayout" Target="/ppt/slideLayouts/slideLayout31.xml" Id="R4a67c092640e4db8" /></Relationships>
</file>

<file path=ppt/slides/_rels/slide46.xml.rels>&#65279;<?xml version="1.0" encoding="utf-8"?><Relationships xmlns="http://schemas.openxmlformats.org/package/2006/relationships"><Relationship Type="http://schemas.openxmlformats.org/officeDocument/2006/relationships/slideLayout" Target="/ppt/slideLayouts/slideLayout31.xml" Id="R92b9cbccc09042a1" /></Relationships>
</file>

<file path=ppt/slides/_rels/slide47.xml.rels>&#65279;<?xml version="1.0" encoding="utf-8"?><Relationships xmlns="http://schemas.openxmlformats.org/package/2006/relationships"><Relationship Type="http://schemas.openxmlformats.org/officeDocument/2006/relationships/image" Target="/ppt/media/image18.png" Id="Rd8588c96d45343cc" /><Relationship Type="http://schemas.openxmlformats.org/officeDocument/2006/relationships/slideLayout" Target="/ppt/slideLayouts/slideLayout31.xml" Id="Rd8ba783363d94697" /></Relationships>
</file>

<file path=ppt/slides/_rels/slide48.xml.rels>&#65279;<?xml version="1.0" encoding="utf-8"?><Relationships xmlns="http://schemas.openxmlformats.org/package/2006/relationships"><Relationship Type="http://schemas.openxmlformats.org/officeDocument/2006/relationships/image" Target="/ppt/media/image19.png" Id="R75c585ae92b549bf" /><Relationship Type="http://schemas.openxmlformats.org/officeDocument/2006/relationships/image" Target="/ppt/media/image18.png" Id="R542982b5acb4495e" /><Relationship Type="http://schemas.openxmlformats.org/officeDocument/2006/relationships/slideLayout" Target="/ppt/slideLayouts/slideLayout31.xml" Id="R46af17d03fd74f93" /></Relationships>
</file>

<file path=ppt/slides/_rels/slide49.xml.rels>&#65279;<?xml version="1.0" encoding="utf-8"?><Relationships xmlns="http://schemas.openxmlformats.org/package/2006/relationships"><Relationship Type="http://schemas.openxmlformats.org/officeDocument/2006/relationships/image" Target="/ppt/media/image20.png" Id="R285d6cfcc36747f7" /><Relationship Type="http://schemas.openxmlformats.org/officeDocument/2006/relationships/image" Target="/ppt/media/image18.png" Id="R1a2a003447f444de" /><Relationship Type="http://schemas.openxmlformats.org/officeDocument/2006/relationships/slideLayout" Target="/ppt/slideLayouts/slideLayout31.xml" Id="Rcf0ff0cbd4b24ec2" /></Relationships>
</file>

<file path=ppt/slides/_rels/slide5.xml.rels>&#65279;<?xml version="1.0" encoding="utf-8"?><Relationships xmlns="http://schemas.openxmlformats.org/package/2006/relationships"><Relationship Type="http://schemas.openxmlformats.org/officeDocument/2006/relationships/image" Target="/ppt/media/image3.png" Id="R7e95d658e50c41d8" /><Relationship Type="http://schemas.openxmlformats.org/officeDocument/2006/relationships/image" Target="/ppt/media/image2.emf" Id="Rfa18b604fb4c4af8" /><Relationship Type="http://schemas.openxmlformats.org/officeDocument/2006/relationships/customXml" Target="/ppt/customXml/item2.xml" Id="rcIdb77307630b5c4dcd" /><Relationship Type="http://schemas.openxmlformats.org/officeDocument/2006/relationships/slideLayout" Target="/ppt/slideLayouts/slideLayout15.xml" Id="Rc8771285462549bb" /></Relationships>
</file>

<file path=ppt/slides/_rels/slide50.xml.rels>&#65279;<?xml version="1.0" encoding="utf-8"?><Relationships xmlns="http://schemas.openxmlformats.org/package/2006/relationships"><Relationship Type="http://schemas.openxmlformats.org/officeDocument/2006/relationships/image" Target="/ppt/media/image21.png" Id="Rd35a17dae09640ff" /><Relationship Type="http://schemas.openxmlformats.org/officeDocument/2006/relationships/image" Target="/ppt/media/image18.png" Id="Rbbf18bed3d5743e4" /><Relationship Type="http://schemas.openxmlformats.org/officeDocument/2006/relationships/slideLayout" Target="/ppt/slideLayouts/slideLayout31.xml" Id="Rc55594ea00434d30" /></Relationships>
</file>

<file path=ppt/slides/_rels/slide51.xml.rels>&#65279;<?xml version="1.0" encoding="utf-8"?><Relationships xmlns="http://schemas.openxmlformats.org/package/2006/relationships"><Relationship Type="http://schemas.openxmlformats.org/officeDocument/2006/relationships/slideLayout" Target="/ppt/slideLayouts/slideLayout31.xml" Id="Rba637ca5d6b546a0" /></Relationships>
</file>

<file path=ppt/slides/_rels/slide6.xml.rels>&#65279;<?xml version="1.0" encoding="utf-8"?><Relationships xmlns="http://schemas.openxmlformats.org/package/2006/relationships"><Relationship Type="http://schemas.openxmlformats.org/officeDocument/2006/relationships/image" Target="/ppt/media/image3.emf" Id="R271cd7a317fa4763" /><Relationship Type="http://schemas.openxmlformats.org/officeDocument/2006/relationships/customXml" Target="/ppt/customXml/item3.xml" Id="rcIdff2650a903444491" /><Relationship Type="http://schemas.openxmlformats.org/officeDocument/2006/relationships/slideLayout" Target="/ppt/slideLayouts/slideLayout15.xml" Id="R6fc7f2c60ac640d6" /></Relationships>
</file>

<file path=ppt/slides/_rels/slide7.xml.rels>&#65279;<?xml version="1.0" encoding="utf-8"?><Relationships xmlns="http://schemas.openxmlformats.org/package/2006/relationships"><Relationship Type="http://schemas.openxmlformats.org/officeDocument/2006/relationships/image" Target="/ppt/media/image4.png" Id="R17aab233fad34cb0" /><Relationship Type="http://schemas.openxmlformats.org/officeDocument/2006/relationships/image" Target="/ppt/media/image4.emf" Id="R440429db300e4af6" /><Relationship Type="http://schemas.openxmlformats.org/officeDocument/2006/relationships/customXml" Target="/ppt/customXml/item4.xml" Id="rcIdf3a5db2f11f44a41" /><Relationship Type="http://schemas.openxmlformats.org/officeDocument/2006/relationships/slideLayout" Target="/ppt/slideLayouts/slideLayout15.xml" Id="R057b8589c2ad41c2" /></Relationships>
</file>

<file path=ppt/slides/_rels/slide8.xml.rels>&#65279;<?xml version="1.0" encoding="utf-8"?><Relationships xmlns="http://schemas.openxmlformats.org/package/2006/relationships"><Relationship Type="http://schemas.openxmlformats.org/officeDocument/2006/relationships/image" Target="/ppt/media/image5.png" Id="R820f51292a6b4b82" /><Relationship Type="http://schemas.openxmlformats.org/officeDocument/2006/relationships/image" Target="/ppt/media/image5.emf" Id="Rfcf01ed7777745ca" /><Relationship Type="http://schemas.openxmlformats.org/officeDocument/2006/relationships/customXml" Target="/ppt/customXml/item5.xml" Id="rcId8f8d3c22e2b5442d" /><Relationship Type="http://schemas.openxmlformats.org/officeDocument/2006/relationships/slideLayout" Target="/ppt/slideLayouts/slideLayout15.xml" Id="R495e98101f104a8c" /></Relationships>
</file>

<file path=ppt/slides/_rels/slide9.xml.rels>&#65279;<?xml version="1.0" encoding="utf-8"?><Relationships xmlns="http://schemas.openxmlformats.org/package/2006/relationships"><Relationship Type="http://schemas.openxmlformats.org/officeDocument/2006/relationships/slideLayout" Target="/ppt/slideLayouts/slideLayout18.xml" Id="R04bfa9204b2f4e55"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dirty="0">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dirty="0">
                <a:solidFill>
                  <a:srgbClr val="FFFFFF"/>
                </a:solidFill>
              </a:rPr>
              <a:t>SEWP ZG527</a:t>
            </a:r>
          </a:p>
        </p:txBody>
      </p:sp>
      <p:sp>
        <p:nvSpPr>
          <p:cNvPr id="79" name="Shape 7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hape 81"/>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82" name="Shape 82"/>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a:latin typeface="Arial"/>
                <a:ea typeface="Arial"/>
                <a:cs typeface="Arial"/>
                <a:sym typeface="Arial"/>
              </a:rPr>
              <a:t>Virtualization Techniques and Types	</a:t>
            </a:r>
          </a:p>
          <a:p>
            <a:pPr marL="609600" lvl="0" indent="-609600">
              <a:spcBef>
                <a:spcPts val="700"/>
              </a:spcBef>
              <a:buClr>
                <a:srgbClr val="101141"/>
              </a:buClr>
              <a:buSzPct val="100000"/>
              <a:buFont typeface="Helvetica"/>
              <a:buChar char="❑"/>
            </a:pPr>
            <a:r>
              <a:rPr sz="3200">
                <a:latin typeface="Arial"/>
                <a:ea typeface="Arial"/>
                <a:cs typeface="Arial"/>
                <a:sym typeface="Arial"/>
              </a:rPr>
              <a:t> Introduction to Virtualization </a:t>
            </a:r>
          </a:p>
          <a:p>
            <a:pPr marL="609600" lvl="0" indent="-609600">
              <a:spcBef>
                <a:spcPts val="700"/>
              </a:spcBef>
              <a:buClr>
                <a:srgbClr val="101141"/>
              </a:buClr>
              <a:buSzPct val="100000"/>
              <a:buFont typeface="Helvetica"/>
              <a:buChar char="❑"/>
            </a:pPr>
            <a:r>
              <a:rPr sz="3200">
                <a:latin typeface="Arial"/>
                <a:ea typeface="Arial"/>
                <a:cs typeface="Arial"/>
                <a:sym typeface="Arial"/>
              </a:rPr>
              <a:t> Use &amp; demerits of Virtualization</a:t>
            </a:r>
          </a:p>
          <a:p>
            <a:pPr marL="609600" lvl="0" indent="-609600">
              <a:spcBef>
                <a:spcPts val="700"/>
              </a:spcBef>
              <a:buClr>
                <a:srgbClr val="101141"/>
              </a:buClr>
              <a:buSzPct val="100000"/>
              <a:buFont typeface="Helvetica"/>
              <a:buChar char="❑"/>
            </a:pPr>
            <a:r>
              <a:rPr sz="3200">
                <a:latin typeface="Arial"/>
                <a:ea typeface="Arial"/>
                <a:cs typeface="Arial"/>
                <a:sym typeface="Arial"/>
              </a:rPr>
              <a:t> Types of Virtualization</a:t>
            </a:r>
          </a:p>
          <a:p>
            <a:pPr marL="342900" lvl="0" indent="-342900">
              <a:spcBef>
                <a:spcPts val="700"/>
              </a:spcBef>
            </a:pPr>
            <a:r>
              <a:rPr sz="3200">
                <a:latin typeface="Arial"/>
                <a:ea typeface="Arial"/>
                <a:cs typeface="Arial"/>
                <a:sym typeface="Arial"/>
              </a:rPr>
              <a:t>	-	Examples</a:t>
            </a:r>
          </a:p>
          <a:p>
            <a:pPr marL="609600" lvl="0" indent="-609600">
              <a:spcBef>
                <a:spcPts val="700"/>
              </a:spcBef>
              <a:buClr>
                <a:srgbClr val="101141"/>
              </a:buClr>
              <a:buSzPct val="100000"/>
              <a:buFont typeface="Helvetica"/>
              <a:buChar char="❑"/>
            </a:pPr>
            <a:r>
              <a:rPr sz="3200">
                <a:latin typeface="Arial"/>
                <a:ea typeface="Arial"/>
                <a:cs typeface="Arial"/>
                <a:sym typeface="Arial"/>
              </a:rPr>
              <a:t> x86 Hardware Virtualization</a:t>
            </a:r>
          </a:p>
        </p:txBody>
      </p:sp>
      <p:sp>
        <p:nvSpPr>
          <p:cNvPr id="83" name="Shape 83"/>
          <p:cNvSpPr/>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solidFill>
                  <a:srgbClr val="888888"/>
                </a:solidFill>
              </a:defRPr>
            </a:lvl1pPr>
          </a:lstStyle>
          <a:p>
            <a:pPr lvl="0">
              <a:defRPr sz="1800">
                <a:solidFill>
                  <a:srgbClr val="000000"/>
                </a:solidFill>
              </a:defRPr>
            </a:pPr>
            <a:r>
              <a:rPr sz="1200">
                <a:solidFill>
                  <a:srgbClr val="888888"/>
                </a:solidFill>
              </a:rPr>
              <a:t>2</a:t>
            </a:r>
          </a:p>
        </p:txBody>
      </p:sp>
      <p:sp>
        <p:nvSpPr>
          <p:cNvPr id="84" name="Shape 8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body" idx="1"/>
          </p:nvPr>
        </p:nvSpPr>
        <p:spPr>
          <a:xfrm>
            <a:off x="304800" y="1493837"/>
            <a:ext cx="8229600" cy="4525963"/>
          </a:xfrm>
          <a:prstGeom prst="rect">
            <a:avLst/>
          </a:prstGeom>
        </p:spPr>
        <p:txBody>
          <a:bodyPr/>
          <a:lstStyle/>
          <a:p>
            <a:pPr lvl="0">
              <a:defRPr sz="1800"/>
            </a:pPr>
            <a:r>
              <a:rPr sz="2400"/>
              <a:t>A thin layer of software that generally provides virtual partitioning capabilities which runs directly on hardware, but underneath higher-level virtualization services. Sometimes referred to as a “bare metal” approach.</a:t>
            </a:r>
          </a:p>
        </p:txBody>
      </p:sp>
      <p:sp>
        <p:nvSpPr>
          <p:cNvPr id="112" name="Shape 11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Hypervisor</a:t>
            </a:r>
          </a:p>
        </p:txBody>
      </p:sp>
      <p:pic>
        <p:nvPicPr>
          <p:cNvPr id="113" name="image7.jpeg" descr="http://sp.parallels.com/fileadmin/media/hcap/pcs/images/Hypervisors_new_V2.jpg"/>
          <p:cNvPicPr/>
          <p:nvPr/>
        </p:nvPicPr>
        <p:blipFill>
          <a:blip r:embed="R436c907380864a56">
            <a:extLst/>
          </a:blip>
          <a:stretch>
            <a:fillRect/>
          </a:stretch>
        </p:blipFill>
        <p:spPr>
          <a:xfrm>
            <a:off x="76200" y="3048000"/>
            <a:ext cx="3886200" cy="3429000"/>
          </a:xfrm>
          <a:prstGeom prst="rect">
            <a:avLst/>
          </a:prstGeom>
          <a:ln w="12700">
            <a:miter lim="400000"/>
          </a:ln>
        </p:spPr>
      </p:pic>
      <p:pic>
        <p:nvPicPr>
          <p:cNvPr id="114" name="image8.png"/>
          <p:cNvPicPr/>
          <p:nvPr/>
        </p:nvPicPr>
        <p:blipFill>
          <a:blip r:embed="R252e2163cc41406d">
            <a:extLst/>
          </a:blip>
          <a:stretch>
            <a:fillRect/>
          </a:stretch>
        </p:blipFill>
        <p:spPr>
          <a:xfrm>
            <a:off x="3810000" y="3124200"/>
            <a:ext cx="5242234" cy="3286125"/>
          </a:xfrm>
          <a:prstGeom prst="rect">
            <a:avLst/>
          </a:prstGeom>
          <a:ln w="12700">
            <a:miter lim="400000"/>
          </a:ln>
        </p:spPr>
      </p:pic>
      <p:sp>
        <p:nvSpPr>
          <p:cNvPr id="115" name="Shape 11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03c4b29cd037475b">
            <p14:nvContentPartPr>
              <p14:cNvPr id="2" name="Ink 1"/>
              <p14:cNvContentPartPr/>
              <p14:nvPr/>
            </p14:nvContentPartPr>
            <p14:xfrm>
              <a:off x="127080" y="1870200"/>
              <a:ext cx="8571600" cy="4213800"/>
            </p14:xfrm>
          </p:contentPart>
        </mc:Choice>
        <mc:Fallback>
          <p:pic>
            <p:nvPicPr>
              <p:cNvPr id="2" name="Ink 1"/>
              <p:cNvPicPr/>
              <p:nvPr/>
            </p:nvPicPr>
            <p:blipFill>
              <a:blip r:embed="Re5dda1abb6854d81"/>
              <a:stretch>
                <a:fillRect/>
              </a:stretch>
            </p:blipFill>
            <p:spPr>
              <a:xfrm>
                <a:off x="118800" y="1862640"/>
                <a:ext cx="8584200" cy="42278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Shape 117"/>
          <p:cNvSpPr>
            <a:spLocks noGrp="1"/>
          </p:cNvSpPr>
          <p:nvPr>
            <p:ph type="body" idx="1"/>
          </p:nvPr>
        </p:nvSpPr>
        <p:spPr>
          <a:xfrm>
            <a:off x="152400" y="1265237"/>
            <a:ext cx="8229600" cy="4525963"/>
          </a:xfrm>
          <a:prstGeom prst="rect">
            <a:avLst/>
          </a:prstGeom>
        </p:spPr>
        <p:txBody>
          <a:bodyPr/>
          <a:lstStyle/>
          <a:p>
            <a:pPr marL="0" lvl="0" indent="0" defTabSz="859536">
              <a:buClr>
                <a:srgbClr val="101141"/>
              </a:buClr>
              <a:buSzPct val="100000"/>
              <a:defRPr sz="1800"/>
            </a:pPr>
            <a:r>
              <a:rPr lang="en-IN" sz="2256" dirty="0"/>
              <a:t>Virtualization – System and Process</a:t>
            </a:r>
          </a:p>
          <a:p>
            <a:pPr marL="0" lvl="0" indent="0" defTabSz="859536">
              <a:buClr>
                <a:srgbClr val="101141"/>
              </a:buClr>
              <a:buSzPct val="100000"/>
              <a:defRPr sz="1800"/>
            </a:pPr>
            <a:r>
              <a:rPr lang="en-IN" sz="2256" dirty="0"/>
              <a:t>VMM or Hypervisor</a:t>
            </a:r>
          </a:p>
          <a:p>
            <a:pPr marL="0" lvl="0" indent="0" defTabSz="859536">
              <a:buClr>
                <a:srgbClr val="101141"/>
              </a:buClr>
              <a:buSzPct val="100000"/>
              <a:defRPr sz="1800"/>
            </a:pPr>
            <a:r>
              <a:rPr lang="en-IN" sz="2256" dirty="0"/>
              <a:t>Guest or Virtual machine – Application + OS</a:t>
            </a:r>
          </a:p>
          <a:p>
            <a:pPr marL="0" lvl="0" indent="0" defTabSz="859536">
              <a:buClr>
                <a:srgbClr val="101141"/>
              </a:buClr>
              <a:buSzPct val="100000"/>
              <a:defRPr sz="1800"/>
            </a:pPr>
            <a:r>
              <a:rPr lang="en-IN" sz="2256" dirty="0"/>
              <a:t>Multi-tenancy, Concurrency</a:t>
            </a:r>
          </a:p>
        </p:txBody>
      </p:sp>
      <p:sp>
        <p:nvSpPr>
          <p:cNvPr id="118" name="Shape 11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Terminologies to remember</a:t>
            </a:r>
            <a:endParaRPr sz="3600" b="1" spc="-200" dirty="0"/>
          </a:p>
        </p:txBody>
      </p:sp>
      <p:sp>
        <p:nvSpPr>
          <p:cNvPr id="119" name="Shape 11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body" idx="1"/>
          </p:nvPr>
        </p:nvSpPr>
        <p:spPr>
          <a:xfrm>
            <a:off x="304800" y="1493837"/>
            <a:ext cx="8229600" cy="4525963"/>
          </a:xfrm>
          <a:prstGeom prst="rect">
            <a:avLst/>
          </a:prstGeom>
        </p:spPr>
        <p:txBody>
          <a:bodyPr/>
          <a:lstStyle/>
          <a:p>
            <a:pPr marL="322325" lvl="0" indent="-322325" defTabSz="859536">
              <a:buClr>
                <a:srgbClr val="101141"/>
              </a:buClr>
              <a:buSzPct val="100000"/>
              <a:buFont typeface="Arial"/>
              <a:buChar char="•"/>
              <a:defRPr sz="1800"/>
            </a:pPr>
            <a:r>
              <a:rPr sz="2256"/>
              <a:t>Isolation</a:t>
            </a:r>
          </a:p>
          <a:p>
            <a:pPr marL="832675" lvl="1" indent="-402907" defTabSz="859536">
              <a:buFont typeface="Arial"/>
              <a:buChar char="•"/>
              <a:defRPr sz="1800"/>
            </a:pPr>
            <a:r>
              <a:rPr sz="2256"/>
              <a:t>Security isolation</a:t>
            </a:r>
            <a:endParaRPr sz="1504"/>
          </a:p>
          <a:p>
            <a:pPr marL="832675" lvl="1" indent="-402907" defTabSz="859536">
              <a:buFont typeface="Arial"/>
              <a:buChar char="•"/>
              <a:defRPr sz="1800"/>
            </a:pPr>
            <a:r>
              <a:rPr sz="2256"/>
              <a:t>Fault isolation</a:t>
            </a:r>
            <a:endParaRPr sz="1504"/>
          </a:p>
          <a:p>
            <a:pPr marL="832675" lvl="1" indent="-402907" defTabSz="859536">
              <a:buFont typeface="Arial"/>
              <a:buChar char="•"/>
              <a:defRPr sz="1800"/>
            </a:pPr>
            <a:r>
              <a:rPr sz="2256"/>
              <a:t>Resource isolation</a:t>
            </a:r>
            <a:endParaRPr sz="1504"/>
          </a:p>
          <a:p>
            <a:pPr marL="322325" lvl="0" indent="-322325" defTabSz="859536">
              <a:buClr>
                <a:srgbClr val="101141"/>
              </a:buClr>
              <a:buSzPct val="100000"/>
              <a:buFont typeface="Arial"/>
              <a:buChar char="•"/>
              <a:defRPr sz="1800"/>
            </a:pPr>
            <a:r>
              <a:rPr sz="2256"/>
              <a:t>Reliability</a:t>
            </a:r>
          </a:p>
          <a:p>
            <a:pPr marL="832675" lvl="1" indent="-402907" defTabSz="859536">
              <a:buFont typeface="Arial"/>
              <a:buChar char="•"/>
              <a:defRPr sz="1800"/>
            </a:pPr>
            <a:r>
              <a:rPr sz="2256"/>
              <a:t>Minimal code base</a:t>
            </a:r>
            <a:endParaRPr sz="1504"/>
          </a:p>
          <a:p>
            <a:pPr marL="832675" lvl="1" indent="-402907" defTabSz="859536">
              <a:buFont typeface="Arial"/>
              <a:buChar char="•"/>
              <a:defRPr sz="1800"/>
            </a:pPr>
            <a:r>
              <a:rPr sz="2256"/>
              <a:t>Strictly layered design</a:t>
            </a:r>
            <a:endParaRPr sz="1504"/>
          </a:p>
          <a:p>
            <a:pPr marL="832675" lvl="1" indent="-402907" defTabSz="859536">
              <a:buFont typeface="Arial"/>
              <a:buChar char="•"/>
              <a:defRPr sz="1800"/>
            </a:pPr>
            <a:r>
              <a:rPr sz="2256"/>
              <a:t>Not extensible</a:t>
            </a:r>
            <a:endParaRPr sz="1504"/>
          </a:p>
          <a:p>
            <a:pPr marL="322325" lvl="0" indent="-322325" defTabSz="859536">
              <a:buClr>
                <a:srgbClr val="101141"/>
              </a:buClr>
              <a:buSzPct val="100000"/>
              <a:buFont typeface="Arial"/>
              <a:buChar char="•"/>
              <a:defRPr sz="1800"/>
            </a:pPr>
            <a:r>
              <a:rPr sz="2256"/>
              <a:t>Scalability</a:t>
            </a:r>
          </a:p>
          <a:p>
            <a:pPr marL="832675" lvl="1" indent="-402907" defTabSz="859536">
              <a:buFont typeface="Arial"/>
              <a:buChar char="•"/>
              <a:defRPr sz="1800"/>
            </a:pPr>
            <a:r>
              <a:rPr sz="2256"/>
              <a:t>Scale to large number of cores</a:t>
            </a:r>
            <a:endParaRPr sz="1504"/>
          </a:p>
          <a:p>
            <a:pPr marL="832675" lvl="1" indent="-402907" defTabSz="859536">
              <a:buFont typeface="Arial"/>
              <a:buChar char="•"/>
              <a:defRPr sz="1800"/>
            </a:pPr>
            <a:r>
              <a:rPr sz="2256"/>
              <a:t>Large memory systems</a:t>
            </a:r>
          </a:p>
        </p:txBody>
      </p:sp>
      <p:sp>
        <p:nvSpPr>
          <p:cNvPr id="129" name="Shape 129"/>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Hypervisor Design Goals</a:t>
            </a:r>
          </a:p>
        </p:txBody>
      </p:sp>
      <p:sp>
        <p:nvSpPr>
          <p:cNvPr id="130" name="Shape 13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55bf33c182304ea1">
            <p14:nvContentPartPr>
              <p14:cNvPr id="2" name="Ink 1"/>
              <p14:cNvContentPartPr/>
              <p14:nvPr/>
            </p14:nvContentPartPr>
            <p14:xfrm>
              <a:off x="1724760" y="1489680"/>
              <a:ext cx="3309120" cy="4544640"/>
            </p14:xfrm>
          </p:contentPart>
        </mc:Choice>
        <mc:Fallback>
          <p:pic>
            <p:nvPicPr>
              <p:cNvPr id="2" name="Ink 1"/>
              <p:cNvPicPr/>
              <p:nvPr/>
            </p:nvPicPr>
            <p:blipFill>
              <a:blip r:embed="R8ab9a6928427414e"/>
              <a:stretch>
                <a:fillRect/>
              </a:stretch>
            </p:blipFill>
            <p:spPr>
              <a:xfrm>
                <a:off x="1717560" y="1482120"/>
                <a:ext cx="3320640" cy="45586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body" idx="1"/>
          </p:nvPr>
        </p:nvSpPr>
        <p:spPr>
          <a:xfrm>
            <a:off x="152400" y="1265237"/>
            <a:ext cx="8229600" cy="4525963"/>
          </a:xfrm>
          <a:prstGeom prst="rect">
            <a:avLst/>
          </a:prstGeom>
        </p:spPr>
        <p:txBody>
          <a:bodyPr/>
          <a:lstStyle/>
          <a:p>
            <a:pPr marL="322325" lvl="0" indent="-322325" defTabSz="859536">
              <a:buClr>
                <a:srgbClr val="101141"/>
              </a:buClr>
              <a:buSzPct val="100000"/>
              <a:buFont typeface="Arial"/>
              <a:buChar char="•"/>
              <a:defRPr sz="1800"/>
            </a:pPr>
            <a:r>
              <a:rPr sz="2256"/>
              <a:t>Partitioning Kernel</a:t>
            </a:r>
          </a:p>
          <a:p>
            <a:pPr marL="832675" lvl="1" indent="-402907" defTabSz="859536">
              <a:buFont typeface="Helvetica"/>
              <a:buChar char="▪"/>
              <a:defRPr sz="1800"/>
            </a:pPr>
            <a:r>
              <a:rPr sz="2256"/>
              <a:t>“Partition” is isolation boundary</a:t>
            </a:r>
            <a:endParaRPr sz="1504"/>
          </a:p>
          <a:p>
            <a:pPr marL="832675" lvl="1" indent="-402907" defTabSz="859536">
              <a:buFont typeface="Helvetica"/>
              <a:buChar char="▪"/>
              <a:defRPr sz="1800"/>
            </a:pPr>
            <a:r>
              <a:rPr sz="2256"/>
              <a:t>Few virtualization functions; relies on virtualization stack</a:t>
            </a:r>
            <a:endParaRPr sz="1504"/>
          </a:p>
          <a:p>
            <a:pPr marL="322325" lvl="0" indent="-322325" defTabSz="859536">
              <a:buClr>
                <a:srgbClr val="101141"/>
              </a:buClr>
              <a:buSzPct val="100000"/>
              <a:buFont typeface="Arial"/>
              <a:buChar char="•"/>
              <a:defRPr sz="1800"/>
            </a:pPr>
            <a:r>
              <a:rPr sz="2256"/>
              <a:t>Very thin layer of software</a:t>
            </a:r>
          </a:p>
          <a:p>
            <a:pPr marL="832675" lvl="1" indent="-402907" defTabSz="859536">
              <a:buFont typeface="Helvetica"/>
              <a:buChar char="▪"/>
              <a:defRPr sz="1800"/>
            </a:pPr>
            <a:r>
              <a:rPr sz="2256"/>
              <a:t>Microkernel</a:t>
            </a:r>
            <a:endParaRPr sz="1504"/>
          </a:p>
          <a:p>
            <a:pPr marL="832675" lvl="1" indent="-402907" defTabSz="859536">
              <a:buFont typeface="Helvetica"/>
              <a:buChar char="▪"/>
              <a:defRPr sz="1800"/>
            </a:pPr>
            <a:r>
              <a:rPr sz="2256"/>
              <a:t>Highly reliable</a:t>
            </a:r>
            <a:endParaRPr sz="1504"/>
          </a:p>
          <a:p>
            <a:pPr marL="832675" lvl="1" indent="-402907" defTabSz="859536">
              <a:buFont typeface="Helvetica"/>
              <a:buChar char="▪"/>
              <a:defRPr sz="1800"/>
            </a:pPr>
            <a:r>
              <a:rPr sz="2256"/>
              <a:t>Basis for smaller Trusted Computing Base (TCB)</a:t>
            </a:r>
            <a:endParaRPr sz="1504"/>
          </a:p>
          <a:p>
            <a:pPr marL="322325" lvl="0" indent="-322325" defTabSz="859536">
              <a:buClr>
                <a:srgbClr val="101141"/>
              </a:buClr>
              <a:buSzPct val="100000"/>
              <a:buFont typeface="Arial"/>
              <a:buChar char="•"/>
              <a:defRPr sz="1800"/>
            </a:pPr>
            <a:r>
              <a:rPr sz="2256"/>
              <a:t>No device drivers</a:t>
            </a:r>
          </a:p>
          <a:p>
            <a:pPr marL="832675" lvl="1" indent="-402907" defTabSz="859536">
              <a:buFont typeface="Helvetica"/>
              <a:buChar char="▪"/>
              <a:defRPr sz="1800"/>
            </a:pPr>
            <a:r>
              <a:rPr sz="2256"/>
              <a:t>Drivers run in a partition</a:t>
            </a:r>
            <a:endParaRPr sz="1504"/>
          </a:p>
          <a:p>
            <a:pPr marL="322325" lvl="0" indent="-322325" defTabSz="859536">
              <a:buClr>
                <a:srgbClr val="101141"/>
              </a:buClr>
              <a:buSzPct val="100000"/>
              <a:buFont typeface="Arial"/>
              <a:buChar char="•"/>
              <a:defRPr sz="1800"/>
            </a:pPr>
            <a:r>
              <a:rPr sz="2256"/>
              <a:t>Well-defined interface</a:t>
            </a:r>
          </a:p>
          <a:p>
            <a:pPr marL="832675" lvl="1" indent="-402907" defTabSz="859536">
              <a:buFont typeface="Helvetica"/>
              <a:buChar char="▪"/>
              <a:defRPr sz="1800"/>
            </a:pPr>
            <a:r>
              <a:rPr sz="2256"/>
              <a:t>Allow others to create support for their OSes as guests</a:t>
            </a:r>
          </a:p>
        </p:txBody>
      </p:sp>
      <p:sp>
        <p:nvSpPr>
          <p:cNvPr id="118" name="Shape 118"/>
          <p:cNvSpPr/>
          <p:nvPr/>
        </p:nvSpPr>
        <p:spPr>
          <a:xfrm>
            <a:off x="304799" y="152400"/>
            <a:ext cx="7324299"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How </a:t>
            </a:r>
            <a:r>
              <a:rPr sz="3600" b="1" spc="-200" dirty="0"/>
              <a:t>Hypervisor</a:t>
            </a:r>
            <a:r>
              <a:rPr lang="en-IN" sz="3600" b="1" spc="-200" dirty="0"/>
              <a:t> goals are achieved?</a:t>
            </a:r>
            <a:endParaRPr sz="3600" b="1" spc="-200" dirty="0"/>
          </a:p>
        </p:txBody>
      </p:sp>
      <p:sp>
        <p:nvSpPr>
          <p:cNvPr id="119" name="Shape 11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a83a2bbfb31c44a7">
            <p14:nvContentPartPr>
              <p14:cNvPr id="2" name="Ink 1"/>
              <p14:cNvContentPartPr/>
              <p14:nvPr/>
            </p14:nvContentPartPr>
            <p14:xfrm>
              <a:off x="2658240" y="1315800"/>
              <a:ext cx="5340960" cy="4061520"/>
            </p14:xfrm>
          </p:contentPart>
        </mc:Choice>
        <mc:Fallback>
          <p:pic>
            <p:nvPicPr>
              <p:cNvPr id="2" name="Ink 1"/>
              <p:cNvPicPr/>
              <p:nvPr/>
            </p:nvPicPr>
            <p:blipFill>
              <a:blip r:embed="Rbe6cde97ba394c00"/>
              <a:stretch>
                <a:fillRect/>
              </a:stretch>
            </p:blipFill>
            <p:spPr>
              <a:xfrm>
                <a:off x="2654640" y="1308600"/>
                <a:ext cx="5351040" cy="4075560"/>
              </a:xfrm>
              <a:prstGeom prst="rect">
                <a:avLst/>
              </a:prstGeom>
            </p:spPr>
          </p:pic>
        </mc:Fallback>
      </mc:AlternateContent>
    </p:spTree>
    <p:extLst>
      <p:ext uri="{BB962C8B-B14F-4D97-AF65-F5344CB8AC3E}">
        <p14:creationId xmlns:p14="http://schemas.microsoft.com/office/powerpoint/2010/main" xmlns="" val="232884536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idx="1"/>
          </p:nvPr>
        </p:nvSpPr>
        <p:spPr>
          <a:xfrm>
            <a:off x="304800" y="1493837"/>
            <a:ext cx="3429000" cy="4525963"/>
          </a:xfrm>
          <a:prstGeom prst="rect">
            <a:avLst/>
          </a:prstGeom>
        </p:spPr>
        <p:txBody>
          <a:bodyPr/>
          <a:lstStyle/>
          <a:p>
            <a:pPr marL="257175" lvl="0" indent="-257175">
              <a:spcBef>
                <a:spcPts val="400"/>
              </a:spcBef>
              <a:buClr>
                <a:srgbClr val="101141"/>
              </a:buClr>
              <a:buSzPct val="100000"/>
              <a:buFont typeface="Arial"/>
              <a:buChar char="•"/>
              <a:defRPr sz="1800"/>
            </a:pPr>
            <a:r>
              <a:t>Monolithic hypervisor</a:t>
            </a:r>
          </a:p>
          <a:p>
            <a:pPr marL="778668" lvl="1" indent="-321468">
              <a:spcBef>
                <a:spcPts val="400"/>
              </a:spcBef>
              <a:buFont typeface="Arial"/>
              <a:buChar char="•"/>
              <a:defRPr sz="1800"/>
            </a:pPr>
            <a:r>
              <a:t>Simpler than a modern kernel, but still complex</a:t>
            </a:r>
            <a:endParaRPr sz="1600"/>
          </a:p>
          <a:p>
            <a:pPr marL="778668" lvl="1" indent="-321468">
              <a:spcBef>
                <a:spcPts val="400"/>
              </a:spcBef>
              <a:buFont typeface="Arial"/>
              <a:buChar char="•"/>
              <a:defRPr sz="1800"/>
            </a:pPr>
            <a:r>
              <a:t>Contains its own drivers model</a:t>
            </a:r>
          </a:p>
        </p:txBody>
      </p:sp>
      <p:sp>
        <p:nvSpPr>
          <p:cNvPr id="122" name="Shape 122"/>
          <p:cNvSpPr/>
          <p:nvPr/>
        </p:nvSpPr>
        <p:spPr>
          <a:xfrm>
            <a:off x="152400" y="457200"/>
            <a:ext cx="75438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Monolithic versus Microkernelized</a:t>
            </a:r>
          </a:p>
        </p:txBody>
      </p:sp>
      <p:sp>
        <p:nvSpPr>
          <p:cNvPr id="123" name="Shape 123"/>
          <p:cNvSpPr/>
          <p:nvPr/>
        </p:nvSpPr>
        <p:spPr>
          <a:xfrm>
            <a:off x="152400" y="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Hypervisor</a:t>
            </a:r>
          </a:p>
        </p:txBody>
      </p:sp>
      <p:sp>
        <p:nvSpPr>
          <p:cNvPr id="124" name="Shape 124"/>
          <p:cNvSpPr/>
          <p:nvPr/>
        </p:nvSpPr>
        <p:spPr>
          <a:xfrm>
            <a:off x="4267200" y="1524000"/>
            <a:ext cx="41148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400"/>
              </a:spcBef>
              <a:buClr>
                <a:srgbClr val="101141"/>
              </a:buClr>
              <a:buSzPct val="100000"/>
              <a:buFont typeface="Arial"/>
              <a:buChar char="•"/>
            </a:pPr>
            <a:r>
              <a:rPr>
                <a:latin typeface="Arial"/>
                <a:ea typeface="Arial"/>
                <a:cs typeface="Arial"/>
                <a:sym typeface="Arial"/>
              </a:rPr>
              <a:t>Microkernelized hypervisor</a:t>
            </a:r>
          </a:p>
          <a:p>
            <a:pPr marL="457200" lvl="1" indent="0">
              <a:buSzPct val="100000"/>
              <a:buFont typeface="Helvetica"/>
              <a:buChar char="▪"/>
            </a:pPr>
            <a:r>
              <a:rPr>
                <a:latin typeface="Arial"/>
                <a:ea typeface="Arial"/>
                <a:cs typeface="Arial"/>
                <a:sym typeface="Arial"/>
              </a:rPr>
              <a:t> Simple partitioning functionality</a:t>
            </a:r>
          </a:p>
          <a:p>
            <a:pPr marL="457200" lvl="1" indent="0">
              <a:buSzPct val="100000"/>
              <a:buFont typeface="Helvetica"/>
              <a:buChar char="▪"/>
            </a:pPr>
            <a:r>
              <a:rPr>
                <a:latin typeface="Arial"/>
                <a:ea typeface="Arial"/>
                <a:cs typeface="Arial"/>
                <a:sym typeface="Arial"/>
              </a:rPr>
              <a:t> Increase reliability and minimize lowest level of the TCB</a:t>
            </a:r>
          </a:p>
          <a:p>
            <a:pPr marL="457200" lvl="1" indent="0">
              <a:buSzPct val="100000"/>
              <a:buFont typeface="Helvetica"/>
              <a:buChar char="▪"/>
            </a:pPr>
            <a:r>
              <a:rPr>
                <a:latin typeface="Arial"/>
                <a:ea typeface="Arial"/>
                <a:cs typeface="Arial"/>
                <a:sym typeface="Arial"/>
              </a:rPr>
              <a:t> No third-party code</a:t>
            </a:r>
          </a:p>
          <a:p>
            <a:pPr marL="457200" lvl="1" indent="0">
              <a:buSzPct val="100000"/>
              <a:buFont typeface="Helvetica"/>
              <a:buChar char="▪"/>
            </a:pPr>
            <a:r>
              <a:rPr>
                <a:latin typeface="Arial"/>
                <a:ea typeface="Arial"/>
                <a:cs typeface="Arial"/>
                <a:sym typeface="Arial"/>
              </a:rPr>
              <a:t> Drivers run within guests</a:t>
            </a:r>
          </a:p>
        </p:txBody>
      </p:sp>
      <p:pic>
        <p:nvPicPr>
          <p:cNvPr id="125" name="image9.png"/>
          <p:cNvPicPr/>
          <p:nvPr/>
        </p:nvPicPr>
        <p:blipFill>
          <a:blip r:embed="R5301d5b7d5844e5c">
            <a:extLst/>
          </a:blip>
          <a:stretch>
            <a:fillRect/>
          </a:stretch>
        </p:blipFill>
        <p:spPr>
          <a:xfrm>
            <a:off x="762000" y="3581400"/>
            <a:ext cx="7543800" cy="2743200"/>
          </a:xfrm>
          <a:prstGeom prst="rect">
            <a:avLst/>
          </a:prstGeom>
          <a:ln w="12700">
            <a:miter lim="400000"/>
          </a:ln>
        </p:spPr>
      </p:pic>
      <p:sp>
        <p:nvSpPr>
          <p:cNvPr id="126" name="Shape 12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e8e30e1c1557461a">
            <p14:nvContentPartPr>
              <p14:cNvPr id="2" name="Ink 1"/>
              <p14:cNvContentPartPr/>
              <p14:nvPr/>
            </p14:nvContentPartPr>
            <p14:xfrm>
              <a:off x="1626120" y="1415160"/>
              <a:ext cx="6503400" cy="4361400"/>
            </p14:xfrm>
          </p:contentPart>
        </mc:Choice>
        <mc:Fallback>
          <p:pic>
            <p:nvPicPr>
              <p:cNvPr id="2" name="Ink 1"/>
              <p:cNvPicPr/>
              <p:nvPr/>
            </p:nvPicPr>
            <p:blipFill>
              <a:blip r:embed="R029a4998b0274334"/>
              <a:stretch>
                <a:fillRect/>
              </a:stretch>
            </p:blipFill>
            <p:spPr>
              <a:xfrm>
                <a:off x="1619280" y="1407960"/>
                <a:ext cx="6514920" cy="43750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Shape 117"/>
          <p:cNvSpPr>
            <a:spLocks noGrp="1"/>
          </p:cNvSpPr>
          <p:nvPr>
            <p:ph type="body" idx="1"/>
          </p:nvPr>
        </p:nvSpPr>
        <p:spPr>
          <a:xfrm>
            <a:off x="152400" y="1265237"/>
            <a:ext cx="8229600" cy="4525963"/>
          </a:xfrm>
          <a:prstGeom prst="rect">
            <a:avLst/>
          </a:prstGeom>
        </p:spPr>
        <p:txBody>
          <a:bodyPr/>
          <a:lstStyle/>
          <a:p>
            <a:pPr marL="0" lvl="0" indent="0" defTabSz="859536">
              <a:buClr>
                <a:srgbClr val="101141"/>
              </a:buClr>
              <a:buSzPct val="100000"/>
              <a:defRPr sz="1800"/>
            </a:pPr>
            <a:r>
              <a:rPr lang="en-IN" sz="2256" dirty="0"/>
              <a:t>Types of Hypervisors – Bare metal or native – VMWare ESX</a:t>
            </a:r>
          </a:p>
          <a:p>
            <a:pPr marL="0" lvl="0" indent="0" defTabSz="859536">
              <a:buClr>
                <a:srgbClr val="101141"/>
              </a:buClr>
              <a:buSzPct val="100000"/>
              <a:defRPr sz="1800"/>
            </a:pPr>
            <a:r>
              <a:rPr lang="en-IN" sz="2256" dirty="0"/>
              <a:t>Hosted hypervisors – VMWare GSX</a:t>
            </a:r>
          </a:p>
          <a:p>
            <a:pPr marL="0" lvl="0" indent="0" defTabSz="859536">
              <a:buClr>
                <a:srgbClr val="101141"/>
              </a:buClr>
              <a:buSzPct val="100000"/>
              <a:defRPr sz="1800"/>
            </a:pPr>
            <a:r>
              <a:rPr lang="en-IN" sz="2256" dirty="0"/>
              <a:t>Hybrid hypervisors</a:t>
            </a:r>
            <a:r>
              <a:rPr lang="en-IN" sz="2256" dirty="0"/>
              <a:t> </a:t>
            </a:r>
            <a:r>
              <a:rPr lang="en-IN" sz="2256" dirty="0"/>
              <a:t>– MS Hyper-V, </a:t>
            </a:r>
            <a:r>
              <a:rPr lang="en-IN" sz="2256" dirty="0" err="1"/>
              <a:t>Xen</a:t>
            </a:r>
            <a:endParaRPr lang="en-IN" sz="2256" dirty="0"/>
          </a:p>
          <a:p>
            <a:pPr marL="0" lvl="0" indent="0" defTabSz="859536">
              <a:buClr>
                <a:srgbClr val="101141"/>
              </a:buClr>
              <a:buSzPct val="100000"/>
              <a:defRPr sz="1800"/>
            </a:pPr>
            <a:endParaRPr lang="en-IN" sz="2256" dirty="0"/>
          </a:p>
        </p:txBody>
      </p:sp>
      <p:sp>
        <p:nvSpPr>
          <p:cNvPr id="118" name="Shape 11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Terminologies to remember</a:t>
            </a:r>
            <a:endParaRPr sz="3600" b="1" spc="-200" dirty="0"/>
          </a:p>
        </p:txBody>
      </p:sp>
      <p:sp>
        <p:nvSpPr>
          <p:cNvPr id="119" name="Shape 11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p:spTree>
    <p:extLst>
      <p:ext uri="{BB962C8B-B14F-4D97-AF65-F5344CB8AC3E}">
        <p14:creationId xmlns:p14="http://schemas.microsoft.com/office/powerpoint/2010/main" xmlns="" val="57835135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VMM or Hypervisor provides a virtual view of CPU to VMs.</a:t>
            </a:r>
          </a:p>
          <a:p>
            <a:pPr lvl="0">
              <a:buClr>
                <a:srgbClr val="101141"/>
              </a:buClr>
              <a:buSzPct val="100000"/>
              <a:buFont typeface="Arial"/>
              <a:buChar char="•"/>
              <a:defRPr sz="1800"/>
            </a:pPr>
            <a:r>
              <a:rPr sz="2400"/>
              <a:t>In multi processing, CPU is alloted to the different processes in form of time slices by the OS.</a:t>
            </a:r>
          </a:p>
          <a:p>
            <a:pPr lvl="0">
              <a:buClr>
                <a:srgbClr val="101141"/>
              </a:buClr>
              <a:buSzPct val="100000"/>
              <a:buFont typeface="Arial"/>
              <a:buChar char="•"/>
              <a:defRPr sz="1800"/>
            </a:pPr>
            <a:r>
              <a:rPr sz="2400"/>
              <a:t>Similarly VMM or Hypervisor allots CPU to different VMs.</a:t>
            </a:r>
          </a:p>
        </p:txBody>
      </p:sp>
      <p:sp>
        <p:nvSpPr>
          <p:cNvPr id="133" name="Shape 133"/>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CPU Sharing</a:t>
            </a:r>
          </a:p>
        </p:txBody>
      </p:sp>
      <p:pic>
        <p:nvPicPr>
          <p:cNvPr id="134" name="image10.png"/>
          <p:cNvPicPr/>
          <p:nvPr/>
        </p:nvPicPr>
        <p:blipFill>
          <a:blip r:embed="R19bfd40a4b2f411c">
            <a:extLst/>
          </a:blip>
          <a:stretch>
            <a:fillRect/>
          </a:stretch>
        </p:blipFill>
        <p:spPr>
          <a:xfrm>
            <a:off x="1143000" y="3581400"/>
            <a:ext cx="6553200" cy="2686050"/>
          </a:xfrm>
          <a:prstGeom prst="rect">
            <a:avLst/>
          </a:prstGeom>
          <a:ln w="12700">
            <a:miter lim="400000"/>
          </a:ln>
        </p:spPr>
      </p:pic>
      <p:sp>
        <p:nvSpPr>
          <p:cNvPr id="135" name="Shape 13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9</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065805a243a84c54">
            <p14:nvContentPartPr>
              <p14:cNvPr id="2" name="Ink 1"/>
              <p14:cNvContentPartPr/>
              <p14:nvPr/>
            </p14:nvContentPartPr>
            <p14:xfrm>
              <a:off x="1275480" y="1217160"/>
              <a:ext cx="5086440" cy="1899720"/>
            </p14:xfrm>
          </p:contentPart>
        </mc:Choice>
        <mc:Fallback>
          <p:pic>
            <p:nvPicPr>
              <p:cNvPr id="2" name="Ink 1"/>
              <p:cNvPicPr/>
              <p:nvPr/>
            </p:nvPicPr>
            <p:blipFill>
              <a:blip r:embed="R64b5aab1420547cf"/>
              <a:stretch>
                <a:fillRect/>
              </a:stretch>
            </p:blipFill>
            <p:spPr>
              <a:xfrm>
                <a:off x="1268280" y="1210680"/>
                <a:ext cx="5098680" cy="19112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In Multiprogramming there is a single level of indirection maintained by Kernel.</a:t>
            </a:r>
          </a:p>
          <a:p>
            <a:pPr lvl="0">
              <a:buClr>
                <a:srgbClr val="101141"/>
              </a:buClr>
              <a:buSzPct val="100000"/>
              <a:buFont typeface="Arial"/>
              <a:buChar char="•"/>
              <a:defRPr sz="1800"/>
            </a:pPr>
            <a:r>
              <a:rPr sz="2400"/>
              <a:t>In case of Virtual Machines there is one more level of indirection maintained by VMM </a:t>
            </a:r>
          </a:p>
        </p:txBody>
      </p:sp>
      <p:sp>
        <p:nvSpPr>
          <p:cNvPr id="138" name="Shape 13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Memory Sharing</a:t>
            </a:r>
          </a:p>
        </p:txBody>
      </p:sp>
      <p:pic>
        <p:nvPicPr>
          <p:cNvPr id="139" name="image11.png"/>
          <p:cNvPicPr/>
          <p:nvPr/>
        </p:nvPicPr>
        <p:blipFill>
          <a:blip r:embed="Rc8cc5e33541f40de">
            <a:extLst/>
          </a:blip>
          <a:stretch>
            <a:fillRect/>
          </a:stretch>
        </p:blipFill>
        <p:spPr>
          <a:xfrm>
            <a:off x="381000" y="3124200"/>
            <a:ext cx="7858125" cy="3352800"/>
          </a:xfrm>
          <a:prstGeom prst="rect">
            <a:avLst/>
          </a:prstGeom>
          <a:ln w="12700">
            <a:miter lim="400000"/>
          </a:ln>
        </p:spPr>
      </p:pic>
      <p:sp>
        <p:nvSpPr>
          <p:cNvPr id="140" name="Shape 14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10</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220eb000dbc841ca">
            <p14:nvContentPartPr>
              <p14:cNvPr id="2" name="Ink 1"/>
              <p14:cNvContentPartPr/>
              <p14:nvPr/>
            </p14:nvContentPartPr>
            <p14:xfrm>
              <a:off x="6234840" y="3393720"/>
              <a:ext cx="2592360" cy="2823120"/>
            </p14:xfrm>
          </p:contentPart>
        </mc:Choice>
        <mc:Fallback>
          <p:pic>
            <p:nvPicPr>
              <p:cNvPr id="2" name="Ink 1"/>
              <p:cNvPicPr/>
              <p:nvPr/>
            </p:nvPicPr>
            <p:blipFill>
              <a:blip r:embed="Rf52c4ce40a7e4969"/>
              <a:stretch>
                <a:fillRect/>
              </a:stretch>
            </p:blipFill>
            <p:spPr>
              <a:xfrm>
                <a:off x="6230880" y="3384720"/>
                <a:ext cx="2606760" cy="28386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Device needs to use Physical Memory location.</a:t>
            </a:r>
          </a:p>
          <a:p>
            <a:pPr lvl="0">
              <a:buClr>
                <a:srgbClr val="101141"/>
              </a:buClr>
              <a:buSzPct val="100000"/>
              <a:buFont typeface="Arial"/>
              <a:buChar char="•"/>
              <a:defRPr sz="1800"/>
            </a:pPr>
            <a:r>
              <a:rPr sz="2400"/>
              <a:t>In a virtualized environment, the kernel is running in a hypervisor-provided virtual address space</a:t>
            </a:r>
          </a:p>
          <a:p>
            <a:pPr lvl="0">
              <a:buClr>
                <a:srgbClr val="101141"/>
              </a:buClr>
              <a:buSzPct val="100000"/>
              <a:buFont typeface="Arial"/>
              <a:buChar char="•"/>
              <a:defRPr sz="1800"/>
            </a:pPr>
            <a:r>
              <a:rPr sz="2400"/>
              <a:t>Allowing the guest kernel to convey an arbitrary location to device for writing is a serious security hole</a:t>
            </a:r>
          </a:p>
          <a:p>
            <a:pPr lvl="0">
              <a:buClr>
                <a:srgbClr val="101141"/>
              </a:buClr>
              <a:buSzPct val="100000"/>
              <a:buFont typeface="Arial"/>
              <a:buChar char="•"/>
              <a:defRPr sz="1800"/>
            </a:pPr>
            <a:r>
              <a:rPr sz="2400"/>
              <a:t>Each device defines its own protocol for talking to drivers</a:t>
            </a:r>
          </a:p>
        </p:txBody>
      </p:sp>
      <p:sp>
        <p:nvSpPr>
          <p:cNvPr id="143" name="Shape 143"/>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IO Sharing</a:t>
            </a:r>
          </a:p>
        </p:txBody>
      </p:sp>
      <p:sp>
        <p:nvSpPr>
          <p:cNvPr id="144" name="Shape 14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11</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2733dd4f29af48c2">
            <p14:nvContentPartPr>
              <p14:cNvPr id="2" name="Ink 1"/>
              <p14:cNvContentPartPr/>
              <p14:nvPr/>
            </p14:nvContentPartPr>
            <p14:xfrm>
              <a:off x="446400" y="1581840"/>
              <a:ext cx="7407360" cy="2686320"/>
            </p14:xfrm>
          </p:contentPart>
        </mc:Choice>
        <mc:Fallback>
          <p:pic>
            <p:nvPicPr>
              <p:cNvPr id="2" name="Ink 1"/>
              <p:cNvPicPr/>
              <p:nvPr/>
            </p:nvPicPr>
            <p:blipFill>
              <a:blip r:embed="R97fd3cbd1f8e47de"/>
              <a:stretch>
                <a:fillRect/>
              </a:stretch>
            </p:blipFill>
            <p:spPr>
              <a:xfrm>
                <a:off x="439560" y="1573200"/>
                <a:ext cx="7418880" cy="27018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hape 81"/>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82" name="Shape 82"/>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a:latin typeface="Arial"/>
                <a:ea typeface="Arial"/>
                <a:cs typeface="Arial"/>
                <a:sym typeface="Arial"/>
              </a:rPr>
              <a:t>Virtualization Techniques and Types	</a:t>
            </a:r>
          </a:p>
          <a:p>
            <a:pPr marL="609600" lvl="0" indent="-609600">
              <a:spcBef>
                <a:spcPts val="700"/>
              </a:spcBef>
              <a:buClr>
                <a:srgbClr val="101141"/>
              </a:buClr>
              <a:buSzPct val="100000"/>
              <a:buFont typeface="Helvetica"/>
              <a:buChar char="❑"/>
            </a:pPr>
            <a:r>
              <a:rPr sz="3200">
                <a:latin typeface="Arial"/>
                <a:ea typeface="Arial"/>
                <a:cs typeface="Arial"/>
                <a:sym typeface="Arial"/>
              </a:rPr>
              <a:t> Introduction to Virtualization </a:t>
            </a:r>
          </a:p>
          <a:p>
            <a:pPr marL="609600" lvl="0" indent="-609600">
              <a:spcBef>
                <a:spcPts val="700"/>
              </a:spcBef>
              <a:buClr>
                <a:srgbClr val="101141"/>
              </a:buClr>
              <a:buSzPct val="100000"/>
              <a:buFont typeface="Helvetica"/>
              <a:buChar char="❑"/>
            </a:pPr>
            <a:r>
              <a:rPr sz="3200">
                <a:latin typeface="Arial"/>
                <a:ea typeface="Arial"/>
                <a:cs typeface="Arial"/>
                <a:sym typeface="Arial"/>
              </a:rPr>
              <a:t> Use &amp; demerits of Virtualization</a:t>
            </a:r>
          </a:p>
          <a:p>
            <a:pPr marL="609600" lvl="0" indent="-609600">
              <a:spcBef>
                <a:spcPts val="700"/>
              </a:spcBef>
              <a:buClr>
                <a:srgbClr val="101141"/>
              </a:buClr>
              <a:buSzPct val="100000"/>
              <a:buFont typeface="Helvetica"/>
              <a:buChar char="❑"/>
            </a:pPr>
            <a:r>
              <a:rPr sz="3200">
                <a:latin typeface="Arial"/>
                <a:ea typeface="Arial"/>
                <a:cs typeface="Arial"/>
                <a:sym typeface="Arial"/>
              </a:rPr>
              <a:t> Types of Virtualization</a:t>
            </a:r>
          </a:p>
          <a:p>
            <a:pPr marL="342900" lvl="0" indent="-342900">
              <a:spcBef>
                <a:spcPts val="700"/>
              </a:spcBef>
            </a:pPr>
            <a:r>
              <a:rPr sz="3200">
                <a:latin typeface="Arial"/>
                <a:ea typeface="Arial"/>
                <a:cs typeface="Arial"/>
                <a:sym typeface="Arial"/>
              </a:rPr>
              <a:t>	-	Examples</a:t>
            </a:r>
          </a:p>
          <a:p>
            <a:pPr marL="609600" lvl="0" indent="-609600">
              <a:spcBef>
                <a:spcPts val="700"/>
              </a:spcBef>
              <a:buClr>
                <a:srgbClr val="101141"/>
              </a:buClr>
              <a:buSzPct val="100000"/>
              <a:buFont typeface="Helvetica"/>
              <a:buChar char="❑"/>
            </a:pPr>
            <a:r>
              <a:rPr sz="3200">
                <a:latin typeface="Arial"/>
                <a:ea typeface="Arial"/>
                <a:cs typeface="Arial"/>
                <a:sym typeface="Arial"/>
              </a:rPr>
              <a:t> x86 Hardware Virtualization</a:t>
            </a:r>
          </a:p>
        </p:txBody>
      </p:sp>
      <p:sp>
        <p:nvSpPr>
          <p:cNvPr id="83" name="Shape 83"/>
          <p:cNvSpPr/>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solidFill>
                  <a:srgbClr val="888888"/>
                </a:solidFill>
              </a:defRPr>
            </a:lvl1pPr>
          </a:lstStyle>
          <a:p>
            <a:pPr lvl="0">
              <a:defRPr sz="1800">
                <a:solidFill>
                  <a:srgbClr val="000000"/>
                </a:solidFill>
              </a:defRPr>
            </a:pPr>
            <a:r>
              <a:rPr sz="1200">
                <a:solidFill>
                  <a:srgbClr val="888888"/>
                </a:solidFill>
              </a:rPr>
              <a:t>2</a:t>
            </a:r>
          </a:p>
        </p:txBody>
      </p:sp>
      <p:sp>
        <p:nvSpPr>
          <p:cNvPr id="84" name="Shape 8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304800" y="1493837"/>
            <a:ext cx="82296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
        <p:nvSpPr>
          <p:cNvPr id="208" name="Shape 20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dirty="0">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dirty="0">
                <a:solidFill>
                  <a:srgbClr val="FFFFFF"/>
                </a:solidFill>
              </a:rPr>
              <a:t>SEWP ZG527</a:t>
            </a:r>
          </a:p>
        </p:txBody>
      </p:sp>
      <p:sp>
        <p:nvSpPr>
          <p:cNvPr id="79" name="Shape 7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hape 81"/>
          <p:cNvSpPr/>
          <p:nvPr/>
        </p:nvSpPr>
        <p:spPr>
          <a:xfrm>
            <a:off x="457200" y="274638"/>
            <a:ext cx="8229600" cy="739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sz="4400"/>
              <a:t>Agenda</a:t>
            </a:r>
          </a:p>
        </p:txBody>
      </p:sp>
      <p:sp>
        <p:nvSpPr>
          <p:cNvPr id="82" name="Shape 82"/>
          <p:cNvSpPr/>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700"/>
              </a:spcBef>
            </a:pPr>
            <a:r>
              <a:rPr sz="3200">
                <a:latin typeface="Arial"/>
                <a:ea typeface="Arial"/>
                <a:cs typeface="Arial"/>
                <a:sym typeface="Arial"/>
              </a:rPr>
              <a:t>Virtualization Techniques and Types	</a:t>
            </a:r>
          </a:p>
          <a:p>
            <a:pPr marL="609600" lvl="0" indent="-609600">
              <a:spcBef>
                <a:spcPts val="700"/>
              </a:spcBef>
              <a:buClr>
                <a:srgbClr val="101141"/>
              </a:buClr>
              <a:buSzPct val="100000"/>
              <a:buFont typeface="Helvetica"/>
              <a:buChar char="❑"/>
            </a:pPr>
            <a:r>
              <a:rPr sz="3200">
                <a:latin typeface="Arial"/>
                <a:ea typeface="Arial"/>
                <a:cs typeface="Arial"/>
                <a:sym typeface="Arial"/>
              </a:rPr>
              <a:t> Introduction to Virtualization </a:t>
            </a:r>
          </a:p>
          <a:p>
            <a:pPr marL="609600" lvl="0" indent="-609600">
              <a:spcBef>
                <a:spcPts val="700"/>
              </a:spcBef>
              <a:buClr>
                <a:srgbClr val="101141"/>
              </a:buClr>
              <a:buSzPct val="100000"/>
              <a:buFont typeface="Helvetica"/>
              <a:buChar char="❑"/>
            </a:pPr>
            <a:r>
              <a:rPr sz="3200">
                <a:latin typeface="Arial"/>
                <a:ea typeface="Arial"/>
                <a:cs typeface="Arial"/>
                <a:sym typeface="Arial"/>
              </a:rPr>
              <a:t> Use &amp; demerits of Virtualization</a:t>
            </a:r>
          </a:p>
          <a:p>
            <a:pPr marL="609600" lvl="0" indent="-609600">
              <a:spcBef>
                <a:spcPts val="700"/>
              </a:spcBef>
              <a:buClr>
                <a:srgbClr val="101141"/>
              </a:buClr>
              <a:buSzPct val="100000"/>
              <a:buFont typeface="Helvetica"/>
              <a:buChar char="❑"/>
            </a:pPr>
            <a:r>
              <a:rPr sz="3200">
                <a:latin typeface="Arial"/>
                <a:ea typeface="Arial"/>
                <a:cs typeface="Arial"/>
                <a:sym typeface="Arial"/>
              </a:rPr>
              <a:t> Types of Virtualization</a:t>
            </a:r>
          </a:p>
          <a:p>
            <a:pPr marL="342900" lvl="0" indent="-342900">
              <a:spcBef>
                <a:spcPts val="700"/>
              </a:spcBef>
            </a:pPr>
            <a:r>
              <a:rPr sz="3200">
                <a:latin typeface="Arial"/>
                <a:ea typeface="Arial"/>
                <a:cs typeface="Arial"/>
                <a:sym typeface="Arial"/>
              </a:rPr>
              <a:t>	-	Examples</a:t>
            </a:r>
          </a:p>
          <a:p>
            <a:pPr marL="609600" lvl="0" indent="-609600">
              <a:spcBef>
                <a:spcPts val="700"/>
              </a:spcBef>
              <a:buClr>
                <a:srgbClr val="101141"/>
              </a:buClr>
              <a:buSzPct val="100000"/>
              <a:buFont typeface="Helvetica"/>
              <a:buChar char="❑"/>
            </a:pPr>
            <a:r>
              <a:rPr sz="3200">
                <a:latin typeface="Arial"/>
                <a:ea typeface="Arial"/>
                <a:cs typeface="Arial"/>
                <a:sym typeface="Arial"/>
              </a:rPr>
              <a:t> x86 Hardware Virtualization</a:t>
            </a:r>
          </a:p>
        </p:txBody>
      </p:sp>
      <p:sp>
        <p:nvSpPr>
          <p:cNvPr id="83" name="Shape 83"/>
          <p:cNvSpPr/>
          <p:nvPr/>
        </p:nvSpPr>
        <p:spPr>
          <a:xfrm>
            <a:off x="6553200" y="6404292"/>
            <a:ext cx="2133600" cy="269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solidFill>
                  <a:srgbClr val="888888"/>
                </a:solidFill>
              </a:defRPr>
            </a:lvl1pPr>
          </a:lstStyle>
          <a:p>
            <a:pPr lvl="0">
              <a:defRPr sz="1800">
                <a:solidFill>
                  <a:srgbClr val="000000"/>
                </a:solidFill>
              </a:defRPr>
            </a:pPr>
            <a:r>
              <a:rPr sz="1200">
                <a:solidFill>
                  <a:srgbClr val="888888"/>
                </a:solidFill>
              </a:rPr>
              <a:t>2</a:t>
            </a:r>
          </a:p>
        </p:txBody>
      </p:sp>
      <p:sp>
        <p:nvSpPr>
          <p:cNvPr id="84" name="Shape 8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Approaches for Virtualization</a:t>
            </a:r>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p:pic>
        <p:nvPicPr>
          <p:cNvPr id="1026" name="Picture 2" descr="http://image.slidesharecdn.com/xen-expert-days2356/95/xen-expert-days-13-728.jpg?cb=1271271710"/>
          <p:cNvPicPr>
            <a:picLocks noChangeAspect="1" noChangeArrowheads="1"/>
          </p:cNvPicPr>
          <p:nvPr/>
        </p:nvPicPr>
        <p:blipFill>
          <a:blip r:embed="Rf97ba9f7c60d42da">
            <a:extLst>
              <a:ext uri="{28A0092B-C50C-407E-A947-70E740481C1C}">
                <a14:useLocalDpi xmlns:a14="http://schemas.microsoft.com/office/drawing/2010/main" xmlns="" val="0"/>
              </a:ext>
            </a:extLst>
          </a:blip>
          <a:srcRect/>
          <a:stretch>
            <a:fillRect/>
          </a:stretch>
        </p:blipFill>
        <p:spPr bwMode="auto">
          <a:xfrm>
            <a:off x="1056327" y="1339850"/>
            <a:ext cx="6934200" cy="5200651"/>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p14="http://schemas.microsoft.com/office/powerpoint/2010/main" xmlns="" Requires="p14">
          <p:contentPart p14:bwMode="auto" r:id="rcIdfe23f665a658485d">
            <p14:nvContentPartPr>
              <p14:cNvPr id="2" name="Ink 1"/>
              <p14:cNvContentPartPr/>
              <p14:nvPr/>
            </p14:nvContentPartPr>
            <p14:xfrm>
              <a:off x="1177200" y="2371320"/>
              <a:ext cx="6419520" cy="2745360"/>
            </p14:xfrm>
          </p:contentPart>
        </mc:Choice>
        <mc:Fallback>
          <p:pic>
            <p:nvPicPr>
              <p:cNvPr id="2" name="Ink 1"/>
              <p:cNvPicPr/>
              <p:nvPr/>
            </p:nvPicPr>
            <p:blipFill>
              <a:blip r:embed="Rddc1d6abdad44f9c"/>
              <a:stretch>
                <a:fillRect/>
              </a:stretch>
            </p:blipFill>
            <p:spPr>
              <a:xfrm>
                <a:off x="1169280" y="2365560"/>
                <a:ext cx="6431760" cy="27568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Helvetica"/>
              <a:buChar char="❑"/>
              <a:defRPr sz="1800"/>
            </a:pPr>
            <a:r>
              <a:rPr sz="2400"/>
              <a:t>Full virtualization</a:t>
            </a:r>
          </a:p>
          <a:p>
            <a:pPr lvl="0">
              <a:buClr>
                <a:srgbClr val="101141"/>
              </a:buClr>
              <a:buSzPct val="100000"/>
              <a:buFont typeface="Arial"/>
              <a:buChar char="•"/>
              <a:defRPr sz="1800"/>
            </a:pPr>
            <a:r>
              <a:rPr sz="2400"/>
              <a:t>In its basic form known as “full virtualization” the hypervisor provides a fully emulated machine in which an operating system can run. VMWare is a good example. </a:t>
            </a:r>
          </a:p>
          <a:p>
            <a:pPr lvl="0">
              <a:buClr>
                <a:srgbClr val="101141"/>
              </a:buClr>
              <a:buSzPct val="100000"/>
              <a:buFont typeface="Arial"/>
              <a:buChar char="•"/>
              <a:defRPr sz="1800"/>
            </a:pPr>
            <a:r>
              <a:rPr sz="2400"/>
              <a:t>The biggest advantage to this approach is its flexibility: one could run a RISC-based OS as a guest on an Intel-based host. </a:t>
            </a:r>
          </a:p>
          <a:p>
            <a:pPr lvl="0">
              <a:buClr>
                <a:srgbClr val="101141"/>
              </a:buClr>
              <a:buSzPct val="100000"/>
              <a:buFont typeface="Arial"/>
              <a:buChar char="•"/>
              <a:defRPr sz="1800"/>
            </a:pPr>
            <a:r>
              <a:rPr sz="2400"/>
              <a:t>While this is an obvious approach, there are significant performance problems in trying to emulate a complete set of hardware in software. </a:t>
            </a:r>
          </a:p>
        </p:txBody>
      </p:sp>
      <p:sp>
        <p:nvSpPr>
          <p:cNvPr id="147" name="Shape 147"/>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Full </a:t>
            </a:r>
            <a:r>
              <a:rPr sz="3600" b="1" spc="-200" dirty="0"/>
              <a:t>Virtualization</a:t>
            </a:r>
            <a:endParaRPr sz="3600" b="1" spc="-200" dirty="0"/>
          </a:p>
        </p:txBody>
      </p:sp>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c3b1497951e348f3">
            <p14:nvContentPartPr>
              <p14:cNvPr id="2" name="Ink 1"/>
              <p14:cNvContentPartPr/>
              <p14:nvPr/>
            </p14:nvContentPartPr>
            <p14:xfrm>
              <a:off x="1954440" y="2279160"/>
              <a:ext cx="4854600" cy="3127320"/>
            </p14:xfrm>
          </p:contentPart>
        </mc:Choice>
        <mc:Fallback>
          <p:pic>
            <p:nvPicPr>
              <p:cNvPr id="2" name="Ink 1"/>
              <p:cNvPicPr/>
              <p:nvPr/>
            </p:nvPicPr>
            <p:blipFill>
              <a:blip r:embed="R9fdb7a2b28e84602"/>
              <a:stretch>
                <a:fillRect/>
              </a:stretch>
            </p:blipFill>
            <p:spPr>
              <a:xfrm>
                <a:off x="1948320" y="2272680"/>
                <a:ext cx="4866480" cy="314136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52400" y="1417637"/>
            <a:ext cx="8610600" cy="4983163"/>
          </a:xfrm>
          <a:prstGeom prst="rect">
            <a:avLst/>
          </a:prstGeom>
        </p:spPr>
        <p:txBody>
          <a:bodyPr/>
          <a:lstStyle/>
          <a:p>
            <a:pPr lvl="0">
              <a:lnSpc>
                <a:spcPct val="90000"/>
              </a:lnSpc>
              <a:buClr>
                <a:srgbClr val="101141"/>
              </a:buClr>
              <a:buSzPct val="100000"/>
              <a:buFont typeface="Helvetica"/>
              <a:buChar char="❑"/>
              <a:defRPr sz="1800"/>
            </a:pPr>
            <a:r>
              <a:rPr sz="2200"/>
              <a:t>Paravirtualization</a:t>
            </a:r>
          </a:p>
          <a:p>
            <a:pPr lvl="0">
              <a:lnSpc>
                <a:spcPct val="90000"/>
              </a:lnSpc>
              <a:buClr>
                <a:srgbClr val="101141"/>
              </a:buClr>
              <a:buSzPct val="100000"/>
              <a:buFont typeface="Arial"/>
              <a:buChar char="•"/>
              <a:defRPr sz="1800"/>
            </a:pPr>
            <a:r>
              <a:rPr sz="2200"/>
              <a:t>“Paravirtualization,” found in the XenSource, open source Xen product, attempts to reconcile these two approaches. Instead of emulating hardware, paravirtualization uses slightly altered versions of the operating system which allows access to the hardware resources directly as managed by the hypervisor. </a:t>
            </a:r>
          </a:p>
          <a:p>
            <a:pPr lvl="0">
              <a:lnSpc>
                <a:spcPct val="90000"/>
              </a:lnSpc>
              <a:buClr>
                <a:srgbClr val="101141"/>
              </a:buClr>
              <a:buSzPct val="100000"/>
              <a:buFont typeface="Arial"/>
              <a:buChar char="•"/>
              <a:defRPr sz="1800"/>
            </a:pPr>
            <a:r>
              <a:rPr sz="2200"/>
              <a:t>This is known as hardware-assisted virtualization, and improves performance significantly.</a:t>
            </a:r>
          </a:p>
          <a:p>
            <a:pPr lvl="0">
              <a:lnSpc>
                <a:spcPct val="90000"/>
              </a:lnSpc>
              <a:buClr>
                <a:srgbClr val="101141"/>
              </a:buClr>
              <a:buSzPct val="100000"/>
              <a:buFont typeface="Arial"/>
              <a:buChar char="•"/>
              <a:defRPr sz="1800"/>
            </a:pPr>
            <a:r>
              <a:rPr sz="2200"/>
              <a:t>In order to retain flexibility, the guest OS is not tied to its host OS. Drastically different operating systems can be running in a hypervisor at the same time, just as they can under full virtualization. </a:t>
            </a:r>
          </a:p>
          <a:p>
            <a:pPr lvl="0">
              <a:lnSpc>
                <a:spcPct val="90000"/>
              </a:lnSpc>
              <a:buClr>
                <a:srgbClr val="101141"/>
              </a:buClr>
              <a:buSzPct val="100000"/>
              <a:buFont typeface="Arial"/>
              <a:buChar char="•"/>
              <a:defRPr sz="1800"/>
            </a:pPr>
            <a:r>
              <a:rPr sz="2200"/>
              <a:t>In this way, paravirtualization can be thought of as a low-overhead full virtualization</a:t>
            </a:r>
          </a:p>
        </p:txBody>
      </p:sp>
      <p:sp>
        <p:nvSpPr>
          <p:cNvPr id="155" name="Shape 155"/>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Para</a:t>
            </a:r>
            <a:r>
              <a:rPr sz="3600" b="1" spc="-200" dirty="0"/>
              <a:t>Virtualization</a:t>
            </a:r>
            <a:endParaRPr sz="3600" b="1" spc="-200" dirty="0"/>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1d4567c769374724">
            <p14:nvContentPartPr>
              <p14:cNvPr id="2" name="Ink 1"/>
              <p14:cNvContentPartPr/>
              <p14:nvPr/>
            </p14:nvContentPartPr>
            <p14:xfrm>
              <a:off x="2298240" y="2034360"/>
              <a:ext cx="5346360" cy="2001600"/>
            </p14:xfrm>
          </p:contentPart>
        </mc:Choice>
        <mc:Fallback>
          <p:pic>
            <p:nvPicPr>
              <p:cNvPr id="2" name="Ink 1"/>
              <p:cNvPicPr/>
              <p:nvPr/>
            </p:nvPicPr>
            <p:blipFill>
              <a:blip r:embed="Rb65a9fc6aaf142bb"/>
              <a:stretch>
                <a:fillRect/>
              </a:stretch>
            </p:blipFill>
            <p:spPr>
              <a:xfrm>
                <a:off x="2291040" y="2029320"/>
                <a:ext cx="5360040" cy="2013840"/>
              </a:xfrm>
              <a:prstGeom prst="rect">
                <a:avLst/>
              </a:prstGeom>
            </p:spPr>
          </p:pic>
        </mc:Fallback>
      </mc:AlternateContent>
    </p:spTree>
    <p:extLst>
      <p:ext uri="{BB962C8B-B14F-4D97-AF65-F5344CB8AC3E}">
        <p14:creationId xmlns:p14="http://schemas.microsoft.com/office/powerpoint/2010/main" xmlns="" val="151116835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body" idx="1"/>
          </p:nvPr>
        </p:nvSpPr>
        <p:spPr>
          <a:xfrm>
            <a:off x="304800" y="1493837"/>
            <a:ext cx="8458200" cy="4830763"/>
          </a:xfrm>
          <a:prstGeom prst="rect">
            <a:avLst/>
          </a:prstGeom>
        </p:spPr>
        <p:txBody>
          <a:bodyPr/>
          <a:lstStyle/>
          <a:p>
            <a:pPr lvl="0">
              <a:buClr>
                <a:srgbClr val="101141"/>
              </a:buClr>
              <a:buSzPct val="100000"/>
              <a:buFont typeface="Helvetica"/>
              <a:buChar char="❑"/>
              <a:defRPr sz="1800"/>
            </a:pPr>
            <a:r>
              <a:rPr sz="2200" dirty="0"/>
              <a:t>Single Kernel Image (SKI),</a:t>
            </a:r>
          </a:p>
          <a:p>
            <a:pPr lvl="0">
              <a:buClr>
                <a:srgbClr val="101141"/>
              </a:buClr>
              <a:buSzPct val="100000"/>
              <a:buFont typeface="Arial"/>
              <a:buChar char="•"/>
              <a:defRPr sz="1800"/>
            </a:pPr>
            <a:r>
              <a:rPr sz="2200" dirty="0"/>
              <a:t>Single Kernel Image (SKI), in which the host OS spawns additional copies of itself. This kind of virtualization can be found in </a:t>
            </a:r>
            <a:r>
              <a:rPr sz="2200" dirty="0" err="1"/>
              <a:t>Swsoft</a:t>
            </a:r>
            <a:r>
              <a:rPr sz="2200" dirty="0"/>
              <a:t> </a:t>
            </a:r>
            <a:r>
              <a:rPr sz="2200" dirty="0" err="1"/>
              <a:t>Virtuozzo</a:t>
            </a:r>
            <a:r>
              <a:rPr sz="2200" dirty="0"/>
              <a:t> and Sun Solaris, Zones. SKI can be thought of as “lightweight” virtualization. </a:t>
            </a:r>
          </a:p>
          <a:p>
            <a:pPr lvl="0">
              <a:buClr>
                <a:srgbClr val="101141"/>
              </a:buClr>
              <a:buSzPct val="100000"/>
              <a:buFont typeface="Arial"/>
              <a:buChar char="•"/>
              <a:defRPr sz="1800"/>
            </a:pPr>
            <a:r>
              <a:rPr sz="2200" dirty="0"/>
              <a:t>While this approach avoids the performance problems with pure emulation, it does so at the expense of flexibility. </a:t>
            </a:r>
          </a:p>
          <a:p>
            <a:pPr lvl="0">
              <a:buClr>
                <a:srgbClr val="101141"/>
              </a:buClr>
              <a:buSzPct val="100000"/>
              <a:buFont typeface="Arial"/>
              <a:buChar char="•"/>
              <a:defRPr sz="1800"/>
            </a:pPr>
            <a:r>
              <a:rPr sz="2200" dirty="0"/>
              <a:t>It is not possible, for instance, to run different versions or even different patch levels of a particular operating system on the same machine. </a:t>
            </a:r>
          </a:p>
          <a:p>
            <a:pPr lvl="0">
              <a:buClr>
                <a:srgbClr val="101141"/>
              </a:buClr>
              <a:buSzPct val="100000"/>
              <a:buFont typeface="Arial"/>
              <a:buChar char="•"/>
              <a:defRPr sz="1800"/>
            </a:pPr>
            <a:r>
              <a:rPr sz="2200" dirty="0"/>
              <a:t>Whatever versions exist in the host, that same software will be provided in the guest. SKI also sacrifices the security and reliability provided by other virtualization  methods. </a:t>
            </a:r>
          </a:p>
        </p:txBody>
      </p:sp>
      <p:sp>
        <p:nvSpPr>
          <p:cNvPr id="151" name="Shape 151"/>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SKI </a:t>
            </a:r>
            <a:r>
              <a:rPr sz="3600" b="1" spc="-200" dirty="0"/>
              <a:t>Virtualization</a:t>
            </a:r>
            <a:endParaRPr sz="3600" b="1" spc="-200" dirty="0"/>
          </a:p>
        </p:txBody>
      </p:sp>
      <p:sp>
        <p:nvSpPr>
          <p:cNvPr id="152" name="Shape 15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ae4197fb2a364afe">
            <p14:nvContentPartPr>
              <p14:cNvPr id="2" name="Ink 1"/>
              <p14:cNvContentPartPr/>
              <p14:nvPr/>
            </p14:nvContentPartPr>
            <p14:xfrm>
              <a:off x="2232000" y="3733920"/>
              <a:ext cx="5908680" cy="2468160"/>
            </p14:xfrm>
          </p:contentPart>
        </mc:Choice>
        <mc:Fallback>
          <p:pic>
            <p:nvPicPr>
              <p:cNvPr id="2" name="Ink 1"/>
              <p:cNvPicPr/>
              <p:nvPr/>
            </p:nvPicPr>
            <p:blipFill>
              <a:blip r:embed="R9fb18c7a9d78494f"/>
              <a:stretch>
                <a:fillRect/>
              </a:stretch>
            </p:blipFill>
            <p:spPr>
              <a:xfrm>
                <a:off x="2226240" y="3727800"/>
                <a:ext cx="5919120" cy="247932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Shape 158"/>
          <p:cNvSpPr>
            <a:spLocks noGrp="1"/>
          </p:cNvSpPr>
          <p:nvPr>
            <p:ph type="body" idx="1"/>
          </p:nvPr>
        </p:nvSpPr>
        <p:spPr>
          <a:xfrm>
            <a:off x="304800" y="1493837"/>
            <a:ext cx="4572000" cy="4525963"/>
          </a:xfrm>
          <a:prstGeom prst="rect">
            <a:avLst/>
          </a:prstGeom>
        </p:spPr>
        <p:txBody>
          <a:bodyPr/>
          <a:lstStyle/>
          <a:p>
            <a:pPr lvl="0">
              <a:lnSpc>
                <a:spcPct val="80000"/>
              </a:lnSpc>
              <a:buClr>
                <a:srgbClr val="101141"/>
              </a:buClr>
              <a:buSzPct val="100000"/>
              <a:buFont typeface="Arial"/>
              <a:buChar char="•"/>
              <a:defRPr sz="1800"/>
            </a:pPr>
            <a:r>
              <a:rPr sz="2200"/>
              <a:t>The latest generation of x86-based systems feature processors with 64-bit extensions supporting very large memory capacities.</a:t>
            </a:r>
          </a:p>
          <a:p>
            <a:pPr lvl="0">
              <a:lnSpc>
                <a:spcPct val="80000"/>
              </a:lnSpc>
              <a:buClr>
                <a:srgbClr val="101141"/>
              </a:buClr>
              <a:buSzPct val="100000"/>
              <a:buFont typeface="Arial"/>
              <a:buChar char="•"/>
              <a:defRPr sz="1800"/>
            </a:pPr>
            <a:r>
              <a:rPr sz="2200"/>
              <a:t>This enhances their ability to host large, memory-intensive  applications, as well as allowing many more virtual machines to be hosted by a physical server deployed within a virtual infra-structure. </a:t>
            </a:r>
          </a:p>
          <a:p>
            <a:pPr lvl="0">
              <a:lnSpc>
                <a:spcPct val="80000"/>
              </a:lnSpc>
              <a:buClr>
                <a:srgbClr val="101141"/>
              </a:buClr>
              <a:buSzPct val="100000"/>
              <a:buFont typeface="Arial"/>
              <a:buChar char="•"/>
              <a:defRPr sz="1800"/>
            </a:pPr>
            <a:r>
              <a:rPr sz="2200"/>
              <a:t>The continual decrease in memory costs will further accelerate this trend. </a:t>
            </a:r>
          </a:p>
        </p:txBody>
      </p:sp>
      <p:sp>
        <p:nvSpPr>
          <p:cNvPr id="159" name="Shape 159"/>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x86 Hardware Virtualization</a:t>
            </a:r>
          </a:p>
        </p:txBody>
      </p:sp>
      <p:pic>
        <p:nvPicPr>
          <p:cNvPr id="160" name="image12.png"/>
          <p:cNvPicPr/>
          <p:nvPr/>
        </p:nvPicPr>
        <p:blipFill>
          <a:blip r:embed="R7acb862374744bcd">
            <a:extLst/>
          </a:blip>
          <a:stretch>
            <a:fillRect/>
          </a:stretch>
        </p:blipFill>
        <p:spPr>
          <a:xfrm>
            <a:off x="4948130" y="1447800"/>
            <a:ext cx="4195870" cy="4114800"/>
          </a:xfrm>
          <a:prstGeom prst="rect">
            <a:avLst/>
          </a:prstGeom>
          <a:ln w="12700">
            <a:miter lim="400000"/>
          </a:ln>
        </p:spPr>
      </p:pic>
      <p:sp>
        <p:nvSpPr>
          <p:cNvPr id="161" name="Shape 16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body" idx="1"/>
          </p:nvPr>
        </p:nvSpPr>
        <p:spPr>
          <a:xfrm>
            <a:off x="228600" y="1371600"/>
            <a:ext cx="8534400" cy="4525963"/>
          </a:xfrm>
          <a:prstGeom prst="rect">
            <a:avLst/>
          </a:prstGeom>
        </p:spPr>
        <p:txBody>
          <a:bodyPr>
            <a:normAutofit lnSpcReduction="10000"/>
          </a:bodyPr>
          <a:lstStyle/>
          <a:p>
            <a:pPr marL="305180" lvl="0" indent="-305180" defTabSz="813816">
              <a:buClr>
                <a:srgbClr val="101141"/>
              </a:buClr>
              <a:buSzPct val="100000"/>
              <a:buFont typeface="Arial"/>
              <a:buChar char="•"/>
              <a:defRPr sz="1800"/>
            </a:pPr>
            <a:r>
              <a:rPr sz="2136"/>
              <a:t>For Industry-standard x86 systems, the two approaches typically used with software-based partitioning are </a:t>
            </a:r>
          </a:p>
          <a:p>
            <a:pPr marL="788384" lvl="1" indent="-381476" defTabSz="813816">
              <a:buFont typeface="Arial"/>
              <a:buChar char="•"/>
              <a:defRPr sz="1800"/>
            </a:pPr>
            <a:r>
              <a:rPr sz="2136"/>
              <a:t>hosted and </a:t>
            </a:r>
          </a:p>
          <a:p>
            <a:pPr marL="788384" lvl="1" indent="-381476" defTabSz="813816">
              <a:buFont typeface="Arial"/>
              <a:buChar char="•"/>
              <a:defRPr sz="1800"/>
            </a:pPr>
            <a:r>
              <a:rPr sz="2136"/>
              <a:t>hypervisor architectures</a:t>
            </a:r>
            <a:endParaRPr sz="1424"/>
          </a:p>
          <a:p>
            <a:pPr marL="305180" lvl="0" indent="-305180" defTabSz="813816">
              <a:buClr>
                <a:srgbClr val="101141"/>
              </a:buClr>
              <a:buSzPct val="100000"/>
              <a:buFont typeface="Arial"/>
              <a:buChar char="•"/>
              <a:defRPr sz="1800"/>
            </a:pPr>
            <a:r>
              <a:rPr sz="2136"/>
              <a:t> A hosted approach provides partitioning services on top of a standard  operating system and supports the broadest range of hardware configurations. </a:t>
            </a:r>
          </a:p>
          <a:p>
            <a:pPr marL="305180" lvl="0" indent="-305180" defTabSz="813816">
              <a:buClr>
                <a:srgbClr val="101141"/>
              </a:buClr>
              <a:buSzPct val="100000"/>
              <a:buFont typeface="Arial"/>
              <a:buChar char="•"/>
              <a:defRPr sz="1800"/>
            </a:pPr>
            <a:r>
              <a:rPr sz="2136"/>
              <a:t>In contrast, a hypervisor architecture is the layer of software installed on a clean x86-based system (hence it is often referred to as a “bare metal” approach). Since it has direct access to the hardware resources, a hypervisor is more efficient than hosted  architectures, enabling greater scalability, robustness and performance</a:t>
            </a:r>
          </a:p>
        </p:txBody>
      </p:sp>
      <p:sp>
        <p:nvSpPr>
          <p:cNvPr id="164" name="Shape 16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x86 Hardware Virtualization</a:t>
            </a:r>
          </a:p>
        </p:txBody>
      </p:sp>
      <p:sp>
        <p:nvSpPr>
          <p:cNvPr id="165" name="Shape 16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245517a6c19f4997">
            <p14:nvContentPartPr>
              <p14:cNvPr id="2" name="Ink 1"/>
              <p14:cNvContentPartPr/>
              <p14:nvPr/>
            </p14:nvContentPartPr>
            <p14:xfrm>
              <a:off x="963720" y="1909080"/>
              <a:ext cx="3064680" cy="946800"/>
            </p14:xfrm>
          </p:contentPart>
        </mc:Choice>
        <mc:Fallback>
          <p:pic>
            <p:nvPicPr>
              <p:cNvPr id="2" name="Ink 1"/>
              <p:cNvPicPr/>
              <p:nvPr/>
            </p:nvPicPr>
            <p:blipFill>
              <a:blip r:embed="Rc1992404fc314a6c"/>
              <a:stretch>
                <a:fillRect/>
              </a:stretch>
            </p:blipFill>
            <p:spPr>
              <a:xfrm>
                <a:off x="957600" y="1903320"/>
                <a:ext cx="3078000" cy="9590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13.png"/>
          <p:cNvPicPr/>
          <p:nvPr/>
        </p:nvPicPr>
        <p:blipFill>
          <a:blip r:embed="Rfbc30def94314fdc">
            <a:extLst/>
          </a:blip>
          <a:stretch>
            <a:fillRect/>
          </a:stretch>
        </p:blipFill>
        <p:spPr>
          <a:xfrm>
            <a:off x="228600" y="1752600"/>
            <a:ext cx="8768596" cy="3890853"/>
          </a:xfrm>
          <a:prstGeom prst="rect">
            <a:avLst/>
          </a:prstGeom>
          <a:ln w="12700">
            <a:miter lim="400000"/>
          </a:ln>
        </p:spPr>
      </p:pic>
      <p:sp>
        <p:nvSpPr>
          <p:cNvPr id="168" name="Shape 168"/>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x86 Hardware Virtualization</a:t>
            </a:r>
          </a:p>
        </p:txBody>
      </p:sp>
      <p:sp>
        <p:nvSpPr>
          <p:cNvPr id="169" name="Shape 16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9</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4e99ca03888e485c">
            <p14:nvContentPartPr>
              <p14:cNvPr id="2" name="Ink 1"/>
              <p14:cNvContentPartPr/>
              <p14:nvPr/>
            </p14:nvContentPartPr>
            <p14:xfrm>
              <a:off x="981000" y="1348920"/>
              <a:ext cx="6815880" cy="4506840"/>
            </p14:xfrm>
          </p:contentPart>
        </mc:Choice>
        <mc:Fallback>
          <p:pic>
            <p:nvPicPr>
              <p:cNvPr id="2" name="Ink 1"/>
              <p:cNvPicPr/>
              <p:nvPr/>
            </p:nvPicPr>
            <p:blipFill>
              <a:blip r:embed="Rad1e5916e0864678"/>
              <a:stretch>
                <a:fillRect/>
              </a:stretch>
            </p:blipFill>
            <p:spPr>
              <a:xfrm>
                <a:off x="971280" y="1341000"/>
                <a:ext cx="6832800" cy="452052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39652" y="2078850"/>
            <a:ext cx="6210690" cy="461665"/>
          </a:xfrm>
          <a:prstGeom prst="rect">
            <a:avLst/>
          </a:prstGeom>
          <a:noFill/>
        </p:spPr>
        <p:txBody>
          <a:bodyPr wrap="square" rtlCol="0">
            <a:spAutoFit/>
          </a:bodyPr>
          <a:lstStyle/>
          <a:p>
            <a:pPr algn="ctr" defTabSz="685509" rtl="0"/>
            <a:r>
              <a:rPr lang="en-US" sz="2400" b="1" kern="1200" dirty="0">
                <a:solidFill>
                  <a:prstClr val="black"/>
                </a:solidFill>
                <a:ea typeface="+mn-ea"/>
                <a:cs typeface="+mn-cs"/>
              </a:rPr>
              <a:t>Key Technology is Virtualization</a:t>
            </a:r>
          </a:p>
        </p:txBody>
      </p:sp>
      <p:sp>
        <p:nvSpPr>
          <p:cNvPr id="4" name="Content Placeholder 3"/>
          <p:cNvSpPr>
            <a:spLocks noGrp="1"/>
          </p:cNvSpPr>
          <p:nvPr>
            <p:ph sz="quarter" idx="10"/>
          </p:nvPr>
        </p:nvSpPr>
        <p:spPr>
          <a:xfrm>
            <a:off x="142730" y="245876"/>
            <a:ext cx="6324600" cy="857250"/>
          </a:xfrm>
        </p:spPr>
        <p:txBody>
          <a:bodyPr>
            <a:normAutofit/>
          </a:bodyPr>
          <a:lstStyle/>
          <a:p>
            <a:r>
              <a:rPr lang="en-US" dirty="0"/>
              <a:t>Technology made cloud possible</a:t>
            </a:r>
            <a:endParaRPr lang="en-US" dirty="0"/>
          </a:p>
        </p:txBody>
      </p:sp>
      <p:grpSp>
        <p:nvGrpSpPr>
          <p:cNvPr id="5" name="Group 22"/>
          <p:cNvGrpSpPr>
            <a:grpSpLocks/>
          </p:cNvGrpSpPr>
          <p:nvPr/>
        </p:nvGrpSpPr>
        <p:grpSpPr bwMode="auto">
          <a:xfrm>
            <a:off x="1819130" y="3144788"/>
            <a:ext cx="2171700" cy="1523279"/>
            <a:chOff x="2057400" y="2209800"/>
            <a:chExt cx="2895600" cy="2031100"/>
          </a:xfrm>
        </p:grpSpPr>
        <p:sp>
          <p:nvSpPr>
            <p:cNvPr id="6" name="Rounded Rectangle 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Hardware</a:t>
              </a:r>
            </a:p>
          </p:txBody>
        </p:sp>
        <p:sp>
          <p:nvSpPr>
            <p:cNvPr id="7" name="Rounded Rectangle 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Operating System</a:t>
              </a:r>
            </a:p>
          </p:txBody>
        </p:sp>
        <p:sp>
          <p:nvSpPr>
            <p:cNvPr id="8" name="Rounded Rectangle 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11"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12" name="TextBox 20"/>
            <p:cNvSpPr txBox="1">
              <a:spLocks noChangeArrowheads="1"/>
            </p:cNvSpPr>
            <p:nvPr/>
          </p:nvSpPr>
          <p:spPr bwMode="auto">
            <a:xfrm>
              <a:off x="2439584" y="3810000"/>
              <a:ext cx="2310889" cy="43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l" rtl="0" eaLnBrk="0" fontAlgn="base" hangingPunct="0">
                <a:spcBef>
                  <a:spcPct val="0"/>
                </a:spcBef>
                <a:spcAft>
                  <a:spcPct val="0"/>
                </a:spcAft>
                <a:defRPr/>
              </a:pPr>
              <a:r>
                <a:rPr lang="en-US" altLang="en-US" sz="1500">
                  <a:solidFill>
                    <a:srgbClr val="FFFFFF"/>
                  </a:solidFill>
                  <a:ea typeface="+mn-ea"/>
                  <a:cs typeface="+mn-cs"/>
                </a:rPr>
                <a:t>Traditional Stack</a:t>
              </a:r>
            </a:p>
          </p:txBody>
        </p:sp>
      </p:grpSp>
      <p:grpSp>
        <p:nvGrpSpPr>
          <p:cNvPr id="14" name="Group 23"/>
          <p:cNvGrpSpPr>
            <a:grpSpLocks/>
          </p:cNvGrpSpPr>
          <p:nvPr/>
        </p:nvGrpSpPr>
        <p:grpSpPr bwMode="auto">
          <a:xfrm>
            <a:off x="4848080" y="2744738"/>
            <a:ext cx="2171700" cy="1923327"/>
            <a:chOff x="5638800" y="1676400"/>
            <a:chExt cx="2895600" cy="2564497"/>
          </a:xfrm>
        </p:grpSpPr>
        <p:sp>
          <p:nvSpPr>
            <p:cNvPr id="15"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Hardware</a:t>
              </a:r>
            </a:p>
          </p:txBody>
        </p:sp>
        <p:sp>
          <p:nvSpPr>
            <p:cNvPr id="16"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OS</a:t>
              </a:r>
            </a:p>
          </p:txBody>
        </p:sp>
        <p:sp>
          <p:nvSpPr>
            <p:cNvPr id="17"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18"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19"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App</a:t>
              </a:r>
            </a:p>
          </p:txBody>
        </p:sp>
        <p:sp>
          <p:nvSpPr>
            <p:cNvPr id="20"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Hypervisor</a:t>
              </a:r>
            </a:p>
          </p:txBody>
        </p:sp>
        <p:sp>
          <p:nvSpPr>
            <p:cNvPr id="21"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OS</a:t>
              </a:r>
            </a:p>
          </p:txBody>
        </p:sp>
        <p:sp>
          <p:nvSpPr>
            <p:cNvPr id="22"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rtl="0" eaLnBrk="0" fontAlgn="base" hangingPunct="0">
                <a:spcBef>
                  <a:spcPct val="0"/>
                </a:spcBef>
                <a:spcAft>
                  <a:spcPct val="0"/>
                </a:spcAft>
                <a:defRPr/>
              </a:pPr>
              <a:r>
                <a:rPr lang="en-US" altLang="en-US" sz="1200">
                  <a:solidFill>
                    <a:srgbClr val="000000"/>
                  </a:solidFill>
                  <a:ea typeface="+mn-ea"/>
                  <a:cs typeface="+mn-cs"/>
                </a:rPr>
                <a:t>OS</a:t>
              </a:r>
            </a:p>
          </p:txBody>
        </p:sp>
        <p:sp>
          <p:nvSpPr>
            <p:cNvPr id="23" name="TextBox 21"/>
            <p:cNvSpPr txBox="1">
              <a:spLocks noChangeArrowheads="1"/>
            </p:cNvSpPr>
            <p:nvPr/>
          </p:nvSpPr>
          <p:spPr bwMode="auto">
            <a:xfrm>
              <a:off x="5999309" y="3810000"/>
              <a:ext cx="2298065" cy="430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l" rtl="0" eaLnBrk="0" fontAlgn="base" hangingPunct="0">
                <a:spcBef>
                  <a:spcPct val="0"/>
                </a:spcBef>
                <a:spcAft>
                  <a:spcPct val="0"/>
                </a:spcAft>
                <a:defRPr/>
              </a:pPr>
              <a:r>
                <a:rPr lang="en-US" altLang="en-US" sz="1500">
                  <a:solidFill>
                    <a:srgbClr val="FFFFFF"/>
                  </a:solidFill>
                  <a:ea typeface="+mn-ea"/>
                  <a:cs typeface="+mn-cs"/>
                </a:rPr>
                <a:t>Virtualized Stack</a:t>
              </a:r>
            </a:p>
          </p:txBody>
        </p:sp>
      </p:grpSp>
      <p:sp>
        <p:nvSpPr>
          <p:cNvPr id="2" name="Rectangle 1"/>
          <p:cNvSpPr/>
          <p:nvPr/>
        </p:nvSpPr>
        <p:spPr>
          <a:xfrm>
            <a:off x="932867" y="4811461"/>
            <a:ext cx="7243979" cy="923330"/>
          </a:xfrm>
          <a:prstGeom prst="rect">
            <a:avLst/>
          </a:prstGeom>
        </p:spPr>
        <p:txBody>
          <a:bodyPr wrap="square">
            <a:spAutoFit/>
          </a:bodyPr>
          <a:lstStyle/>
          <a:p>
            <a:pPr algn="just" rtl="0"/>
            <a:r>
              <a:rPr lang="en-IN" kern="1200" dirty="0">
                <a:solidFill>
                  <a:prstClr val="black"/>
                </a:solidFill>
                <a:latin typeface="Times New Roman" panose="02020603050405020304" pitchFamily="18" charset="0"/>
                <a:ea typeface="+mn-ea"/>
                <a:cs typeface="Times New Roman" panose="02020603050405020304" pitchFamily="18" charset="0"/>
              </a:rPr>
              <a:t>Virtualization plays an important role as an enabling technology for datacentre implementation by abstracting compute, network, and storage service platforms from the underlying physical hardware</a:t>
            </a:r>
          </a:p>
        </p:txBody>
      </p:sp>
      <mc:AlternateContent xmlns:mc="http://schemas.openxmlformats.org/markup-compatibility/2006">
        <mc:Choice xmlns:p14="http://schemas.microsoft.com/office/powerpoint/2010/main" xmlns="" Requires="p14">
          <p:contentPart p14:bwMode="auto" r:id="rcIdc40cb1a4bc734252">
            <p14:nvContentPartPr>
              <p14:cNvPr id="3" name="Ink 2"/>
              <p14:cNvContentPartPr/>
              <p14:nvPr/>
            </p14:nvContentPartPr>
            <p14:xfrm>
              <a:off x="385560" y="2219760"/>
              <a:ext cx="7875720" cy="2648880"/>
            </p14:xfrm>
          </p:contentPart>
        </mc:Choice>
        <mc:Fallback>
          <p:pic>
            <p:nvPicPr>
              <p:cNvPr id="3" name="Ink 2"/>
              <p:cNvPicPr/>
              <p:nvPr/>
            </p:nvPicPr>
            <p:blipFill>
              <a:blip r:embed="R1ec4b95366a24ed7"/>
              <a:stretch>
                <a:fillRect/>
              </a:stretch>
            </p:blipFill>
            <p:spPr>
              <a:xfrm>
                <a:off x="378000" y="2212560"/>
                <a:ext cx="7888680" cy="2660760"/>
              </a:xfrm>
              <a:prstGeom prst="rect">
                <a:avLst/>
              </a:prstGeom>
            </p:spPr>
          </p:pic>
        </mc:Fallback>
      </mc:AlternateContent>
    </p:spTree>
    <p:extLst>
      <p:ext uri="{BB962C8B-B14F-4D97-AF65-F5344CB8AC3E}">
        <p14:creationId xmlns:p14="http://schemas.microsoft.com/office/powerpoint/2010/main" xmlns="" val="1963202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Shape 117"/>
          <p:cNvSpPr>
            <a:spLocks noGrp="1"/>
          </p:cNvSpPr>
          <p:nvPr>
            <p:ph type="body" idx="1"/>
          </p:nvPr>
        </p:nvSpPr>
        <p:spPr>
          <a:xfrm>
            <a:off x="152400" y="1265237"/>
            <a:ext cx="8229600" cy="4525963"/>
          </a:xfrm>
          <a:prstGeom prst="rect">
            <a:avLst/>
          </a:prstGeom>
        </p:spPr>
        <p:txBody>
          <a:bodyPr/>
          <a:lstStyle/>
          <a:p>
            <a:pPr marL="0" lvl="0" indent="0" defTabSz="859536">
              <a:buClr>
                <a:srgbClr val="101141"/>
              </a:buClr>
              <a:buSzPct val="100000"/>
              <a:defRPr sz="1800"/>
            </a:pPr>
            <a:r>
              <a:rPr lang="en-IN" sz="2256" dirty="0"/>
              <a:t>Basic technique of virtualization is – Trap and Emulate Virtualization</a:t>
            </a:r>
          </a:p>
          <a:p>
            <a:pPr marL="0" lvl="0" indent="0" defTabSz="859536">
              <a:buClr>
                <a:srgbClr val="101141"/>
              </a:buClr>
              <a:buSzPct val="100000"/>
              <a:defRPr sz="1800"/>
            </a:pPr>
            <a:r>
              <a:rPr lang="en-IN" sz="2256" dirty="0"/>
              <a:t>Privilege levels or protection ring</a:t>
            </a:r>
          </a:p>
          <a:p>
            <a:pPr marL="0" lvl="0" indent="0" defTabSz="859536">
              <a:buClr>
                <a:srgbClr val="101141"/>
              </a:buClr>
              <a:buSzPct val="100000"/>
              <a:defRPr sz="1800"/>
            </a:pPr>
            <a:r>
              <a:rPr lang="en-IN" sz="2256" dirty="0"/>
              <a:t>CPL – Current Privilege Level (Guest OS)</a:t>
            </a:r>
          </a:p>
          <a:p>
            <a:pPr marL="0" lvl="0" indent="0" defTabSz="859536">
              <a:buClr>
                <a:srgbClr val="101141"/>
              </a:buClr>
              <a:buSzPct val="100000"/>
              <a:defRPr sz="1800"/>
            </a:pPr>
            <a:r>
              <a:rPr lang="en-IN" sz="2256" dirty="0"/>
              <a:t>Instruction Types – </a:t>
            </a:r>
            <a:r>
              <a:rPr lang="en-IN" sz="2256" dirty="0" err="1"/>
              <a:t>Behavior</a:t>
            </a:r>
            <a:r>
              <a:rPr lang="en-IN" sz="2256" dirty="0"/>
              <a:t> sensitive, Control sensitive</a:t>
            </a:r>
          </a:p>
          <a:p>
            <a:pPr marL="0" lvl="0" indent="0" defTabSz="859536">
              <a:buClr>
                <a:srgbClr val="101141"/>
              </a:buClr>
              <a:buSzPct val="100000"/>
              <a:defRPr sz="1800"/>
            </a:pPr>
            <a:r>
              <a:rPr lang="en-IN" sz="2256" dirty="0"/>
              <a:t>Control sensitive (privileged instructions)</a:t>
            </a:r>
          </a:p>
          <a:p>
            <a:pPr marL="0" lvl="0" indent="0" defTabSz="859536">
              <a:buClr>
                <a:srgbClr val="101141"/>
              </a:buClr>
              <a:buSzPct val="100000"/>
              <a:defRPr sz="1800"/>
            </a:pPr>
            <a:r>
              <a:rPr lang="en-IN" sz="2256" dirty="0"/>
              <a:t>Method of virtualization – Binary Translation</a:t>
            </a:r>
          </a:p>
          <a:p>
            <a:pPr marL="0" lvl="0" indent="0" defTabSz="859536">
              <a:buClr>
                <a:srgbClr val="101141"/>
              </a:buClr>
              <a:buSzPct val="100000"/>
              <a:defRPr sz="1800"/>
            </a:pPr>
            <a:r>
              <a:rPr lang="en-IN" sz="2256" dirty="0"/>
              <a:t>Para virtualization (Hypervisor dependent)</a:t>
            </a:r>
          </a:p>
          <a:p>
            <a:pPr marL="0" lvl="0" indent="0" defTabSz="859536">
              <a:buClr>
                <a:srgbClr val="101141"/>
              </a:buClr>
              <a:buSzPct val="100000"/>
              <a:defRPr sz="1800"/>
            </a:pPr>
            <a:endParaRPr lang="en-IN" sz="2256" dirty="0"/>
          </a:p>
          <a:p>
            <a:pPr marL="0" lvl="0" indent="0" defTabSz="859536">
              <a:buClr>
                <a:srgbClr val="101141"/>
              </a:buClr>
              <a:buSzPct val="100000"/>
              <a:defRPr sz="1800"/>
            </a:pPr>
            <a:endParaRPr lang="en-IN" sz="2256" dirty="0"/>
          </a:p>
        </p:txBody>
      </p:sp>
      <p:sp>
        <p:nvSpPr>
          <p:cNvPr id="118" name="Shape 118"/>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Terminologies to remember</a:t>
            </a:r>
            <a:endParaRPr sz="3600" b="1" spc="-200" dirty="0"/>
          </a:p>
        </p:txBody>
      </p:sp>
      <p:sp>
        <p:nvSpPr>
          <p:cNvPr id="119" name="Shape 11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10</a:t>
            </a:fld>
            <a:endParaRPr sz="1200">
              <a:solidFill>
                <a:srgbClr val="888888"/>
              </a:solidFill>
            </a:endParaRPr>
          </a:p>
        </p:txBody>
      </p:sp>
    </p:spTree>
    <p:extLst>
      <p:ext uri="{BB962C8B-B14F-4D97-AF65-F5344CB8AC3E}">
        <p14:creationId xmlns:p14="http://schemas.microsoft.com/office/powerpoint/2010/main" xmlns="" val="338800591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body" idx="1"/>
          </p:nvPr>
        </p:nvSpPr>
        <p:spPr>
          <a:xfrm>
            <a:off x="304800" y="1493837"/>
            <a:ext cx="8534400" cy="4525963"/>
          </a:xfrm>
          <a:prstGeom prst="rect">
            <a:avLst/>
          </a:prstGeom>
        </p:spPr>
        <p:txBody>
          <a:bodyPr/>
          <a:lstStyle/>
          <a:p>
            <a:pPr marL="400050" lvl="0" indent="-400050">
              <a:spcBef>
                <a:spcPts val="600"/>
              </a:spcBef>
              <a:buClr>
                <a:srgbClr val="101141"/>
              </a:buClr>
              <a:buSzPct val="100000"/>
              <a:buFont typeface="Arial"/>
              <a:buChar char="•"/>
              <a:defRPr sz="1800"/>
            </a:pPr>
            <a:r>
              <a:rPr sz="2800"/>
              <a:t>Instant provisioning - fast scalability</a:t>
            </a:r>
          </a:p>
          <a:p>
            <a:pPr marL="400050" lvl="0" indent="-400050">
              <a:spcBef>
                <a:spcPts val="600"/>
              </a:spcBef>
              <a:buClr>
                <a:srgbClr val="101141"/>
              </a:buClr>
              <a:buSzPct val="100000"/>
              <a:buFont typeface="Arial"/>
              <a:buChar char="•"/>
              <a:defRPr sz="1800"/>
            </a:pPr>
            <a:r>
              <a:rPr sz="2800"/>
              <a:t>Live Migration is possible</a:t>
            </a:r>
          </a:p>
          <a:p>
            <a:pPr marL="400050" lvl="0" indent="-400050">
              <a:spcBef>
                <a:spcPts val="600"/>
              </a:spcBef>
              <a:buClr>
                <a:srgbClr val="101141"/>
              </a:buClr>
              <a:buSzPct val="100000"/>
              <a:buFont typeface="Arial"/>
              <a:buChar char="•"/>
              <a:defRPr sz="1800"/>
            </a:pPr>
            <a:r>
              <a:rPr sz="2800"/>
              <a:t>Load balancing and consolidation in a Data Center is possible.</a:t>
            </a:r>
          </a:p>
          <a:p>
            <a:pPr marL="400050" lvl="0" indent="-400050">
              <a:spcBef>
                <a:spcPts val="600"/>
              </a:spcBef>
              <a:buClr>
                <a:srgbClr val="101141"/>
              </a:buClr>
              <a:buSzPct val="100000"/>
              <a:buFont typeface="Arial"/>
              <a:buChar char="•"/>
              <a:defRPr sz="1800"/>
            </a:pPr>
            <a:r>
              <a:rPr sz="2800"/>
              <a:t>Low downtime for maintenance</a:t>
            </a:r>
          </a:p>
          <a:p>
            <a:pPr marL="400050" lvl="0" indent="-400050">
              <a:spcBef>
                <a:spcPts val="600"/>
              </a:spcBef>
              <a:buClr>
                <a:srgbClr val="101141"/>
              </a:buClr>
              <a:buSzPct val="100000"/>
              <a:buFont typeface="Arial"/>
              <a:buChar char="•"/>
              <a:defRPr sz="1800"/>
            </a:pPr>
            <a:r>
              <a:rPr sz="2800"/>
              <a:t>Virtual hardware supports legacy operating systems efficiently</a:t>
            </a:r>
          </a:p>
          <a:p>
            <a:pPr marL="400050" lvl="0" indent="-400050">
              <a:spcBef>
                <a:spcPts val="600"/>
              </a:spcBef>
              <a:buClr>
                <a:srgbClr val="101141"/>
              </a:buClr>
              <a:buSzPct val="100000"/>
              <a:buFont typeface="Arial"/>
              <a:buChar char="•"/>
              <a:defRPr sz="1800"/>
            </a:pPr>
            <a:r>
              <a:rPr sz="2800"/>
              <a:t>Security and fault isolation</a:t>
            </a:r>
          </a:p>
        </p:txBody>
      </p:sp>
      <p:sp>
        <p:nvSpPr>
          <p:cNvPr id="172" name="Shape 17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Advantages of Virtualization</a:t>
            </a:r>
          </a:p>
        </p:txBody>
      </p:sp>
      <p:sp>
        <p:nvSpPr>
          <p:cNvPr id="173" name="Shape 17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11</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2bcc708b75ca44e6">
            <p14:nvContentPartPr>
              <p14:cNvPr id="2" name="Ink 1"/>
              <p14:cNvContentPartPr/>
              <p14:nvPr/>
            </p14:nvContentPartPr>
            <p14:xfrm>
              <a:off x="2602440" y="1959120"/>
              <a:ext cx="4287240" cy="3356640"/>
            </p14:xfrm>
          </p:contentPart>
        </mc:Choice>
        <mc:Fallback>
          <p:pic>
            <p:nvPicPr>
              <p:cNvPr id="2" name="Ink 1"/>
              <p:cNvPicPr/>
              <p:nvPr/>
            </p:nvPicPr>
            <p:blipFill>
              <a:blip r:embed="Rb869ee980ca542f2"/>
              <a:stretch>
                <a:fillRect/>
              </a:stretch>
            </p:blipFill>
            <p:spPr>
              <a:xfrm>
                <a:off x="2596320" y="1953000"/>
                <a:ext cx="4296960" cy="33696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 name="Shape 175"/>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76" name="image14.png"/>
          <p:cNvPicPr/>
          <p:nvPr/>
        </p:nvPicPr>
        <p:blipFill>
          <a:blip r:embed="Rdeb3de02ec474d8f">
            <a:extLst/>
          </a:blip>
          <a:stretch>
            <a:fillRect/>
          </a:stretch>
        </p:blipFill>
        <p:spPr>
          <a:xfrm>
            <a:off x="457200" y="1600200"/>
            <a:ext cx="8001000" cy="3896139"/>
          </a:xfrm>
          <a:prstGeom prst="rect">
            <a:avLst/>
          </a:prstGeom>
          <a:ln w="12700">
            <a:miter lim="400000"/>
          </a:ln>
        </p:spPr>
      </p:pic>
      <p:sp>
        <p:nvSpPr>
          <p:cNvPr id="177" name="Shape 17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12</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0" name="image15.png"/>
          <p:cNvPicPr/>
          <p:nvPr/>
        </p:nvPicPr>
        <p:blipFill>
          <a:blip r:embed="R977bdbcac5cc47cf">
            <a:extLst/>
          </a:blip>
          <a:stretch>
            <a:fillRect/>
          </a:stretch>
        </p:blipFill>
        <p:spPr>
          <a:xfrm>
            <a:off x="533400" y="1600200"/>
            <a:ext cx="7848600" cy="3974890"/>
          </a:xfrm>
          <a:prstGeom prst="rect">
            <a:avLst/>
          </a:prstGeom>
          <a:ln w="12700">
            <a:miter lim="400000"/>
          </a:ln>
        </p:spPr>
      </p:pic>
      <p:sp>
        <p:nvSpPr>
          <p:cNvPr id="181" name="Shape 1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13</a:t>
            </a:fld>
            <a:endParaRPr sz="1200">
              <a:solidFill>
                <a:srgbClr val="888888"/>
              </a:solidFill>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 name="Shape 183"/>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4" name="image16.png"/>
          <p:cNvPicPr/>
          <p:nvPr/>
        </p:nvPicPr>
        <p:blipFill>
          <a:blip r:embed="R6962c0497d804b33">
            <a:extLst/>
          </a:blip>
          <a:stretch>
            <a:fillRect/>
          </a:stretch>
        </p:blipFill>
        <p:spPr>
          <a:xfrm>
            <a:off x="381000" y="1524000"/>
            <a:ext cx="8153400" cy="4791911"/>
          </a:xfrm>
          <a:prstGeom prst="rect">
            <a:avLst/>
          </a:prstGeom>
          <a:ln w="12700">
            <a:miter lim="400000"/>
          </a:ln>
        </p:spPr>
      </p:pic>
      <p:sp>
        <p:nvSpPr>
          <p:cNvPr id="185" name="Shape 18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14</a:t>
            </a:fld>
            <a:endParaRPr sz="1200">
              <a:solidFill>
                <a:srgbClr val="888888"/>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Shape 187"/>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sz="3600" b="1" spc="-200"/>
              <a:t>Advantages of Virtualization</a:t>
            </a:r>
          </a:p>
        </p:txBody>
      </p:sp>
      <p:pic>
        <p:nvPicPr>
          <p:cNvPr id="188" name="image17.png"/>
          <p:cNvPicPr/>
          <p:nvPr/>
        </p:nvPicPr>
        <p:blipFill>
          <a:blip r:embed="R55eca67d053b40cd">
            <a:extLst/>
          </a:blip>
          <a:stretch>
            <a:fillRect/>
          </a:stretch>
        </p:blipFill>
        <p:spPr>
          <a:xfrm>
            <a:off x="304799" y="1524000"/>
            <a:ext cx="8371324" cy="2438400"/>
          </a:xfrm>
          <a:prstGeom prst="rect">
            <a:avLst/>
          </a:prstGeom>
          <a:ln w="12700">
            <a:miter lim="400000"/>
          </a:ln>
        </p:spPr>
      </p:pic>
      <p:sp>
        <p:nvSpPr>
          <p:cNvPr id="189" name="Shape 18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15</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idx="1"/>
          </p:nvPr>
        </p:nvSpPr>
        <p:spPr>
          <a:xfrm>
            <a:off x="304800" y="1493837"/>
            <a:ext cx="8610600" cy="4525963"/>
          </a:xfrm>
          <a:prstGeom prst="rect">
            <a:avLst/>
          </a:prstGeom>
        </p:spPr>
        <p:txBody>
          <a:bodyPr/>
          <a:lstStyle/>
          <a:p>
            <a:pPr marL="244316" lvl="0" indent="-244316" defTabSz="868680">
              <a:spcBef>
                <a:spcPts val="400"/>
              </a:spcBef>
              <a:buClr>
                <a:srgbClr val="101141"/>
              </a:buClr>
              <a:buSzPct val="100000"/>
              <a:buFont typeface="Arial"/>
              <a:buChar char="•"/>
              <a:defRPr sz="1800"/>
            </a:pPr>
            <a:r>
              <a:rPr sz="1710" b="1"/>
              <a:t>Software licensing</a:t>
            </a:r>
          </a:p>
          <a:p>
            <a:pPr marL="325754" lvl="0" indent="-325754" defTabSz="868680">
              <a:spcBef>
                <a:spcPts val="400"/>
              </a:spcBef>
              <a:defRPr sz="1800"/>
            </a:pPr>
            <a:r>
              <a:rPr sz="1710" b="1"/>
              <a:t> 	</a:t>
            </a:r>
            <a:r>
              <a:rPr sz="1710"/>
              <a:t>One of the most significant virtualization-related issues to be aware of is software licensing. Virtualization makes it easy to create new servers, but each VM requires its own separate software license. Organizations using expensive licensed applications could end up paying large amounts in license fees if they do not control their server sprawl.</a:t>
            </a:r>
          </a:p>
          <a:p>
            <a:pPr marL="244316" lvl="0" indent="-244316" defTabSz="868680">
              <a:spcBef>
                <a:spcPts val="400"/>
              </a:spcBef>
              <a:buClr>
                <a:srgbClr val="101141"/>
              </a:buClr>
              <a:buSzPct val="100000"/>
              <a:buFont typeface="Arial"/>
              <a:buChar char="•"/>
              <a:defRPr sz="1800"/>
            </a:pPr>
            <a:r>
              <a:rPr sz="1710" b="1"/>
              <a:t>IT training</a:t>
            </a:r>
          </a:p>
          <a:p>
            <a:pPr marL="325754" lvl="0" indent="-325754" defTabSz="868680">
              <a:spcBef>
                <a:spcPts val="400"/>
              </a:spcBef>
              <a:defRPr sz="1800"/>
            </a:pPr>
            <a:r>
              <a:rPr sz="1710"/>
              <a:t>	IT staff used to dealing with physical systems will need a certain amount of training in virtualization. Such training is essential to enable the staff to debug and troubleshoot issues in the virtual environment, to secure and manage VMs, and to effectively plan for capacity.</a:t>
            </a:r>
          </a:p>
          <a:p>
            <a:pPr marL="244316" lvl="0" indent="-244316" defTabSz="868680">
              <a:spcBef>
                <a:spcPts val="400"/>
              </a:spcBef>
              <a:buClr>
                <a:srgbClr val="101141"/>
              </a:buClr>
              <a:buSzPct val="100000"/>
              <a:buFont typeface="Arial"/>
              <a:buChar char="•"/>
              <a:defRPr sz="1800"/>
            </a:pPr>
            <a:r>
              <a:rPr sz="1710" b="1"/>
              <a:t>Hardware investment</a:t>
            </a:r>
          </a:p>
          <a:p>
            <a:pPr marL="325754" lvl="0" indent="-325754" defTabSz="868680">
              <a:spcBef>
                <a:spcPts val="400"/>
              </a:spcBef>
              <a:defRPr sz="1800"/>
            </a:pPr>
            <a:r>
              <a:rPr sz="1710"/>
              <a:t>	Server virtualization is most effective when powerful physical machines are used to host several VMs. This means that organizations that have existing not-so-powerful hardware might still need to make upfront investments in acquiring new physical servers to harvest the benefits of virtualization</a:t>
            </a:r>
          </a:p>
        </p:txBody>
      </p:sp>
      <p:sp>
        <p:nvSpPr>
          <p:cNvPr id="192" name="Shape 192"/>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Issues to be aware of</a:t>
            </a:r>
          </a:p>
        </p:txBody>
      </p:sp>
      <p:sp>
        <p:nvSpPr>
          <p:cNvPr id="193" name="Shape 19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9374bc1429e649e0">
            <p14:nvContentPartPr>
              <p14:cNvPr id="2" name="Ink 1"/>
              <p14:cNvContentPartPr/>
              <p14:nvPr/>
            </p14:nvContentPartPr>
            <p14:xfrm>
              <a:off x="1721160" y="1435320"/>
              <a:ext cx="1798200" cy="3463560"/>
            </p14:xfrm>
          </p:contentPart>
        </mc:Choice>
        <mc:Fallback>
          <p:pic>
            <p:nvPicPr>
              <p:cNvPr id="2" name="Ink 1"/>
              <p:cNvPicPr/>
              <p:nvPr/>
            </p:nvPicPr>
            <p:blipFill>
              <a:blip r:embed="R1f9db2f96cb941d0"/>
              <a:stretch>
                <a:fillRect/>
              </a:stretch>
            </p:blipFill>
            <p:spPr>
              <a:xfrm>
                <a:off x="1714320" y="1427760"/>
                <a:ext cx="1809720" cy="34772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Performance can be a concern, especially for in-band deployments, where the virtualization controller or appliance can become a bandwidth bottleneck.</a:t>
            </a:r>
          </a:p>
          <a:p>
            <a:pPr lvl="0">
              <a:buClr>
                <a:srgbClr val="101141"/>
              </a:buClr>
              <a:buSzPct val="100000"/>
              <a:buFont typeface="Arial"/>
              <a:buChar char="•"/>
              <a:defRPr sz="1800"/>
            </a:pPr>
            <a:endParaRPr sz="2400"/>
          </a:p>
          <a:p>
            <a:pPr lvl="0">
              <a:buClr>
                <a:srgbClr val="101141"/>
              </a:buClr>
              <a:buSzPct val="100000"/>
              <a:buFont typeface="Arial"/>
              <a:buChar char="•"/>
              <a:defRPr sz="1800"/>
            </a:pPr>
            <a:r>
              <a:rPr sz="2400"/>
              <a:t>Interoperability among vendor products is still evolving.</a:t>
            </a:r>
          </a:p>
          <a:p>
            <a:pPr lvl="0">
              <a:buClr>
                <a:srgbClr val="101141"/>
              </a:buClr>
              <a:buSzPct val="100000"/>
              <a:buFont typeface="Arial"/>
              <a:buChar char="•"/>
              <a:defRPr sz="1800"/>
            </a:pPr>
            <a:endParaRPr sz="2400"/>
          </a:p>
          <a:p>
            <a:pPr lvl="0">
              <a:buClr>
                <a:srgbClr val="101141"/>
              </a:buClr>
              <a:buSzPct val="100000"/>
              <a:buFont typeface="Arial"/>
              <a:buChar char="•"/>
              <a:defRPr sz="1800"/>
            </a:pPr>
            <a:r>
              <a:rPr sz="2400"/>
              <a:t>Failure of the virtualization device, leading to loss of the mapping table.</a:t>
            </a:r>
          </a:p>
        </p:txBody>
      </p:sp>
      <p:sp>
        <p:nvSpPr>
          <p:cNvPr id="196" name="Shape 196"/>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Issues to be aware of</a:t>
            </a:r>
          </a:p>
        </p:txBody>
      </p:sp>
      <p:sp>
        <p:nvSpPr>
          <p:cNvPr id="197" name="Shape 19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17</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7a134e6bf2184393">
            <p14:nvContentPartPr>
              <p14:cNvPr id="2" name="Ink 1"/>
              <p14:cNvContentPartPr/>
              <p14:nvPr/>
            </p14:nvContentPartPr>
            <p14:xfrm>
              <a:off x="1662480" y="1363320"/>
              <a:ext cx="6306480" cy="1487520"/>
            </p14:xfrm>
          </p:contentPart>
        </mc:Choice>
        <mc:Fallback>
          <p:pic>
            <p:nvPicPr>
              <p:cNvPr id="2" name="Ink 1"/>
              <p:cNvPicPr/>
              <p:nvPr/>
            </p:nvPicPr>
            <p:blipFill>
              <a:blip r:embed="R5e93391e87134f63"/>
              <a:stretch>
                <a:fillRect/>
              </a:stretch>
            </p:blipFill>
            <p:spPr>
              <a:xfrm>
                <a:off x="1657080" y="1356480"/>
                <a:ext cx="6317280" cy="150156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Shape 199"/>
          <p:cNvSpPr>
            <a:spLocks noGrp="1"/>
          </p:cNvSpPr>
          <p:nvPr>
            <p:ph type="body" idx="1"/>
          </p:nvPr>
        </p:nvSpPr>
        <p:spPr>
          <a:xfrm>
            <a:off x="381000" y="1524000"/>
            <a:ext cx="8458200" cy="4800600"/>
          </a:xfrm>
          <a:prstGeom prst="rect">
            <a:avLst/>
          </a:prstGeom>
        </p:spPr>
        <p:txBody>
          <a:bodyPr/>
          <a:lstStyle/>
          <a:p>
            <a:pPr lvl="0">
              <a:lnSpc>
                <a:spcPct val="80000"/>
              </a:lnSpc>
              <a:buClr>
                <a:srgbClr val="101141"/>
              </a:buClr>
              <a:buSzPct val="100000"/>
              <a:buFont typeface="Arial"/>
              <a:buChar char="•"/>
              <a:defRPr sz="1800"/>
            </a:pPr>
            <a:r>
              <a:rPr sz="2200"/>
              <a:t>Today, virtualization can apply to a range of system layers, including  hardware-level virtualization, operating system-level virtualization, and high-level language virtual machines. </a:t>
            </a:r>
          </a:p>
          <a:p>
            <a:pPr lvl="0">
              <a:lnSpc>
                <a:spcPct val="80000"/>
              </a:lnSpc>
              <a:buClr>
                <a:srgbClr val="101141"/>
              </a:buClr>
              <a:buSzPct val="100000"/>
              <a:buFont typeface="Arial"/>
              <a:buChar char="•"/>
              <a:defRPr sz="1800"/>
            </a:pPr>
            <a:r>
              <a:rPr sz="2200" b="1"/>
              <a:t>Maximize resources </a:t>
            </a:r>
            <a:r>
              <a:rPr sz="2200"/>
              <a:t>— Virtualization can reduce the number of physical systems you need to acquire, and you can get more value out of the servers.  Most traditionally built systems are underutilized. Virtualization allows maximum use of the hardware investment. </a:t>
            </a:r>
          </a:p>
          <a:p>
            <a:pPr lvl="0">
              <a:lnSpc>
                <a:spcPct val="80000"/>
              </a:lnSpc>
              <a:buClr>
                <a:srgbClr val="101141"/>
              </a:buClr>
              <a:buSzPct val="100000"/>
              <a:buFont typeface="Arial"/>
              <a:buChar char="•"/>
              <a:defRPr sz="1800"/>
            </a:pPr>
            <a:r>
              <a:rPr sz="2200" b="1"/>
              <a:t>Multiple systems </a:t>
            </a:r>
            <a:r>
              <a:rPr sz="2200"/>
              <a:t>— With virtualization, you can also run multiple types of applications and even run different OS for those applications on the same physical hardware. </a:t>
            </a:r>
          </a:p>
          <a:p>
            <a:pPr lvl="0">
              <a:lnSpc>
                <a:spcPct val="80000"/>
              </a:lnSpc>
              <a:buClr>
                <a:srgbClr val="101141"/>
              </a:buClr>
              <a:buSzPct val="100000"/>
              <a:buFont typeface="Arial"/>
              <a:buChar char="•"/>
              <a:defRPr sz="1800"/>
            </a:pPr>
            <a:r>
              <a:rPr sz="2200" b="1"/>
              <a:t>IT budget integration </a:t>
            </a:r>
            <a:r>
              <a:rPr sz="2200"/>
              <a:t>— When you use virtualization, management, administration and all the attendant requirements of managing your own infrastructure remain a direct cost of your IT operation.</a:t>
            </a:r>
          </a:p>
        </p:txBody>
      </p:sp>
      <p:sp>
        <p:nvSpPr>
          <p:cNvPr id="200" name="Shape 200"/>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Applications of Virtualization</a:t>
            </a:r>
          </a:p>
        </p:txBody>
      </p:sp>
      <p:sp>
        <p:nvSpPr>
          <p:cNvPr id="201" name="Shape 20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18</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 name="Shape 203"/>
          <p:cNvSpPr>
            <a:spLocks noGrp="1"/>
          </p:cNvSpPr>
          <p:nvPr>
            <p:ph type="body" idx="1"/>
          </p:nvPr>
        </p:nvSpPr>
        <p:spPr>
          <a:xfrm>
            <a:off x="304800" y="1493837"/>
            <a:ext cx="8534400" cy="4754563"/>
          </a:xfrm>
          <a:prstGeom prst="rect">
            <a:avLst/>
          </a:prstGeom>
        </p:spPr>
        <p:txBody>
          <a:bodyPr/>
          <a:lstStyle/>
          <a:p>
            <a:pPr marL="285750" lvl="0" indent="-285750">
              <a:spcBef>
                <a:spcPts val="400"/>
              </a:spcBef>
              <a:buClr>
                <a:srgbClr val="101141"/>
              </a:buClr>
              <a:buSzPct val="100000"/>
              <a:buFont typeface="Arial"/>
              <a:buChar char="•"/>
              <a:defRPr sz="1800"/>
            </a:pPr>
            <a:r>
              <a:rPr sz="2000"/>
              <a:t>Virtualization is Key to Exploiting Trends</a:t>
            </a:r>
          </a:p>
          <a:p>
            <a:pPr marL="285750" lvl="0" indent="-285750">
              <a:spcBef>
                <a:spcPts val="400"/>
              </a:spcBef>
              <a:buClr>
                <a:srgbClr val="101141"/>
              </a:buClr>
              <a:buSzPct val="100000"/>
              <a:buFont typeface="Arial"/>
              <a:buChar char="•"/>
              <a:defRPr sz="1800"/>
            </a:pPr>
            <a:r>
              <a:rPr sz="2000"/>
              <a:t>Allows most efficient use of the compute resources</a:t>
            </a:r>
          </a:p>
          <a:p>
            <a:pPr marL="814387" lvl="1" indent="-357187">
              <a:spcBef>
                <a:spcPts val="400"/>
              </a:spcBef>
              <a:buFont typeface="Arial"/>
              <a:buChar char="•"/>
              <a:defRPr sz="1800"/>
            </a:pPr>
            <a:r>
              <a:rPr sz="2000"/>
              <a:t>Few apps take advantage of 16+ CPUs and huge memory as well as virtualization</a:t>
            </a:r>
            <a:endParaRPr sz="1600"/>
          </a:p>
          <a:p>
            <a:pPr marL="814387" lvl="1" indent="-357187">
              <a:spcBef>
                <a:spcPts val="400"/>
              </a:spcBef>
              <a:buFont typeface="Arial"/>
              <a:buChar char="•"/>
              <a:defRPr sz="1800"/>
            </a:pPr>
            <a:r>
              <a:rPr sz="2000"/>
              <a:t>Virtualization layer worries about NUMA, not apps</a:t>
            </a:r>
            <a:endParaRPr sz="1600"/>
          </a:p>
          <a:p>
            <a:pPr marL="285750" lvl="0" indent="-285750">
              <a:spcBef>
                <a:spcPts val="400"/>
              </a:spcBef>
              <a:buClr>
                <a:srgbClr val="101141"/>
              </a:buClr>
              <a:buSzPct val="100000"/>
              <a:buFont typeface="Arial"/>
              <a:buChar char="•"/>
              <a:defRPr sz="1800"/>
            </a:pPr>
            <a:r>
              <a:rPr sz="2000"/>
              <a:t>Maximize performance per watt across all servers</a:t>
            </a:r>
          </a:p>
          <a:p>
            <a:pPr marL="814387" lvl="1" indent="-357187">
              <a:spcBef>
                <a:spcPts val="400"/>
              </a:spcBef>
              <a:buFont typeface="Arial"/>
              <a:buChar char="•"/>
              <a:defRPr sz="1800"/>
            </a:pPr>
            <a:r>
              <a:rPr sz="2000"/>
              <a:t>Run VMs on minimal # of servers, shutting off the others</a:t>
            </a:r>
          </a:p>
          <a:p>
            <a:pPr marL="814387" lvl="1" indent="-357187">
              <a:spcBef>
                <a:spcPts val="400"/>
              </a:spcBef>
              <a:buFont typeface="Arial"/>
              <a:buChar char="•"/>
              <a:defRPr sz="1800"/>
            </a:pPr>
            <a:r>
              <a:rPr sz="2000"/>
              <a:t>Automated, live migration critical:</a:t>
            </a:r>
          </a:p>
          <a:p>
            <a:pPr marL="1104900" lvl="2" indent="-190500">
              <a:spcBef>
                <a:spcPts val="400"/>
              </a:spcBef>
              <a:buFont typeface="Arial"/>
              <a:defRPr sz="1800"/>
            </a:pPr>
            <a:r>
              <a:rPr sz="2000"/>
              <a:t>Provide performance guarantees for dynamic workloads</a:t>
            </a:r>
            <a:endParaRPr sz="2000">
              <a:latin typeface="Calibri"/>
              <a:ea typeface="Calibri"/>
              <a:cs typeface="Calibri"/>
              <a:sym typeface="Calibri"/>
            </a:endParaRPr>
          </a:p>
          <a:p>
            <a:pPr marL="1104900" lvl="2" indent="-190500">
              <a:spcBef>
                <a:spcPts val="400"/>
              </a:spcBef>
              <a:buFont typeface="Arial"/>
              <a:defRPr sz="1800"/>
            </a:pPr>
            <a:r>
              <a:rPr sz="2000"/>
              <a:t>Balance load to minimize number of active servers</a:t>
            </a:r>
            <a:endParaRPr sz="2000">
              <a:latin typeface="Calibri"/>
              <a:ea typeface="Calibri"/>
              <a:cs typeface="Calibri"/>
              <a:sym typeface="Calibri"/>
            </a:endParaRPr>
          </a:p>
          <a:p>
            <a:pPr marL="285750" lvl="0" indent="-285750">
              <a:spcBef>
                <a:spcPts val="400"/>
              </a:spcBef>
              <a:buClr>
                <a:srgbClr val="101141"/>
              </a:buClr>
              <a:buSzPct val="100000"/>
              <a:buFont typeface="Arial"/>
              <a:buChar char="•"/>
              <a:defRPr sz="1800"/>
            </a:pPr>
            <a:r>
              <a:rPr sz="2000"/>
              <a:t>Stateless, Run-anywhere Capabilities</a:t>
            </a:r>
          </a:p>
          <a:p>
            <a:pPr marL="814387" lvl="1" indent="-357187">
              <a:spcBef>
                <a:spcPts val="400"/>
              </a:spcBef>
              <a:buFont typeface="Arial"/>
              <a:buChar char="•"/>
              <a:defRPr sz="1800"/>
            </a:pPr>
            <a:r>
              <a:rPr sz="2000"/>
              <a:t>Shared network and storage allows flexible mappings</a:t>
            </a:r>
          </a:p>
          <a:p>
            <a:pPr marL="814387" lvl="1" indent="-357187">
              <a:spcBef>
                <a:spcPts val="400"/>
              </a:spcBef>
              <a:buFont typeface="Arial"/>
              <a:buChar char="•"/>
              <a:defRPr sz="1800"/>
            </a:pPr>
            <a:r>
              <a:rPr sz="2000"/>
              <a:t>Enables additional availability guarantees</a:t>
            </a:r>
          </a:p>
        </p:txBody>
      </p:sp>
      <p:sp>
        <p:nvSpPr>
          <p:cNvPr id="204" name="Shape 204"/>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260604" lvl="0" indent="-521208" defTabSz="694944">
              <a:lnSpc>
                <a:spcPts val="2700"/>
              </a:lnSpc>
            </a:pPr>
            <a:endParaRPr sz="2736" b="1" spc="-114">
              <a:latin typeface="Arial"/>
              <a:ea typeface="Arial"/>
              <a:cs typeface="Arial"/>
              <a:sym typeface="Arial"/>
            </a:endParaRPr>
          </a:p>
          <a:p>
            <a:pPr marL="260604" lvl="0" indent="-521208" defTabSz="694944">
              <a:lnSpc>
                <a:spcPts val="2700"/>
              </a:lnSpc>
            </a:pPr>
            <a:r>
              <a:rPr sz="2736" b="1" spc="-152">
                <a:latin typeface="Arial"/>
                <a:ea typeface="Arial"/>
                <a:cs typeface="Arial"/>
                <a:sym typeface="Arial"/>
              </a:rPr>
              <a:t>Technology Trends</a:t>
            </a:r>
            <a:endParaRPr sz="2736" b="1" spc="-114">
              <a:latin typeface="Arial"/>
              <a:ea typeface="Arial"/>
              <a:cs typeface="Arial"/>
              <a:sym typeface="Arial"/>
            </a:endParaRPr>
          </a:p>
        </p:txBody>
      </p:sp>
      <p:sp>
        <p:nvSpPr>
          <p:cNvPr id="205" name="Shape 2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19</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304800" y="1493837"/>
            <a:ext cx="8229600" cy="4525963"/>
          </a:xfrm>
          <a:prstGeom prst="rect">
            <a:avLst/>
          </a:prstGeom>
        </p:spPr>
        <p:txBody>
          <a:bodyPr/>
          <a:lstStyle/>
          <a:p>
            <a:pPr lvl="0">
              <a:buClr>
                <a:srgbClr val="101141"/>
              </a:buClr>
              <a:buSzPct val="100000"/>
              <a:buFont typeface="Arial"/>
              <a:buChar char="•"/>
              <a:defRPr sz="1800"/>
            </a:pPr>
            <a:r>
              <a:rPr sz="2400"/>
              <a:t>Cloud can exist without Virtualization, although it will be difficult and inefficient.</a:t>
            </a:r>
          </a:p>
          <a:p>
            <a:pPr lvl="0">
              <a:buClr>
                <a:srgbClr val="101141"/>
              </a:buClr>
              <a:buSzPct val="100000"/>
              <a:buFont typeface="Arial"/>
              <a:buChar char="•"/>
              <a:defRPr sz="1800"/>
            </a:pPr>
            <a:r>
              <a:rPr sz="2400"/>
              <a:t>Cloud makes notion of “Pay for what you use”, “infinite availability- use as much you want”.</a:t>
            </a:r>
          </a:p>
          <a:p>
            <a:pPr lvl="0">
              <a:buClr>
                <a:srgbClr val="101141"/>
              </a:buClr>
              <a:buSzPct val="100000"/>
              <a:buFont typeface="Arial"/>
              <a:buChar char="•"/>
              <a:defRPr sz="1800"/>
            </a:pPr>
            <a:r>
              <a:rPr sz="2400"/>
              <a:t>These notions are practical only if we have </a:t>
            </a:r>
          </a:p>
          <a:p>
            <a:pPr lvl="1">
              <a:buFont typeface="Arial"/>
              <a:defRPr sz="1800"/>
            </a:pPr>
            <a:r>
              <a:rPr sz="2400"/>
              <a:t>lot of flexibility </a:t>
            </a:r>
            <a:endParaRPr sz="1600"/>
          </a:p>
          <a:p>
            <a:pPr lvl="1">
              <a:buFont typeface="Arial"/>
              <a:defRPr sz="1800"/>
            </a:pPr>
            <a:r>
              <a:rPr sz="2400"/>
              <a:t>efficiency in the back-end. </a:t>
            </a:r>
            <a:endParaRPr sz="1600"/>
          </a:p>
          <a:p>
            <a:pPr lvl="0">
              <a:buClr>
                <a:srgbClr val="101141"/>
              </a:buClr>
              <a:buSzPct val="100000"/>
              <a:buFont typeface="Arial"/>
              <a:buChar char="•"/>
              <a:defRPr sz="1800"/>
            </a:pPr>
            <a:r>
              <a:rPr sz="2400"/>
              <a:t>This efficiency is readily available in Virtualized Environments and Machines</a:t>
            </a:r>
          </a:p>
        </p:txBody>
      </p:sp>
      <p:sp>
        <p:nvSpPr>
          <p:cNvPr id="87" name="Shape 87"/>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lvl="0" indent="-685800">
              <a:lnSpc>
                <a:spcPts val="3600"/>
              </a:lnSpc>
            </a:pPr>
            <a:r>
              <a:rPr sz="3600" b="1" spc="-200">
                <a:latin typeface="Arial"/>
                <a:ea typeface="Arial"/>
                <a:cs typeface="Arial"/>
                <a:sym typeface="Arial"/>
              </a:rPr>
              <a:t>Importance of Virtualization in </a:t>
            </a:r>
            <a:endParaRPr sz="3600" b="1" spc="-150">
              <a:latin typeface="Arial"/>
              <a:ea typeface="Arial"/>
              <a:cs typeface="Arial"/>
              <a:sym typeface="Arial"/>
            </a:endParaRPr>
          </a:p>
          <a:p>
            <a:pPr marL="342900" lvl="0" indent="-685800">
              <a:lnSpc>
                <a:spcPts val="3600"/>
              </a:lnSpc>
            </a:pPr>
            <a:r>
              <a:rPr sz="3600" b="1" spc="-200">
                <a:latin typeface="Arial"/>
                <a:ea typeface="Arial"/>
                <a:cs typeface="Arial"/>
                <a:sym typeface="Arial"/>
              </a:rPr>
              <a:t>Cloud Computing</a:t>
            </a:r>
          </a:p>
        </p:txBody>
      </p:sp>
      <p:sp>
        <p:nvSpPr>
          <p:cNvPr id="88" name="Shape 8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body" idx="1"/>
          </p:nvPr>
        </p:nvSpPr>
        <p:spPr>
          <a:xfrm>
            <a:off x="304800" y="1493837"/>
            <a:ext cx="8229600" cy="4525963"/>
          </a:xfrm>
          <a:prstGeom prst="rect">
            <a:avLst/>
          </a:prstGeom>
        </p:spPr>
        <p:txBody>
          <a:bodyPr/>
          <a:lstStyle/>
          <a:p>
            <a:pPr lvl="0" algn="ctr" defTabSz="457200">
              <a:spcBef>
                <a:spcPts val="800"/>
              </a:spcBef>
              <a:defRPr sz="1800"/>
            </a:pPr>
            <a:endParaRPr sz="4400"/>
          </a:p>
          <a:p>
            <a:pPr lvl="0" algn="ctr" defTabSz="457200">
              <a:spcBef>
                <a:spcPts val="800"/>
              </a:spcBef>
              <a:defRPr sz="1800"/>
            </a:pPr>
            <a:r>
              <a:rPr sz="4400"/>
              <a:t>Thanks!!!</a:t>
            </a:r>
          </a:p>
          <a:p>
            <a:pPr lvl="0" algn="ctr" defTabSz="457200">
              <a:spcBef>
                <a:spcPts val="800"/>
              </a:spcBef>
              <a:defRPr sz="1800"/>
            </a:pPr>
            <a:r>
              <a:rPr sz="4400"/>
              <a:t>Queries?</a:t>
            </a:r>
          </a:p>
        </p:txBody>
      </p:sp>
      <p:sp>
        <p:nvSpPr>
          <p:cNvPr id="208" name="Shape 20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20</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7" name="Shape 77"/>
          <p:cNvSpPr/>
          <p:nvPr/>
        </p:nvSpPr>
        <p:spPr>
          <a:xfrm>
            <a:off x="-228600" y="6096000"/>
            <a:ext cx="4267200"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endParaRPr sz="2800" b="1">
              <a:solidFill>
                <a:srgbClr val="FFFF00"/>
              </a:solidFill>
            </a:endParaRPr>
          </a:p>
        </p:txBody>
      </p:sp>
      <p:sp>
        <p:nvSpPr>
          <p:cNvPr id="79" name="Shape 79"/>
          <p:cNvSpPr>
            <a:spLocks noGrp="1"/>
          </p:cNvSpPr>
          <p:nvPr>
            <p:ph type="sldNum" sz="quarter" idx="2"/>
          </p:nvPr>
        </p:nvSpPr>
        <p:spPr>
          <a:xfrm>
            <a:off x="6553200" y="6037580"/>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pic>
        <p:nvPicPr>
          <p:cNvPr id="105474" name="Picture 2" descr="http://devops.com/wp-content/uploads/2014/11/docker-644x300.jpg"/>
          <p:cNvPicPr>
            <a:picLocks noChangeAspect="1" noChangeArrowheads="1"/>
          </p:cNvPicPr>
          <p:nvPr/>
        </p:nvPicPr>
        <p:blipFill>
          <a:blip r:embed="R7ab8b493bac641da"/>
          <a:srcRect/>
          <a:stretch>
            <a:fillRect/>
          </a:stretch>
        </p:blipFill>
        <p:spPr bwMode="auto">
          <a:xfrm>
            <a:off x="-1" y="1333816"/>
            <a:ext cx="9098269" cy="5167018"/>
          </a:xfrm>
          <a:prstGeom prst="rect">
            <a:avLst/>
          </a:prstGeom>
          <a:noFill/>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pic>
        <p:nvPicPr>
          <p:cNvPr id="121858" name="Picture 2"/>
          <p:cNvPicPr>
            <a:picLocks noChangeAspect="1" noChangeArrowheads="1"/>
          </p:cNvPicPr>
          <p:nvPr/>
        </p:nvPicPr>
        <p:blipFill>
          <a:blip r:embed="Ra34ee799986443b9"/>
          <a:srcRect/>
          <a:stretch>
            <a:fillRect/>
          </a:stretch>
        </p:blipFill>
        <p:spPr bwMode="auto">
          <a:xfrm>
            <a:off x="285720" y="1367351"/>
            <a:ext cx="8858280" cy="5133483"/>
          </a:xfrm>
          <a:prstGeom prst="rect">
            <a:avLst/>
          </a:prstGeom>
          <a:noFill/>
          <a:ln w="9525">
            <a:noFill/>
            <a:miter lim="800000"/>
            <a:headEnd/>
            <a:tailEnd/>
          </a:ln>
          <a:effectLst/>
        </p:spPr>
      </p:pic>
      <p:sp>
        <p:nvSpPr>
          <p:cNvPr id="4" name="TextBox 3"/>
          <p:cNvSpPr txBox="1"/>
          <p:nvPr/>
        </p:nvSpPr>
        <p:spPr>
          <a:xfrm>
            <a:off x="1928794" y="500042"/>
            <a:ext cx="4949430"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IN" sz="2400" b="1" dirty="0">
                <a:solidFill>
                  <a:srgbClr val="000000"/>
                </a:solidFill>
              </a:rPr>
              <a:t>Current Problem the Industry is facing</a:t>
            </a:r>
            <a:endParaRPr kumimoji="0" lang="en-IN" sz="2400" b="1" i="0" u="none" strike="noStrike" cap="none" spc="0" normalizeH="0" baseline="0" dirty="0">
              <a:ln>
                <a:noFill/>
              </a:ln>
              <a:solidFill>
                <a:srgbClr val="000000"/>
              </a:solidFill>
              <a:effectLst/>
              <a:uFillTx/>
              <a:latin typeface="Calibri"/>
              <a:ea typeface="Calibri"/>
              <a:cs typeface="Calibri"/>
              <a:sym typeface="Calibri"/>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4588a79cce9c4733"/>
          <a:srcRect/>
          <a:stretch>
            <a:fillRect/>
          </a:stretch>
        </p:blipFill>
        <p:spPr bwMode="auto">
          <a:xfrm>
            <a:off x="-32" y="500042"/>
            <a:ext cx="9144032" cy="60259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IN" dirty="0"/>
              <a:t>All applications have their own dependencies, which include both software and hardware resources.</a:t>
            </a:r>
          </a:p>
          <a:p>
            <a:pPr>
              <a:buFont typeface="Arial" pitchFamily="34" charset="0"/>
              <a:buChar char="•"/>
            </a:pPr>
            <a:r>
              <a:rPr lang="en-IN" dirty="0"/>
              <a:t>Docker is a mechanism that helps in isolating the dependencies per each application by packing them into containers. </a:t>
            </a:r>
          </a:p>
          <a:p>
            <a:pPr>
              <a:buFont typeface="Arial" pitchFamily="34" charset="0"/>
              <a:buChar char="•"/>
            </a:pPr>
            <a:r>
              <a:rPr lang="en-IN" dirty="0"/>
              <a:t>In terms of technology, it provides cloud portability by running the same applications in different virtual environments. </a:t>
            </a:r>
          </a:p>
          <a:p>
            <a:pPr>
              <a:buFont typeface="Arial" pitchFamily="34" charset="0"/>
              <a:buChar char="•"/>
            </a:pPr>
            <a:r>
              <a:rPr lang="en-IN" dirty="0"/>
              <a:t>Containers are scalable and safer to use and deploy as compared to regular approaches.</a:t>
            </a:r>
            <a:endParaRPr lang="en-IN" dirty="0"/>
          </a:p>
        </p:txBody>
      </p:sp>
      <p:sp>
        <p:nvSpPr>
          <p:cNvPr id="3" name="Rectangle 2"/>
          <p:cNvSpPr/>
          <p:nvPr/>
        </p:nvSpPr>
        <p:spPr>
          <a:xfrm>
            <a:off x="2571736" y="642918"/>
            <a:ext cx="1519968" cy="584775"/>
          </a:xfrm>
          <a:prstGeom prst="rect">
            <a:avLst/>
          </a:prstGeom>
        </p:spPr>
        <p:txBody>
          <a:bodyPr wrap="none">
            <a:spAutoFit/>
          </a:bodyPr>
          <a:lstStyle/>
          <a:p>
            <a:pPr fontAlgn="base"/>
            <a:r>
              <a:rPr lang="en-IN" sz="3200" dirty="0"/>
              <a:t>Dockers</a:t>
            </a:r>
            <a:endParaRPr lang="en-IN" sz="3200" dirty="0"/>
          </a:p>
        </p:txBody>
      </p:sp>
      <p:sp>
        <p:nvSpPr>
          <p:cNvPr id="120834" name="AutoShape 2" descr="https://docs.docker.com/dist/assets/images/log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0835" name="Picture 3" descr="C:\Users\BITS9\Desktop\logo.png"/>
          <p:cNvPicPr>
            <a:picLocks noChangeAspect="1" noChangeArrowheads="1"/>
          </p:cNvPicPr>
          <p:nvPr/>
        </p:nvPicPr>
        <p:blipFill>
          <a:blip r:embed="Rb1b3c6f3725e46ce"/>
          <a:srcRect/>
          <a:stretch>
            <a:fillRect/>
          </a:stretch>
        </p:blipFill>
        <p:spPr bwMode="auto">
          <a:xfrm>
            <a:off x="6286512" y="5762646"/>
            <a:ext cx="2771775" cy="666750"/>
          </a:xfrm>
          <a:prstGeom prst="rect">
            <a:avLst/>
          </a:prstGeom>
          <a:noFill/>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357298"/>
            <a:ext cx="8229600" cy="5364163"/>
          </a:xfrm>
        </p:spPr>
        <p:txBody>
          <a:bodyPr/>
          <a:lstStyle/>
          <a:p>
            <a:pPr>
              <a:buFont typeface="Arial" pitchFamily="34" charset="0"/>
              <a:buChar char="•"/>
            </a:pPr>
            <a:r>
              <a:rPr lang="en-IN" dirty="0"/>
              <a:t>Virtual machines are used extensively in cloud computing. </a:t>
            </a:r>
          </a:p>
          <a:p>
            <a:pPr>
              <a:buFont typeface="Arial" pitchFamily="34" charset="0"/>
              <a:buChar char="•"/>
            </a:pPr>
            <a:r>
              <a:rPr lang="en-IN" dirty="0"/>
              <a:t>Isolation and resource control have continually been achieved through the use of virtual machines. </a:t>
            </a:r>
          </a:p>
          <a:p>
            <a:pPr>
              <a:buFont typeface="Arial" pitchFamily="34" charset="0"/>
              <a:buChar char="•"/>
            </a:pPr>
            <a:r>
              <a:rPr lang="en-IN" dirty="0"/>
              <a:t>Virtual machine loads a full OS with its own memory management and enable applications to be more efficient and secure while ensuring their high availability.</a:t>
            </a:r>
          </a:p>
          <a:p>
            <a:pPr>
              <a:buFont typeface="Arial" pitchFamily="34" charset="0"/>
              <a:buChar char="•"/>
            </a:pPr>
            <a:endParaRPr lang="en-IN" dirty="0"/>
          </a:p>
        </p:txBody>
      </p:sp>
      <p:sp>
        <p:nvSpPr>
          <p:cNvPr id="3" name="Rectangle 2"/>
          <p:cNvSpPr/>
          <p:nvPr/>
        </p:nvSpPr>
        <p:spPr>
          <a:xfrm>
            <a:off x="3071802" y="714356"/>
            <a:ext cx="3005951" cy="584775"/>
          </a:xfrm>
          <a:prstGeom prst="rect">
            <a:avLst/>
          </a:prstGeom>
        </p:spPr>
        <p:txBody>
          <a:bodyPr wrap="none">
            <a:spAutoFit/>
          </a:bodyPr>
          <a:lstStyle/>
          <a:p>
            <a:pPr fontAlgn="base"/>
            <a:r>
              <a:rPr lang="en-IN" sz="3200" dirty="0"/>
              <a:t>Virtual Machines</a:t>
            </a:r>
            <a:endParaRPr lang="en-IN" sz="3200" dirty="0"/>
          </a:p>
        </p:txBody>
      </p:sp>
      <p:grpSp>
        <p:nvGrpSpPr>
          <p:cNvPr id="4" name="Group 3"/>
          <p:cNvGrpSpPr/>
          <p:nvPr/>
        </p:nvGrpSpPr>
        <p:grpSpPr>
          <a:xfrm>
            <a:off x="1071538" y="4214818"/>
            <a:ext cx="6934200" cy="2428892"/>
            <a:chOff x="2425507" y="2516650"/>
            <a:chExt cx="6934200" cy="2533650"/>
          </a:xfrm>
        </p:grpSpPr>
        <p:grpSp>
          <p:nvGrpSpPr>
            <p:cNvPr id="5" name="Group 22"/>
            <p:cNvGrpSpPr>
              <a:grpSpLocks/>
            </p:cNvGrpSpPr>
            <p:nvPr/>
          </p:nvGrpSpPr>
          <p:grpSpPr bwMode="auto">
            <a:xfrm>
              <a:off x="2425507" y="3050048"/>
              <a:ext cx="2895600" cy="2000250"/>
              <a:chOff x="2057400" y="2209800"/>
              <a:chExt cx="2895600" cy="2000310"/>
            </a:xfrm>
          </p:grpSpPr>
          <p:sp>
            <p:nvSpPr>
              <p:cNvPr id="16" name="Rounded Rectangle 1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17" name="Rounded Rectangle 1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dirty="0">
                    <a:solidFill>
                      <a:srgbClr val="000000"/>
                    </a:solidFill>
                  </a:rPr>
                  <a:t>Operating System</a:t>
                </a:r>
              </a:p>
            </p:txBody>
          </p:sp>
          <p:sp>
            <p:nvSpPr>
              <p:cNvPr id="18" name="Rounded Rectangle 1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20"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21" name="TextBox 20"/>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dirty="0"/>
                  <a:t>Traditional Stack</a:t>
                </a:r>
              </a:p>
            </p:txBody>
          </p:sp>
        </p:grpSp>
        <p:grpSp>
          <p:nvGrpSpPr>
            <p:cNvPr id="6" name="Group 23"/>
            <p:cNvGrpSpPr>
              <a:grpSpLocks/>
            </p:cNvGrpSpPr>
            <p:nvPr/>
          </p:nvGrpSpPr>
          <p:grpSpPr bwMode="auto">
            <a:xfrm>
              <a:off x="6464107" y="2516649"/>
              <a:ext cx="2895600" cy="2533648"/>
              <a:chOff x="5638800" y="1676400"/>
              <a:chExt cx="2895600" cy="2533710"/>
            </a:xfrm>
          </p:grpSpPr>
          <p:sp>
            <p:nvSpPr>
              <p:cNvPr id="7"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8"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9"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0"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1"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2"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Hypervisor</a:t>
                </a:r>
              </a:p>
            </p:txBody>
          </p:sp>
          <p:sp>
            <p:nvSpPr>
              <p:cNvPr id="13"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14"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15" name="TextBox 21"/>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dirty="0"/>
                  <a:t>Virtualized Stack</a:t>
                </a:r>
              </a:p>
            </p:txBody>
          </p:sp>
        </p:grpSp>
      </p:gr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493837"/>
            <a:ext cx="6481778" cy="5364163"/>
          </a:xfrm>
        </p:spPr>
        <p:txBody>
          <a:bodyPr>
            <a:normAutofit/>
          </a:bodyPr>
          <a:lstStyle/>
          <a:p>
            <a:pPr>
              <a:buFont typeface="Arial" pitchFamily="34" charset="0"/>
              <a:buChar char="•"/>
            </a:pPr>
            <a:r>
              <a:rPr lang="en-IN" dirty="0"/>
              <a:t>Virtual machines have a full OS with its own memory management installed with the associated overhead of virtual device drivers.</a:t>
            </a:r>
          </a:p>
          <a:p>
            <a:pPr>
              <a:buFont typeface="Arial" pitchFamily="34" charset="0"/>
              <a:buChar char="•"/>
            </a:pPr>
            <a:r>
              <a:rPr lang="en-IN" dirty="0"/>
              <a:t>Docker containers are executed with the Docker engine rather than the hypervisor. </a:t>
            </a:r>
          </a:p>
          <a:p>
            <a:pPr>
              <a:buFont typeface="Arial" pitchFamily="34" charset="0"/>
              <a:buChar char="•"/>
            </a:pPr>
            <a:r>
              <a:rPr lang="en-IN" dirty="0"/>
              <a:t>Containers are therefore smaller than Virtual Machines and enable faster start up with better performance, less isolation and greater compatibility possible due to sharing of the host’s kernel.</a:t>
            </a:r>
            <a:endParaRPr lang="en-IN" dirty="0"/>
          </a:p>
        </p:txBody>
      </p:sp>
      <p:sp>
        <p:nvSpPr>
          <p:cNvPr id="3" name="Rectangle 2"/>
          <p:cNvSpPr/>
          <p:nvPr/>
        </p:nvSpPr>
        <p:spPr>
          <a:xfrm>
            <a:off x="571472" y="142852"/>
            <a:ext cx="7929618" cy="1077218"/>
          </a:xfrm>
          <a:prstGeom prst="rect">
            <a:avLst/>
          </a:prstGeom>
        </p:spPr>
        <p:txBody>
          <a:bodyPr wrap="square">
            <a:spAutoFit/>
          </a:bodyPr>
          <a:lstStyle/>
          <a:p>
            <a:r>
              <a:rPr lang="en-IN" sz="3200" b="1" dirty="0"/>
              <a:t>How are Docker Containers different from a Virtual Machine?</a:t>
            </a:r>
            <a:endParaRPr lang="en-IN" sz="3200" dirty="0"/>
          </a:p>
        </p:txBody>
      </p:sp>
      <p:pic>
        <p:nvPicPr>
          <p:cNvPr id="5" name="Picture 3" descr="C:\Users\BITS9\Desktop\logo.png"/>
          <p:cNvPicPr>
            <a:picLocks noChangeAspect="1" noChangeArrowheads="1"/>
          </p:cNvPicPr>
          <p:nvPr/>
        </p:nvPicPr>
        <p:blipFill>
          <a:blip r:embed="Rd8588c96d45343cc"/>
          <a:srcRect/>
          <a:stretch>
            <a:fillRect/>
          </a:stretch>
        </p:blipFill>
        <p:spPr bwMode="auto">
          <a:xfrm>
            <a:off x="6286512" y="5762646"/>
            <a:ext cx="2771775" cy="666750"/>
          </a:xfrm>
          <a:prstGeom prst="rect">
            <a:avLst/>
          </a:prstGeom>
          <a:noFill/>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pic>
        <p:nvPicPr>
          <p:cNvPr id="3" name="Picture 2" descr="http://thoughtsoncloud.com/wp-content/uploads/2014/07/Docker-technology.png"/>
          <p:cNvPicPr>
            <a:picLocks noChangeAspect="1" noChangeArrowheads="1"/>
          </p:cNvPicPr>
          <p:nvPr/>
        </p:nvPicPr>
        <p:blipFill>
          <a:blip r:embed="R75c585ae92b549bf"/>
          <a:srcRect/>
          <a:stretch>
            <a:fillRect/>
          </a:stretch>
        </p:blipFill>
        <p:spPr bwMode="auto">
          <a:xfrm>
            <a:off x="69850" y="1493854"/>
            <a:ext cx="8997950" cy="4221162"/>
          </a:xfrm>
          <a:prstGeom prst="rect">
            <a:avLst/>
          </a:prstGeom>
          <a:noFill/>
          <a:ln w="9525">
            <a:noFill/>
            <a:miter lim="800000"/>
            <a:headEnd/>
            <a:tailEnd/>
          </a:ln>
        </p:spPr>
      </p:pic>
      <p:sp>
        <p:nvSpPr>
          <p:cNvPr id="4" name="Rectangle 3"/>
          <p:cNvSpPr/>
          <p:nvPr/>
        </p:nvSpPr>
        <p:spPr>
          <a:xfrm>
            <a:off x="357158" y="357166"/>
            <a:ext cx="7500990" cy="954107"/>
          </a:xfrm>
          <a:prstGeom prst="rect">
            <a:avLst/>
          </a:prstGeom>
        </p:spPr>
        <p:txBody>
          <a:bodyPr wrap="square">
            <a:spAutoFit/>
          </a:bodyPr>
          <a:lstStyle/>
          <a:p>
            <a:r>
              <a:rPr lang="en-IN" sz="2800" b="1" dirty="0"/>
              <a:t>How are Docker Containers different from a Virtual Machine?</a:t>
            </a:r>
            <a:endParaRPr lang="en-IN" sz="2800" dirty="0"/>
          </a:p>
        </p:txBody>
      </p:sp>
      <p:pic>
        <p:nvPicPr>
          <p:cNvPr id="5" name="Picture 3" descr="C:\Users\BITS9\Desktop\logo.png"/>
          <p:cNvPicPr>
            <a:picLocks noChangeAspect="1" noChangeArrowheads="1"/>
          </p:cNvPicPr>
          <p:nvPr/>
        </p:nvPicPr>
        <p:blipFill>
          <a:blip r:embed="R542982b5acb4495e"/>
          <a:srcRect/>
          <a:stretch>
            <a:fillRect/>
          </a:stretch>
        </p:blipFill>
        <p:spPr bwMode="auto">
          <a:xfrm>
            <a:off x="6286512" y="5762646"/>
            <a:ext cx="2771775" cy="666750"/>
          </a:xfrm>
          <a:prstGeom prst="rect">
            <a:avLst/>
          </a:prstGeom>
          <a:noFill/>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body" idx="1"/>
          </p:nvPr>
        </p:nvSpPr>
        <p:spPr>
          <a:xfrm>
            <a:off x="304800" y="1279547"/>
            <a:ext cx="4838704" cy="5364163"/>
          </a:xfrm>
        </p:spPr>
        <p:txBody>
          <a:bodyPr/>
          <a:lstStyle/>
          <a:p>
            <a:pPr marL="0" indent="0">
              <a:buFontTx/>
              <a:buNone/>
            </a:pPr>
            <a:r>
              <a:rPr lang="en-IN" altLang="en-US" sz="1600" dirty="0">
                <a:solidFill>
                  <a:schemeClr val="tx1"/>
                </a:solidFill>
              </a:rPr>
              <a:t>•  The Life of a Container  </a:t>
            </a:r>
          </a:p>
          <a:p>
            <a:pPr marL="0" indent="0">
              <a:buFontTx/>
              <a:buNone/>
            </a:pPr>
            <a:r>
              <a:rPr lang="en-IN" altLang="en-US" sz="1600" dirty="0">
                <a:solidFill>
                  <a:schemeClr val="tx1"/>
                </a:solidFill>
              </a:rPr>
              <a:t>    –  Conception  </a:t>
            </a:r>
          </a:p>
          <a:p>
            <a:pPr marL="0" indent="0">
              <a:buFontTx/>
              <a:buNone/>
            </a:pPr>
            <a:r>
              <a:rPr lang="en-IN" altLang="en-US" sz="1600" dirty="0">
                <a:solidFill>
                  <a:schemeClr val="tx1"/>
                </a:solidFill>
              </a:rPr>
              <a:t>          •  </a:t>
            </a:r>
            <a:r>
              <a:rPr lang="en-IN" altLang="en-US" sz="1600" b="1" dirty="0">
                <a:solidFill>
                  <a:schemeClr val="tx1"/>
                </a:solidFill>
              </a:rPr>
              <a:t>BUILD</a:t>
            </a:r>
            <a:r>
              <a:rPr lang="en-IN" altLang="en-US" sz="1600" dirty="0">
                <a:solidFill>
                  <a:schemeClr val="tx1"/>
                </a:solidFill>
              </a:rPr>
              <a:t> an Image from a </a:t>
            </a:r>
            <a:r>
              <a:rPr lang="en-IN" altLang="en-US" sz="1600" dirty="0" err="1">
                <a:solidFill>
                  <a:schemeClr val="tx1"/>
                </a:solidFill>
              </a:rPr>
              <a:t>Dockerfile</a:t>
            </a:r>
            <a:r>
              <a:rPr lang="en-IN" altLang="en-US" sz="1600" dirty="0">
                <a:solidFill>
                  <a:schemeClr val="tx1"/>
                </a:solidFill>
              </a:rPr>
              <a:t>  </a:t>
            </a:r>
          </a:p>
          <a:p>
            <a:pPr marL="0" indent="0">
              <a:buFontTx/>
              <a:buNone/>
            </a:pPr>
            <a:r>
              <a:rPr lang="en-IN" altLang="en-US" sz="1600" dirty="0">
                <a:solidFill>
                  <a:schemeClr val="tx1"/>
                </a:solidFill>
              </a:rPr>
              <a:t>    –  Birth  </a:t>
            </a:r>
          </a:p>
          <a:p>
            <a:pPr marL="0" indent="0">
              <a:buFontTx/>
              <a:buNone/>
            </a:pPr>
            <a:r>
              <a:rPr lang="en-IN" altLang="en-US" sz="1600" dirty="0">
                <a:solidFill>
                  <a:schemeClr val="tx1"/>
                </a:solidFill>
              </a:rPr>
              <a:t>          •  </a:t>
            </a:r>
            <a:r>
              <a:rPr lang="en-IN" altLang="en-US" sz="1600" b="1" dirty="0">
                <a:solidFill>
                  <a:schemeClr val="tx1"/>
                </a:solidFill>
              </a:rPr>
              <a:t>RUN</a:t>
            </a:r>
            <a:r>
              <a:rPr lang="en-IN" altLang="en-US" sz="1600" dirty="0">
                <a:solidFill>
                  <a:schemeClr val="tx1"/>
                </a:solidFill>
              </a:rPr>
              <a:t> (</a:t>
            </a:r>
            <a:r>
              <a:rPr lang="en-IN" altLang="en-US" sz="1600" dirty="0" err="1">
                <a:solidFill>
                  <a:schemeClr val="tx1"/>
                </a:solidFill>
              </a:rPr>
              <a:t>create+start</a:t>
            </a:r>
            <a:r>
              <a:rPr lang="en-IN" altLang="en-US" sz="1600" dirty="0">
                <a:solidFill>
                  <a:schemeClr val="tx1"/>
                </a:solidFill>
              </a:rPr>
              <a:t>) a container  </a:t>
            </a:r>
          </a:p>
          <a:p>
            <a:pPr marL="0" indent="0">
              <a:buFontTx/>
              <a:buNone/>
            </a:pPr>
            <a:r>
              <a:rPr lang="en-IN" altLang="en-US" sz="1600" dirty="0">
                <a:solidFill>
                  <a:schemeClr val="tx1"/>
                </a:solidFill>
              </a:rPr>
              <a:t>    –  Reproduction  </a:t>
            </a:r>
          </a:p>
          <a:p>
            <a:pPr marL="0" indent="0">
              <a:buFontTx/>
              <a:buNone/>
            </a:pPr>
            <a:r>
              <a:rPr lang="en-IN" altLang="en-US" sz="1600" dirty="0">
                <a:solidFill>
                  <a:schemeClr val="tx1"/>
                </a:solidFill>
              </a:rPr>
              <a:t>          •  </a:t>
            </a:r>
            <a:r>
              <a:rPr lang="en-IN" altLang="en-US" sz="1600" b="1" dirty="0">
                <a:solidFill>
                  <a:schemeClr val="tx1"/>
                </a:solidFill>
              </a:rPr>
              <a:t>COMMIT</a:t>
            </a:r>
            <a:r>
              <a:rPr lang="en-IN" altLang="en-US" sz="1600" dirty="0">
                <a:solidFill>
                  <a:schemeClr val="tx1"/>
                </a:solidFill>
              </a:rPr>
              <a:t> (persist) a container to a new image  </a:t>
            </a:r>
          </a:p>
          <a:p>
            <a:pPr marL="0" indent="0">
              <a:buFontTx/>
              <a:buNone/>
            </a:pPr>
            <a:r>
              <a:rPr lang="en-IN" altLang="en-US" sz="1600" dirty="0">
                <a:solidFill>
                  <a:schemeClr val="tx1"/>
                </a:solidFill>
              </a:rPr>
              <a:t>          •  </a:t>
            </a:r>
            <a:r>
              <a:rPr lang="en-IN" altLang="en-US" sz="1600" b="1" dirty="0">
                <a:solidFill>
                  <a:schemeClr val="tx1"/>
                </a:solidFill>
              </a:rPr>
              <a:t>RUN</a:t>
            </a:r>
            <a:r>
              <a:rPr lang="en-IN" altLang="en-US" sz="1600" dirty="0">
                <a:solidFill>
                  <a:schemeClr val="tx1"/>
                </a:solidFill>
              </a:rPr>
              <a:t> a new container from an image  </a:t>
            </a:r>
          </a:p>
          <a:p>
            <a:pPr marL="0" indent="0">
              <a:buFontTx/>
              <a:buNone/>
            </a:pPr>
            <a:r>
              <a:rPr lang="en-IN" altLang="en-US" sz="1600" dirty="0">
                <a:solidFill>
                  <a:schemeClr val="tx1"/>
                </a:solidFill>
              </a:rPr>
              <a:t>    –  Sleep  </a:t>
            </a:r>
          </a:p>
          <a:p>
            <a:pPr marL="0" indent="0">
              <a:buFontTx/>
              <a:buNone/>
            </a:pPr>
            <a:r>
              <a:rPr lang="en-IN" altLang="en-US" sz="1600" dirty="0">
                <a:solidFill>
                  <a:schemeClr val="tx1"/>
                </a:solidFill>
              </a:rPr>
              <a:t>          •  </a:t>
            </a:r>
            <a:r>
              <a:rPr lang="en-IN" altLang="en-US" sz="1600" b="1" dirty="0">
                <a:solidFill>
                  <a:schemeClr val="tx1"/>
                </a:solidFill>
              </a:rPr>
              <a:t>KILL</a:t>
            </a:r>
            <a:r>
              <a:rPr lang="en-IN" altLang="en-US" sz="1600" dirty="0">
                <a:solidFill>
                  <a:schemeClr val="tx1"/>
                </a:solidFill>
              </a:rPr>
              <a:t> a running container  </a:t>
            </a:r>
          </a:p>
          <a:p>
            <a:pPr marL="0" indent="0">
              <a:buFontTx/>
              <a:buNone/>
            </a:pPr>
            <a:r>
              <a:rPr lang="en-IN" altLang="en-US" sz="1600" dirty="0">
                <a:solidFill>
                  <a:schemeClr val="tx1"/>
                </a:solidFill>
              </a:rPr>
              <a:t>    –  Wake  </a:t>
            </a:r>
          </a:p>
          <a:p>
            <a:pPr marL="0" indent="0">
              <a:buFontTx/>
              <a:buNone/>
            </a:pPr>
            <a:r>
              <a:rPr lang="en-IN" altLang="en-US" sz="1600" dirty="0">
                <a:solidFill>
                  <a:schemeClr val="tx1"/>
                </a:solidFill>
              </a:rPr>
              <a:t>          •  </a:t>
            </a:r>
            <a:r>
              <a:rPr lang="en-IN" altLang="en-US" sz="1600" b="1" dirty="0">
                <a:solidFill>
                  <a:schemeClr val="tx1"/>
                </a:solidFill>
              </a:rPr>
              <a:t>START</a:t>
            </a:r>
            <a:r>
              <a:rPr lang="en-IN" altLang="en-US" sz="1600" dirty="0">
                <a:solidFill>
                  <a:schemeClr val="tx1"/>
                </a:solidFill>
              </a:rPr>
              <a:t> a stopped container  </a:t>
            </a:r>
          </a:p>
          <a:p>
            <a:pPr marL="0" indent="0">
              <a:buFontTx/>
              <a:buNone/>
            </a:pPr>
            <a:r>
              <a:rPr lang="en-IN" altLang="en-US" sz="1600" dirty="0">
                <a:solidFill>
                  <a:schemeClr val="tx1"/>
                </a:solidFill>
              </a:rPr>
              <a:t>    –  Death  </a:t>
            </a:r>
          </a:p>
          <a:p>
            <a:pPr marL="0" indent="0">
              <a:buFontTx/>
              <a:buNone/>
            </a:pPr>
            <a:r>
              <a:rPr lang="en-IN" altLang="en-US" sz="1600" dirty="0">
                <a:solidFill>
                  <a:schemeClr val="tx1"/>
                </a:solidFill>
              </a:rPr>
              <a:t>          •  </a:t>
            </a:r>
            <a:r>
              <a:rPr lang="en-IN" altLang="en-US" sz="1600" b="1" dirty="0">
                <a:solidFill>
                  <a:schemeClr val="tx1"/>
                </a:solidFill>
              </a:rPr>
              <a:t>RM</a:t>
            </a:r>
            <a:r>
              <a:rPr lang="en-IN" altLang="en-US" sz="1600" dirty="0">
                <a:solidFill>
                  <a:schemeClr val="tx1"/>
                </a:solidFill>
              </a:rPr>
              <a:t> (delete) a stopped container  </a:t>
            </a:r>
          </a:p>
          <a:p>
            <a:pPr marL="0" indent="0">
              <a:buFontTx/>
              <a:buNone/>
            </a:pPr>
            <a:r>
              <a:rPr lang="en-IN" altLang="en-US" sz="1600" dirty="0">
                <a:solidFill>
                  <a:schemeClr val="tx1"/>
                </a:solidFill>
              </a:rPr>
              <a:t>•  Extinction  </a:t>
            </a:r>
          </a:p>
          <a:p>
            <a:pPr marL="0" indent="0">
              <a:buFontTx/>
              <a:buNone/>
            </a:pPr>
            <a:r>
              <a:rPr lang="en-IN" altLang="en-US" sz="1600" dirty="0">
                <a:solidFill>
                  <a:schemeClr val="tx1"/>
                </a:solidFill>
              </a:rPr>
              <a:t>    –  </a:t>
            </a:r>
            <a:r>
              <a:rPr lang="en-IN" altLang="en-US" sz="1600" b="1" dirty="0">
                <a:solidFill>
                  <a:schemeClr val="tx1"/>
                </a:solidFill>
              </a:rPr>
              <a:t>RMI</a:t>
            </a:r>
            <a:r>
              <a:rPr lang="en-IN" altLang="en-US" sz="1600" dirty="0">
                <a:solidFill>
                  <a:schemeClr val="tx1"/>
                </a:solidFill>
              </a:rPr>
              <a:t> a container image (delete image)</a:t>
            </a:r>
            <a:endParaRPr lang="en-US" altLang="en-US" sz="1600" dirty="0">
              <a:solidFill>
                <a:schemeClr val="tx1"/>
              </a:solidFill>
            </a:endParaRPr>
          </a:p>
        </p:txBody>
      </p:sp>
      <p:sp>
        <p:nvSpPr>
          <p:cNvPr id="4" name="Rectangle 3"/>
          <p:cNvSpPr txBox="1">
            <a:spLocks noChangeArrowheads="1"/>
          </p:cNvSpPr>
          <p:nvPr/>
        </p:nvSpPr>
        <p:spPr>
          <a:xfrm>
            <a:off x="0" y="198438"/>
            <a:ext cx="7315200" cy="868362"/>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i="0" u="none" strike="noStrike" kern="0" cap="none" spc="0" normalizeH="0" baseline="0" noProof="0">
                <a:ln>
                  <a:noFill/>
                </a:ln>
                <a:solidFill>
                  <a:schemeClr val="tx1"/>
                </a:solidFill>
                <a:effectLst/>
                <a:uLnTx/>
                <a:uFillTx/>
                <a:latin typeface="Calibri"/>
                <a:ea typeface="Calibri"/>
                <a:cs typeface="Calibri"/>
                <a:sym typeface="Calibri"/>
              </a:rPr>
              <a:t>Docker Container Lifecycle ……</a:t>
            </a:r>
            <a:endParaRPr kumimoji="0" lang="en-US" altLang="en-US" sz="3600" i="0" u="none" strike="noStrike" kern="0" cap="none" spc="0" normalizeH="0" baseline="0" noProof="0" dirty="0">
              <a:ln>
                <a:noFill/>
              </a:ln>
              <a:solidFill>
                <a:schemeClr val="tx1"/>
              </a:solidFill>
              <a:effectLst/>
              <a:uLnTx/>
              <a:uFillTx/>
              <a:latin typeface="Calibri"/>
              <a:ea typeface="Calibri"/>
              <a:cs typeface="Calibri"/>
              <a:sym typeface="Calibri"/>
            </a:endParaRPr>
          </a:p>
        </p:txBody>
      </p:sp>
      <p:pic>
        <p:nvPicPr>
          <p:cNvPr id="116738" name="Picture 2" descr="http://blog.octo.com/wp-content/uploads/2014/01/docker-stages.png"/>
          <p:cNvPicPr>
            <a:picLocks noChangeAspect="1" noChangeArrowheads="1"/>
          </p:cNvPicPr>
          <p:nvPr/>
        </p:nvPicPr>
        <p:blipFill>
          <a:blip r:embed="R285d6cfcc36747f7"/>
          <a:srcRect/>
          <a:stretch>
            <a:fillRect/>
          </a:stretch>
        </p:blipFill>
        <p:spPr bwMode="auto">
          <a:xfrm>
            <a:off x="4875036" y="785794"/>
            <a:ext cx="4253097" cy="5000660"/>
          </a:xfrm>
          <a:prstGeom prst="rect">
            <a:avLst/>
          </a:prstGeom>
          <a:noFill/>
        </p:spPr>
      </p:pic>
      <p:pic>
        <p:nvPicPr>
          <p:cNvPr id="6" name="Picture 3" descr="C:\Users\BITS9\Desktop\logo.png"/>
          <p:cNvPicPr>
            <a:picLocks noChangeAspect="1" noChangeArrowheads="1"/>
          </p:cNvPicPr>
          <p:nvPr/>
        </p:nvPicPr>
        <p:blipFill>
          <a:blip r:embed="R1a2a003447f444de"/>
          <a:srcRect/>
          <a:stretch>
            <a:fillRect/>
          </a:stretch>
        </p:blipFill>
        <p:spPr bwMode="auto">
          <a:xfrm>
            <a:off x="6286512" y="5905522"/>
            <a:ext cx="2771775" cy="666750"/>
          </a:xfrm>
          <a:prstGeom prst="rect">
            <a:avLst/>
          </a:prstGeom>
          <a:noFill/>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lang="en-IN" sz="3600" b="1" spc="-200" dirty="0"/>
              <a:t>What is </a:t>
            </a:r>
            <a:r>
              <a:rPr sz="3600" b="1" spc="-200" dirty="0"/>
              <a:t>Virtualization</a:t>
            </a:r>
            <a:endParaRPr sz="3600" b="1" spc="-200" dirty="0"/>
          </a:p>
        </p:txBody>
      </p:sp>
      <p:pic>
        <p:nvPicPr>
          <p:cNvPr id="95" name="image4.png"/>
          <p:cNvPicPr/>
          <p:nvPr/>
        </p:nvPicPr>
        <p:blipFill>
          <a:blip r:embed="R7e95d658e50c41d8">
            <a:extLst/>
          </a:blip>
          <a:stretch>
            <a:fillRect/>
          </a:stretch>
        </p:blipFill>
        <p:spPr>
          <a:xfrm>
            <a:off x="122517" y="1676400"/>
            <a:ext cx="8792883" cy="4076700"/>
          </a:xfrm>
          <a:prstGeom prst="rect">
            <a:avLst/>
          </a:prstGeom>
          <a:ln w="12700">
            <a:miter lim="400000"/>
          </a:ln>
        </p:spPr>
      </p:pic>
      <p:sp>
        <p:nvSpPr>
          <p:cNvPr id="96" name="Shape 9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b77307630b5c4dcd">
            <p14:nvContentPartPr>
              <p14:cNvPr id="2" name="Ink 1"/>
              <p14:cNvContentPartPr/>
              <p14:nvPr/>
            </p14:nvContentPartPr>
            <p14:xfrm>
              <a:off x="604440" y="1686600"/>
              <a:ext cx="8316360" cy="4440960"/>
            </p14:xfrm>
          </p:contentPart>
        </mc:Choice>
        <mc:Fallback>
          <p:pic>
            <p:nvPicPr>
              <p:cNvPr id="2" name="Ink 1"/>
              <p:cNvPicPr/>
              <p:nvPr/>
            </p:nvPicPr>
            <p:blipFill>
              <a:blip r:embed="Rfa18b604fb4c4af8"/>
              <a:stretch>
                <a:fillRect/>
              </a:stretch>
            </p:blipFill>
            <p:spPr>
              <a:xfrm>
                <a:off x="597600" y="1679400"/>
                <a:ext cx="8328240" cy="44524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285860"/>
            <a:ext cx="8229600" cy="5364163"/>
          </a:xfrm>
        </p:spPr>
        <p:txBody>
          <a:bodyPr>
            <a:normAutofit/>
          </a:bodyPr>
          <a:lstStyle/>
          <a:p>
            <a:pPr marL="0" indent="0">
              <a:defRPr/>
            </a:pPr>
            <a:r>
              <a:rPr lang="en-IN" altLang="en-US" sz="2000" dirty="0"/>
              <a:t>•  Like a </a:t>
            </a:r>
            <a:r>
              <a:rPr lang="en-IN" altLang="en-US" sz="2000" dirty="0" err="1"/>
              <a:t>Makefile</a:t>
            </a:r>
            <a:r>
              <a:rPr lang="en-IN" altLang="en-US" sz="2000" dirty="0"/>
              <a:t> (shell script with keywords)  </a:t>
            </a:r>
          </a:p>
          <a:p>
            <a:pPr marL="0" indent="0">
              <a:defRPr/>
            </a:pPr>
            <a:r>
              <a:rPr lang="en-IN" altLang="en-US" sz="2000" dirty="0"/>
              <a:t>•  Extends from a Base Image  </a:t>
            </a:r>
          </a:p>
          <a:p>
            <a:pPr marL="0" indent="0">
              <a:defRPr/>
            </a:pPr>
            <a:r>
              <a:rPr lang="en-IN" altLang="en-US" sz="2000" dirty="0"/>
              <a:t>•  Results in a new Docker Image  </a:t>
            </a:r>
          </a:p>
          <a:p>
            <a:pPr marL="0" indent="0">
              <a:defRPr/>
            </a:pPr>
            <a:r>
              <a:rPr lang="en-IN" altLang="en-US" sz="2000" dirty="0"/>
              <a:t>•  Imperative, not Declarative</a:t>
            </a:r>
          </a:p>
          <a:p>
            <a:pPr>
              <a:buFont typeface="Arial" panose="020B0604020202020204" pitchFamily="34" charset="0"/>
              <a:buChar char="•"/>
              <a:defRPr/>
            </a:pPr>
            <a:r>
              <a:rPr lang="en-IN" altLang="en-US" sz="2000" dirty="0"/>
              <a:t>A Docker file lists the steps needed to build an images</a:t>
            </a:r>
          </a:p>
          <a:p>
            <a:pPr marL="0" indent="0">
              <a:defRPr/>
            </a:pPr>
            <a:r>
              <a:rPr lang="en-IN" altLang="en-US" sz="2000" dirty="0"/>
              <a:t>• </a:t>
            </a:r>
            <a:r>
              <a:rPr lang="en-IN" altLang="en-US" sz="2000" dirty="0" err="1"/>
              <a:t>docker</a:t>
            </a:r>
            <a:r>
              <a:rPr lang="en-IN" altLang="en-US" sz="2000" dirty="0"/>
              <a:t> build is used to run a Docker file</a:t>
            </a:r>
          </a:p>
          <a:p>
            <a:pPr marL="0" indent="0">
              <a:defRPr/>
            </a:pPr>
            <a:r>
              <a:rPr lang="en-IN" altLang="en-US" sz="2000" dirty="0"/>
              <a:t>• Can define default command for </a:t>
            </a:r>
            <a:r>
              <a:rPr lang="en-IN" altLang="en-US" sz="2000" dirty="0" err="1"/>
              <a:t>docker</a:t>
            </a:r>
            <a:r>
              <a:rPr lang="en-IN" altLang="en-US" sz="2000" dirty="0"/>
              <a:t> run, ports to expose, etc</a:t>
            </a:r>
            <a:endParaRPr lang="en-US" altLang="en-US" sz="2000" dirty="0"/>
          </a:p>
          <a:p>
            <a:endParaRPr lang="en-IN" sz="2000" dirty="0"/>
          </a:p>
        </p:txBody>
      </p:sp>
      <p:sp>
        <p:nvSpPr>
          <p:cNvPr id="3" name="Rectangle 2"/>
          <p:cNvSpPr/>
          <p:nvPr/>
        </p:nvSpPr>
        <p:spPr>
          <a:xfrm>
            <a:off x="1714480" y="571480"/>
            <a:ext cx="2903359" cy="646331"/>
          </a:xfrm>
          <a:prstGeom prst="rect">
            <a:avLst/>
          </a:prstGeom>
        </p:spPr>
        <p:txBody>
          <a:bodyPr wrap="none">
            <a:spAutoFit/>
          </a:bodyPr>
          <a:lstStyle/>
          <a:p>
            <a:r>
              <a:rPr lang="en-US" altLang="en-US" sz="3600" dirty="0" err="1">
                <a:solidFill>
                  <a:schemeClr val="tx1"/>
                </a:solidFill>
              </a:rPr>
              <a:t>Dockerfile</a:t>
            </a:r>
            <a:r>
              <a:rPr lang="en-US" altLang="en-US" sz="3600" dirty="0">
                <a:solidFill>
                  <a:schemeClr val="tx1"/>
                </a:solidFill>
              </a:rPr>
              <a:t> ……</a:t>
            </a:r>
            <a:endParaRPr lang="en-IN" sz="3600" dirty="0">
              <a:solidFill>
                <a:schemeClr val="tx1"/>
              </a:solidFill>
            </a:endParaRPr>
          </a:p>
        </p:txBody>
      </p:sp>
      <p:pic>
        <p:nvPicPr>
          <p:cNvPr id="4" name="Picture 1"/>
          <p:cNvPicPr>
            <a:picLocks noChangeAspect="1"/>
          </p:cNvPicPr>
          <p:nvPr/>
        </p:nvPicPr>
        <p:blipFill>
          <a:blip r:embed="Rd35a17dae09640ff"/>
          <a:srcRect/>
          <a:stretch>
            <a:fillRect/>
          </a:stretch>
        </p:blipFill>
        <p:spPr bwMode="auto">
          <a:xfrm>
            <a:off x="0" y="3571876"/>
            <a:ext cx="9144000" cy="3048000"/>
          </a:xfrm>
          <a:prstGeom prst="rect">
            <a:avLst/>
          </a:prstGeom>
          <a:noFill/>
          <a:ln w="9525">
            <a:noFill/>
            <a:miter lim="800000"/>
            <a:headEnd/>
            <a:tailEnd/>
          </a:ln>
        </p:spPr>
      </p:pic>
      <p:pic>
        <p:nvPicPr>
          <p:cNvPr id="5" name="Picture 3" descr="C:\Users\BITS9\Desktop\logo.png"/>
          <p:cNvPicPr>
            <a:picLocks noChangeAspect="1" noChangeArrowheads="1"/>
          </p:cNvPicPr>
          <p:nvPr/>
        </p:nvPicPr>
        <p:blipFill>
          <a:blip r:embed="Rbbf18bed3d5743e4"/>
          <a:srcRect/>
          <a:stretch>
            <a:fillRect/>
          </a:stretch>
        </p:blipFill>
        <p:spPr bwMode="auto">
          <a:xfrm>
            <a:off x="6286512" y="5762646"/>
            <a:ext cx="2771775" cy="666750"/>
          </a:xfrm>
          <a:prstGeom prst="rect">
            <a:avLst/>
          </a:prstGeom>
          <a:noFill/>
        </p:spPr>
      </p:pic>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a:t>https://docs.docker.com/engine/installation/windows/</a:t>
            </a:r>
          </a:p>
          <a:p>
            <a:r>
              <a:rPr lang="en-IN" dirty="0"/>
              <a:t>Thank you</a:t>
            </a:r>
            <a:endParaRPr lang="en-IN"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body" idx="1"/>
          </p:nvPr>
        </p:nvSpPr>
        <p:spPr>
          <a:xfrm>
            <a:off x="228600" y="1447800"/>
            <a:ext cx="8686800" cy="5029200"/>
          </a:xfrm>
          <a:prstGeom prst="rect">
            <a:avLst/>
          </a:prstGeom>
        </p:spPr>
        <p:txBody>
          <a:bodyPr/>
          <a:lstStyle/>
          <a:p>
            <a:pPr lvl="0">
              <a:lnSpc>
                <a:spcPct val="80000"/>
              </a:lnSpc>
              <a:buClr>
                <a:srgbClr val="101141"/>
              </a:buClr>
              <a:buSzPct val="100000"/>
              <a:buFont typeface="Arial"/>
              <a:buChar char="•"/>
              <a:defRPr sz="1800"/>
            </a:pPr>
            <a:r>
              <a:rPr sz="2200"/>
              <a:t>Virtualization allows multiple operating system instances to run concurrently on a single computer</a:t>
            </a:r>
          </a:p>
          <a:p>
            <a:pPr lvl="0">
              <a:lnSpc>
                <a:spcPct val="80000"/>
              </a:lnSpc>
              <a:buClr>
                <a:srgbClr val="101141"/>
              </a:buClr>
              <a:buSzPct val="100000"/>
              <a:buFont typeface="Arial"/>
              <a:buChar char="•"/>
              <a:defRPr sz="1800"/>
            </a:pPr>
            <a:r>
              <a:rPr sz="2200"/>
              <a:t>It is a means of separating hardware from a single operating system. </a:t>
            </a:r>
          </a:p>
          <a:p>
            <a:pPr lvl="0">
              <a:lnSpc>
                <a:spcPct val="80000"/>
              </a:lnSpc>
              <a:buClr>
                <a:srgbClr val="101141"/>
              </a:buClr>
              <a:buSzPct val="100000"/>
              <a:buFont typeface="Arial"/>
              <a:buChar char="•"/>
              <a:defRPr sz="1800"/>
            </a:pPr>
            <a:r>
              <a:rPr sz="2200"/>
              <a:t>Each “guest” OS is managed by a Virtual Machine Monitor (VMM), also known as a hypervisor. </a:t>
            </a:r>
          </a:p>
          <a:p>
            <a:pPr lvl="0">
              <a:lnSpc>
                <a:spcPct val="80000"/>
              </a:lnSpc>
              <a:buClr>
                <a:srgbClr val="101141"/>
              </a:buClr>
              <a:buSzPct val="100000"/>
              <a:buFont typeface="Arial"/>
              <a:buChar char="•"/>
              <a:defRPr sz="1800"/>
            </a:pPr>
            <a:r>
              <a:rPr sz="2200"/>
              <a:t>Because the virtualization system sits between the guest and the hardware, it can control the guests’ use of CPU, memory, and storage, even allowing a guest OS to migrate from one machine to another.</a:t>
            </a:r>
          </a:p>
          <a:p>
            <a:pPr lvl="0">
              <a:lnSpc>
                <a:spcPct val="80000"/>
              </a:lnSpc>
              <a:buClr>
                <a:srgbClr val="101141"/>
              </a:buClr>
              <a:buSzPct val="100000"/>
              <a:buFont typeface="Arial"/>
              <a:buChar char="•"/>
              <a:defRPr sz="1800"/>
            </a:pPr>
            <a:r>
              <a:rPr sz="2200"/>
              <a:t>Instead of purchasing and maintaining an entire computer for one application, each application can be given its own operating system, and all those operating systems can reside on a single piece of hardware.</a:t>
            </a:r>
          </a:p>
          <a:p>
            <a:pPr lvl="0">
              <a:lnSpc>
                <a:spcPct val="80000"/>
              </a:lnSpc>
              <a:buClr>
                <a:srgbClr val="101141"/>
              </a:buClr>
              <a:buSzPct val="100000"/>
              <a:buFont typeface="Arial"/>
              <a:buChar char="•"/>
              <a:defRPr sz="1800"/>
            </a:pPr>
            <a:r>
              <a:rPr sz="2200"/>
              <a:t>Virtualization allows an operator to control a guest operating system’s use of CPU, memory, storage, and other resources, so each guest receives only the resources that it needs.</a:t>
            </a:r>
          </a:p>
        </p:txBody>
      </p:sp>
      <p:sp>
        <p:nvSpPr>
          <p:cNvPr id="91" name="Shape 91"/>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600" b="1" spc="-200" dirty="0"/>
              <a:t>What does </a:t>
            </a:r>
            <a:r>
              <a:rPr sz="3600" b="1" spc="-200" dirty="0"/>
              <a:t>Virtualization</a:t>
            </a:r>
            <a:r>
              <a:rPr lang="en-IN" sz="3600" b="1" spc="-200" dirty="0"/>
              <a:t> do?</a:t>
            </a:r>
            <a:endParaRPr sz="3600" b="1" spc="-200" dirty="0"/>
          </a:p>
        </p:txBody>
      </p:sp>
      <p:sp>
        <p:nvSpPr>
          <p:cNvPr id="92" name="Shape 9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ff2650a903444491">
            <p14:nvContentPartPr>
              <p14:cNvPr id="2" name="Ink 1"/>
              <p14:cNvContentPartPr/>
              <p14:nvPr/>
            </p14:nvContentPartPr>
            <p14:xfrm>
              <a:off x="996120" y="1705320"/>
              <a:ext cx="6931800" cy="4390560"/>
            </p14:xfrm>
          </p:contentPart>
        </mc:Choice>
        <mc:Fallback>
          <p:pic>
            <p:nvPicPr>
              <p:cNvPr id="2" name="Ink 1"/>
              <p:cNvPicPr/>
              <p:nvPr/>
            </p:nvPicPr>
            <p:blipFill>
              <a:blip r:embed="R271cd7a317fa4763"/>
              <a:stretch>
                <a:fillRect/>
              </a:stretch>
            </p:blipFill>
            <p:spPr>
              <a:xfrm>
                <a:off x="991080" y="1699920"/>
                <a:ext cx="6944400" cy="44010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304800" y="152400"/>
            <a:ext cx="6324600" cy="1143000"/>
          </a:xfrm>
          <a:prstGeom prst="rect">
            <a:avLst/>
          </a:prstGeom>
        </p:spPr>
        <p:txBody>
          <a:bodyPr lIns="0" tIns="0" rIns="0" bIns="0" anchor="ctr"/>
          <a:lstStyle>
            <a:lvl1pPr indent="-685800">
              <a:lnSpc>
                <a:spcPts val="3600"/>
              </a:lnSpc>
              <a:spcBef>
                <a:spcPts val="0"/>
              </a:spcBef>
              <a:defRPr sz="3600" b="1" spc="-200"/>
            </a:lvl1pPr>
          </a:lstStyle>
          <a:p>
            <a:pPr lvl="0">
              <a:defRPr sz="1800" b="0" spc="0"/>
            </a:pPr>
            <a:r>
              <a:rPr lang="en-IN" sz="3600" b="1" spc="-200" dirty="0"/>
              <a:t>Changes after </a:t>
            </a:r>
            <a:r>
              <a:rPr sz="3600" b="1" spc="-200" dirty="0"/>
              <a:t>Virtualization</a:t>
            </a:r>
            <a:endParaRPr sz="3600" b="1" spc="-200" dirty="0"/>
          </a:p>
        </p:txBody>
      </p:sp>
      <p:sp>
        <p:nvSpPr>
          <p:cNvPr id="99" name="Shape 99"/>
          <p:cNvSpPr/>
          <p:nvPr/>
        </p:nvSpPr>
        <p:spPr>
          <a:xfrm>
            <a:off x="304800" y="1352550"/>
            <a:ext cx="4040188" cy="6397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500"/>
              </a:spcBef>
              <a:defRPr sz="2400" b="1"/>
            </a:lvl1pPr>
          </a:lstStyle>
          <a:p>
            <a:pPr lvl="0">
              <a:defRPr sz="1800" b="0"/>
            </a:pPr>
            <a:r>
              <a:rPr sz="2400" b="1"/>
              <a:t>Before Virtualization</a:t>
            </a:r>
          </a:p>
        </p:txBody>
      </p:sp>
      <p:sp>
        <p:nvSpPr>
          <p:cNvPr id="100" name="Shape 100"/>
          <p:cNvSpPr/>
          <p:nvPr/>
        </p:nvSpPr>
        <p:spPr>
          <a:xfrm>
            <a:off x="304800" y="1676400"/>
            <a:ext cx="4040188" cy="39512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257529" lvl="0" indent="-257529" defTabSz="905255">
              <a:spcBef>
                <a:spcPts val="500"/>
              </a:spcBef>
              <a:buSzPct val="100000"/>
              <a:buFont typeface="Arial"/>
              <a:buChar char="•"/>
            </a:pPr>
            <a:r>
              <a:rPr sz="2178"/>
              <a:t>Single OS image per machine</a:t>
            </a:r>
            <a:endParaRPr sz="2871"/>
          </a:p>
          <a:p>
            <a:pPr marL="257529" lvl="0" indent="-257529" defTabSz="905255">
              <a:spcBef>
                <a:spcPts val="500"/>
              </a:spcBef>
              <a:buSzPct val="100000"/>
              <a:buFont typeface="Arial"/>
              <a:buChar char="•"/>
            </a:pPr>
            <a:r>
              <a:rPr sz="2178"/>
              <a:t>Software and hardware tightly coupled </a:t>
            </a:r>
            <a:endParaRPr sz="2871"/>
          </a:p>
          <a:p>
            <a:pPr marL="257529" lvl="0" indent="-257529" defTabSz="905255">
              <a:spcBef>
                <a:spcPts val="500"/>
              </a:spcBef>
              <a:buSzPct val="100000"/>
              <a:buFont typeface="Arial"/>
              <a:buChar char="•"/>
            </a:pPr>
            <a:r>
              <a:rPr sz="2178"/>
              <a:t>Running multiple applications on same machine often creates conflict</a:t>
            </a:r>
            <a:endParaRPr sz="2871"/>
          </a:p>
          <a:p>
            <a:pPr marL="257529" lvl="0" indent="-257529" defTabSz="905255">
              <a:spcBef>
                <a:spcPts val="500"/>
              </a:spcBef>
              <a:buSzPct val="100000"/>
              <a:buFont typeface="Arial"/>
              <a:buChar char="•"/>
            </a:pPr>
            <a:r>
              <a:rPr sz="2178"/>
              <a:t>Underutilized resources</a:t>
            </a:r>
            <a:endParaRPr sz="2871"/>
          </a:p>
          <a:p>
            <a:pPr marL="257529" lvl="0" indent="-257529" defTabSz="905255">
              <a:spcBef>
                <a:spcPts val="500"/>
              </a:spcBef>
              <a:buSzPct val="100000"/>
              <a:buFont typeface="Arial"/>
              <a:buChar char="•"/>
            </a:pPr>
            <a:r>
              <a:rPr sz="2178"/>
              <a:t>Inflexible and costly infrastructure</a:t>
            </a:r>
          </a:p>
        </p:txBody>
      </p:sp>
      <p:sp>
        <p:nvSpPr>
          <p:cNvPr id="101" name="Shape 101"/>
          <p:cNvSpPr/>
          <p:nvPr/>
        </p:nvSpPr>
        <p:spPr>
          <a:xfrm>
            <a:off x="4492625" y="1352550"/>
            <a:ext cx="4041775" cy="4470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42900">
              <a:spcBef>
                <a:spcPts val="500"/>
              </a:spcBef>
              <a:defRPr sz="2400" b="1"/>
            </a:lvl1pPr>
          </a:lstStyle>
          <a:p>
            <a:pPr lvl="0">
              <a:defRPr sz="1800" b="0"/>
            </a:pPr>
            <a:r>
              <a:rPr sz="2400" b="1"/>
              <a:t>After Virtualization</a:t>
            </a:r>
          </a:p>
        </p:txBody>
      </p:sp>
      <p:sp>
        <p:nvSpPr>
          <p:cNvPr id="102" name="Shape 102"/>
          <p:cNvSpPr/>
          <p:nvPr/>
        </p:nvSpPr>
        <p:spPr>
          <a:xfrm>
            <a:off x="4492625" y="1676400"/>
            <a:ext cx="4041775" cy="39512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lvl="0" indent="-342900">
              <a:spcBef>
                <a:spcPts val="500"/>
              </a:spcBef>
            </a:pPr>
            <a:r>
              <a:rPr sz="2400"/>
              <a:t>• Hardware-independence of operating system and applications</a:t>
            </a:r>
            <a:endParaRPr sz="3200"/>
          </a:p>
          <a:p>
            <a:pPr marL="342900" lvl="0" indent="-342900">
              <a:spcBef>
                <a:spcPts val="500"/>
              </a:spcBef>
            </a:pPr>
            <a:r>
              <a:rPr sz="2400"/>
              <a:t>• Virtual machines can be provisioned to any system </a:t>
            </a:r>
            <a:endParaRPr sz="3200"/>
          </a:p>
          <a:p>
            <a:pPr marL="342900" lvl="0" indent="-342900">
              <a:spcBef>
                <a:spcPts val="500"/>
              </a:spcBef>
            </a:pPr>
            <a:r>
              <a:rPr sz="2400"/>
              <a:t>• Can manage OS and application as a single unit by encapsulating them into virtual machines</a:t>
            </a:r>
          </a:p>
        </p:txBody>
      </p:sp>
      <p:pic>
        <p:nvPicPr>
          <p:cNvPr id="103" name="image5.png"/>
          <p:cNvPicPr/>
          <p:nvPr/>
        </p:nvPicPr>
        <p:blipFill>
          <a:blip r:embed="R17aab233fad34cb0">
            <a:extLst/>
          </a:blip>
          <a:stretch>
            <a:fillRect/>
          </a:stretch>
        </p:blipFill>
        <p:spPr>
          <a:xfrm>
            <a:off x="533400" y="5143500"/>
            <a:ext cx="7372350" cy="1562100"/>
          </a:xfrm>
          <a:prstGeom prst="rect">
            <a:avLst/>
          </a:prstGeom>
          <a:ln w="12700">
            <a:miter lim="400000"/>
          </a:ln>
        </p:spPr>
      </p:pic>
      <p:sp>
        <p:nvSpPr>
          <p:cNvPr id="104" name="Shape 10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f3a5db2f11f44a41">
            <p14:nvContentPartPr>
              <p14:cNvPr id="2" name="Ink 1"/>
              <p14:cNvContentPartPr/>
              <p14:nvPr/>
            </p14:nvContentPartPr>
            <p14:xfrm>
              <a:off x="1302840" y="1394280"/>
              <a:ext cx="7027920" cy="4707000"/>
            </p14:xfrm>
          </p:contentPart>
        </mc:Choice>
        <mc:Fallback>
          <p:pic>
            <p:nvPicPr>
              <p:cNvPr id="2" name="Ink 1"/>
              <p:cNvPicPr/>
              <p:nvPr/>
            </p:nvPicPr>
            <p:blipFill>
              <a:blip r:embed="R440429db300e4af6"/>
              <a:stretch>
                <a:fillRect/>
              </a:stretch>
            </p:blipFill>
            <p:spPr>
              <a:xfrm>
                <a:off x="1297440" y="1388880"/>
                <a:ext cx="7039440" cy="471924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body" idx="1"/>
          </p:nvPr>
        </p:nvSpPr>
        <p:spPr>
          <a:xfrm>
            <a:off x="76200" y="1295400"/>
            <a:ext cx="8229600" cy="4525963"/>
          </a:xfrm>
          <a:prstGeom prst="rect">
            <a:avLst/>
          </a:prstGeom>
        </p:spPr>
        <p:txBody>
          <a:bodyPr/>
          <a:lstStyle/>
          <a:p>
            <a:pPr lvl="0">
              <a:buClr>
                <a:srgbClr val="101141"/>
              </a:buClr>
              <a:buSzPct val="100000"/>
              <a:buFont typeface="Arial"/>
              <a:buChar char="•"/>
              <a:defRPr sz="1800"/>
            </a:pPr>
            <a:r>
              <a:rPr sz="2400"/>
              <a:t>OS assumes complete control of the underlying hardware.</a:t>
            </a:r>
          </a:p>
          <a:p>
            <a:pPr lvl="0">
              <a:buClr>
                <a:srgbClr val="101141"/>
              </a:buClr>
              <a:buSzPct val="100000"/>
              <a:buFont typeface="Arial"/>
              <a:buChar char="•"/>
              <a:defRPr sz="1800"/>
            </a:pPr>
            <a:r>
              <a:rPr sz="2400"/>
              <a:t>Virtualization architecture provides this illusion through a hypervisor/VMM.</a:t>
            </a:r>
          </a:p>
          <a:p>
            <a:pPr lvl="0">
              <a:buClr>
                <a:srgbClr val="101141"/>
              </a:buClr>
              <a:buSzPct val="100000"/>
              <a:buFont typeface="Arial"/>
              <a:buChar char="•"/>
              <a:defRPr sz="1800"/>
            </a:pPr>
            <a:r>
              <a:rPr sz="2400"/>
              <a:t>Hypervisor/VMM is a software layer which:</a:t>
            </a:r>
          </a:p>
          <a:p>
            <a:pPr lvl="1">
              <a:buFont typeface="Arial"/>
              <a:buChar char="•"/>
              <a:defRPr sz="1800"/>
            </a:pPr>
            <a:r>
              <a:rPr sz="2400"/>
              <a:t>Allows multiple Guest OS (Virtual Machines) to run simultaneously on a single physical host</a:t>
            </a:r>
            <a:endParaRPr sz="1600"/>
          </a:p>
          <a:p>
            <a:pPr lvl="1">
              <a:buFont typeface="Arial"/>
              <a:buChar char="•"/>
              <a:defRPr sz="1800"/>
            </a:pPr>
            <a:r>
              <a:rPr sz="2400"/>
              <a:t>Provides hardware abstraction to the running Guest OSs and efficiently multiplexes underlying hardware resources</a:t>
            </a:r>
          </a:p>
        </p:txBody>
      </p:sp>
      <p:sp>
        <p:nvSpPr>
          <p:cNvPr id="107" name="Shape 107"/>
          <p:cNvSpPr/>
          <p:nvPr/>
        </p:nvSpPr>
        <p:spPr>
          <a:xfrm>
            <a:off x="304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600" b="1" spc="-200"/>
              <a:t>Virtualization Architecture</a:t>
            </a:r>
          </a:p>
        </p:txBody>
      </p:sp>
      <p:pic>
        <p:nvPicPr>
          <p:cNvPr id="108" name="image6.png"/>
          <p:cNvPicPr/>
          <p:nvPr/>
        </p:nvPicPr>
        <p:blipFill>
          <a:blip r:embed="R820f51292a6b4b82">
            <a:extLst/>
          </a:blip>
          <a:stretch>
            <a:fillRect/>
          </a:stretch>
        </p:blipFill>
        <p:spPr>
          <a:xfrm>
            <a:off x="4724400" y="4876800"/>
            <a:ext cx="3657600" cy="1619250"/>
          </a:xfrm>
          <a:prstGeom prst="rect">
            <a:avLst/>
          </a:prstGeom>
          <a:ln w="12700">
            <a:miter lim="400000"/>
          </a:ln>
        </p:spPr>
      </p:pic>
      <p:sp>
        <p:nvSpPr>
          <p:cNvPr id="109" name="Shape 10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mc:AlternateContent xmlns:mc="http://schemas.openxmlformats.org/markup-compatibility/2006">
        <mc:Choice xmlns:p14="http://schemas.microsoft.com/office/powerpoint/2010/main" xmlns="" Requires="p14">
          <p:contentPart p14:bwMode="auto" r:id="rcId8f8d3c22e2b5442d">
            <p14:nvContentPartPr>
              <p14:cNvPr id="2" name="Ink 1"/>
              <p14:cNvContentPartPr/>
              <p14:nvPr/>
            </p14:nvContentPartPr>
            <p14:xfrm>
              <a:off x="864000" y="1707480"/>
              <a:ext cx="7076880" cy="2841480"/>
            </p14:xfrm>
          </p:contentPart>
        </mc:Choice>
        <mc:Fallback>
          <p:pic>
            <p:nvPicPr>
              <p:cNvPr id="2" name="Ink 1"/>
              <p:cNvPicPr/>
              <p:nvPr/>
            </p:nvPicPr>
            <p:blipFill>
              <a:blip r:embed="Rfcf01ed7777745ca"/>
              <a:stretch>
                <a:fillRect/>
              </a:stretch>
            </p:blipFill>
            <p:spPr>
              <a:xfrm>
                <a:off x="858600" y="1700280"/>
                <a:ext cx="7086240" cy="285480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25424"/>
            <a:ext cx="6019800" cy="10947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dirty="0">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dirty="0">
                <a:solidFill>
                  <a:srgbClr val="FFFFFF"/>
                </a:solidFill>
              </a:rPr>
              <a:t>SEWP ZG527</a:t>
            </a:r>
          </a:p>
        </p:txBody>
      </p:sp>
      <p:sp>
        <p:nvSpPr>
          <p:cNvPr id="79" name="Shape 7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88</TotalTime>
  <Words>439</Words>
  <Application>Microsoft Office PowerPoint</Application>
  <PresentationFormat>On-screen Show (4:3)</PresentationFormat>
  <Paragraphs>71</Paragraphs>
  <Slides>8</Slides>
  <Notes>1</Notes>
  <HiddenSlides>2</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Default</vt:lpstr>
      <vt:lpstr>2_Office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oreProperties xmlns:dc="http://purl.org/dc/elements/1.1/" xmlns:dcterms="http://purl.org/dc/terms/" xmlns:xsi="http://www.w3.org/2001/XMLSchema-instance" xmlns="http://schemas.openxmlformats.org/package/2006/metadata/core-properties">
  <dc:title>PowerPoint Presentation</dc:title>
  <dc:creator>Chandra</dc:creator>
  <lastModifiedBy>BITS9</lastModifiedBy>
  <revision>11</revision>
  <dcterms:modified xsi:type="dcterms:W3CDTF">2024-09-09T11:15:40.9510000Z</dcterms:modified>
</coreProperties>
</file>