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rgbClr val="D9FFF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29115" y="0"/>
            <a:ext cx="37465" cy="1955800"/>
          </a:xfrm>
          <a:custGeom>
            <a:avLst/>
            <a:gdLst/>
            <a:ahLst/>
            <a:cxnLst/>
            <a:rect l="l" t="t" r="r" b="b"/>
            <a:pathLst>
              <a:path w="37464" h="1955800">
                <a:moveTo>
                  <a:pt x="37305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7305" y="0"/>
                </a:lnTo>
                <a:lnTo>
                  <a:pt x="37305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844315" y="0"/>
            <a:ext cx="33655" cy="1955800"/>
          </a:xfrm>
          <a:custGeom>
            <a:avLst/>
            <a:gdLst/>
            <a:ahLst/>
            <a:cxnLst/>
            <a:rect l="l" t="t" r="r" b="b"/>
            <a:pathLst>
              <a:path w="33654" h="1955800">
                <a:moveTo>
                  <a:pt x="33574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3574" y="0"/>
                </a:lnTo>
                <a:lnTo>
                  <a:pt x="33574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955784" y="0"/>
            <a:ext cx="37465" cy="1955800"/>
          </a:xfrm>
          <a:custGeom>
            <a:avLst/>
            <a:gdLst/>
            <a:ahLst/>
            <a:cxnLst/>
            <a:rect l="l" t="t" r="r" b="b"/>
            <a:pathLst>
              <a:path w="37464" h="1955800">
                <a:moveTo>
                  <a:pt x="37305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7305" y="0"/>
                </a:lnTo>
                <a:lnTo>
                  <a:pt x="37305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070984" y="0"/>
            <a:ext cx="33655" cy="1955800"/>
          </a:xfrm>
          <a:custGeom>
            <a:avLst/>
            <a:gdLst/>
            <a:ahLst/>
            <a:cxnLst/>
            <a:rect l="l" t="t" r="r" b="b"/>
            <a:pathLst>
              <a:path w="33654" h="1955800">
                <a:moveTo>
                  <a:pt x="33574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3574" y="0"/>
                </a:lnTo>
                <a:lnTo>
                  <a:pt x="33574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608"/>
            <a:ext cx="10220325" cy="8331200"/>
          </a:xfrm>
          <a:custGeom>
            <a:avLst/>
            <a:gdLst/>
            <a:ahLst/>
            <a:cxnLst/>
            <a:rect l="l" t="t" r="r" b="b"/>
            <a:pathLst>
              <a:path w="10220325" h="8331200">
                <a:moveTo>
                  <a:pt x="10219753" y="0"/>
                </a:moveTo>
                <a:lnTo>
                  <a:pt x="10182454" y="0"/>
                </a:lnTo>
                <a:lnTo>
                  <a:pt x="10182454" y="1955800"/>
                </a:lnTo>
                <a:lnTo>
                  <a:pt x="10182454" y="1992630"/>
                </a:lnTo>
                <a:lnTo>
                  <a:pt x="10182454" y="4070350"/>
                </a:lnTo>
                <a:lnTo>
                  <a:pt x="1766417" y="4070350"/>
                </a:lnTo>
                <a:lnTo>
                  <a:pt x="1766417" y="4066540"/>
                </a:lnTo>
                <a:lnTo>
                  <a:pt x="1766417" y="1992630"/>
                </a:lnTo>
                <a:lnTo>
                  <a:pt x="10182454" y="1992630"/>
                </a:lnTo>
                <a:lnTo>
                  <a:pt x="10182454" y="1955800"/>
                </a:lnTo>
                <a:lnTo>
                  <a:pt x="0" y="1955800"/>
                </a:lnTo>
                <a:lnTo>
                  <a:pt x="0" y="1992630"/>
                </a:lnTo>
                <a:lnTo>
                  <a:pt x="1729105" y="1992630"/>
                </a:lnTo>
                <a:lnTo>
                  <a:pt x="1729105" y="4066540"/>
                </a:lnTo>
                <a:lnTo>
                  <a:pt x="0" y="4066540"/>
                </a:lnTo>
                <a:lnTo>
                  <a:pt x="0" y="4070350"/>
                </a:lnTo>
                <a:lnTo>
                  <a:pt x="0" y="4103370"/>
                </a:lnTo>
                <a:lnTo>
                  <a:pt x="10182454" y="4103370"/>
                </a:lnTo>
                <a:lnTo>
                  <a:pt x="10182454" y="6182360"/>
                </a:lnTo>
                <a:lnTo>
                  <a:pt x="0" y="6182360"/>
                </a:lnTo>
                <a:lnTo>
                  <a:pt x="0" y="6219190"/>
                </a:lnTo>
                <a:lnTo>
                  <a:pt x="10182454" y="6219190"/>
                </a:lnTo>
                <a:lnTo>
                  <a:pt x="10182454" y="8296910"/>
                </a:lnTo>
                <a:lnTo>
                  <a:pt x="0" y="8296910"/>
                </a:lnTo>
                <a:lnTo>
                  <a:pt x="0" y="8331200"/>
                </a:lnTo>
                <a:lnTo>
                  <a:pt x="10219753" y="8331200"/>
                </a:lnTo>
                <a:lnTo>
                  <a:pt x="10219753" y="8296910"/>
                </a:lnTo>
                <a:lnTo>
                  <a:pt x="10219753" y="6219190"/>
                </a:lnTo>
                <a:lnTo>
                  <a:pt x="10219753" y="1955800"/>
                </a:lnTo>
                <a:lnTo>
                  <a:pt x="10219753" y="0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182455" y="8331798"/>
            <a:ext cx="37465" cy="1551940"/>
          </a:xfrm>
          <a:custGeom>
            <a:avLst/>
            <a:gdLst/>
            <a:ahLst/>
            <a:cxnLst/>
            <a:rect l="l" t="t" r="r" b="b"/>
            <a:pathLst>
              <a:path w="37465" h="1551940">
                <a:moveTo>
                  <a:pt x="0" y="1551439"/>
                </a:moveTo>
                <a:lnTo>
                  <a:pt x="37303" y="1551439"/>
                </a:lnTo>
                <a:lnTo>
                  <a:pt x="37303" y="0"/>
                </a:lnTo>
                <a:lnTo>
                  <a:pt x="0" y="0"/>
                </a:lnTo>
                <a:lnTo>
                  <a:pt x="0" y="1551439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840584" y="199308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955784" y="199308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070984" y="199308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729115" y="41045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44315" y="41045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955784" y="41045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070984" y="41045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729115" y="62197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3844315" y="62197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5955784" y="62197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8070984" y="62197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5" y="0"/>
                </a:lnTo>
                <a:lnTo>
                  <a:pt x="3357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729115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4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3840584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4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955784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4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8070984" y="8331222"/>
            <a:ext cx="33655" cy="1552575"/>
          </a:xfrm>
          <a:custGeom>
            <a:avLst/>
            <a:gdLst/>
            <a:ahLst/>
            <a:cxnLst/>
            <a:rect l="l" t="t" r="r" b="b"/>
            <a:pathLst>
              <a:path w="33654" h="1552575">
                <a:moveTo>
                  <a:pt x="0" y="1552015"/>
                </a:moveTo>
                <a:lnTo>
                  <a:pt x="33574" y="1552015"/>
                </a:lnTo>
                <a:lnTo>
                  <a:pt x="33574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8068233" y="608"/>
            <a:ext cx="10220325" cy="8331200"/>
          </a:xfrm>
          <a:custGeom>
            <a:avLst/>
            <a:gdLst/>
            <a:ahLst/>
            <a:cxnLst/>
            <a:rect l="l" t="t" r="r" b="b"/>
            <a:pathLst>
              <a:path w="10220325" h="8331200">
                <a:moveTo>
                  <a:pt x="10219766" y="1955800"/>
                </a:moveTo>
                <a:lnTo>
                  <a:pt x="37312" y="1955800"/>
                </a:lnTo>
                <a:lnTo>
                  <a:pt x="37312" y="0"/>
                </a:lnTo>
                <a:lnTo>
                  <a:pt x="0" y="0"/>
                </a:lnTo>
                <a:lnTo>
                  <a:pt x="0" y="8331200"/>
                </a:lnTo>
                <a:lnTo>
                  <a:pt x="10219766" y="8331200"/>
                </a:lnTo>
                <a:lnTo>
                  <a:pt x="10219766" y="8296910"/>
                </a:lnTo>
                <a:lnTo>
                  <a:pt x="37312" y="8296910"/>
                </a:lnTo>
                <a:lnTo>
                  <a:pt x="37312" y="6219190"/>
                </a:lnTo>
                <a:lnTo>
                  <a:pt x="10219766" y="6219190"/>
                </a:lnTo>
                <a:lnTo>
                  <a:pt x="10219766" y="6182360"/>
                </a:lnTo>
                <a:lnTo>
                  <a:pt x="37312" y="6182360"/>
                </a:lnTo>
                <a:lnTo>
                  <a:pt x="37312" y="4103370"/>
                </a:lnTo>
                <a:lnTo>
                  <a:pt x="10219766" y="4103370"/>
                </a:lnTo>
                <a:lnTo>
                  <a:pt x="10219766" y="4070350"/>
                </a:lnTo>
                <a:lnTo>
                  <a:pt x="2152510" y="4070350"/>
                </a:lnTo>
                <a:lnTo>
                  <a:pt x="2152510" y="4066540"/>
                </a:lnTo>
                <a:lnTo>
                  <a:pt x="37312" y="4066540"/>
                </a:lnTo>
                <a:lnTo>
                  <a:pt x="37312" y="1992630"/>
                </a:lnTo>
                <a:lnTo>
                  <a:pt x="10219766" y="1992630"/>
                </a:lnTo>
                <a:lnTo>
                  <a:pt x="10219766" y="1955800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8068241" y="8331798"/>
            <a:ext cx="37465" cy="1551940"/>
          </a:xfrm>
          <a:custGeom>
            <a:avLst/>
            <a:gdLst/>
            <a:ahLst/>
            <a:cxnLst/>
            <a:rect l="l" t="t" r="r" b="b"/>
            <a:pathLst>
              <a:path w="37465" h="1551940">
                <a:moveTo>
                  <a:pt x="0" y="1551439"/>
                </a:moveTo>
                <a:lnTo>
                  <a:pt x="37304" y="1551439"/>
                </a:lnTo>
                <a:lnTo>
                  <a:pt x="37304" y="0"/>
                </a:lnTo>
                <a:lnTo>
                  <a:pt x="0" y="0"/>
                </a:lnTo>
                <a:lnTo>
                  <a:pt x="0" y="1551439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0183441" y="0"/>
            <a:ext cx="37465" cy="1955800"/>
          </a:xfrm>
          <a:custGeom>
            <a:avLst/>
            <a:gdLst/>
            <a:ahLst/>
            <a:cxnLst/>
            <a:rect l="l" t="t" r="r" b="b"/>
            <a:pathLst>
              <a:path w="37465" h="1955800">
                <a:moveTo>
                  <a:pt x="37305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7305" y="0"/>
                </a:lnTo>
                <a:lnTo>
                  <a:pt x="37305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2298641" y="0"/>
            <a:ext cx="33655" cy="1955800"/>
          </a:xfrm>
          <a:custGeom>
            <a:avLst/>
            <a:gdLst/>
            <a:ahLst/>
            <a:cxnLst/>
            <a:rect l="l" t="t" r="r" b="b"/>
            <a:pathLst>
              <a:path w="33654" h="1955800">
                <a:moveTo>
                  <a:pt x="33574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3574" y="0"/>
                </a:lnTo>
                <a:lnTo>
                  <a:pt x="33574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14410111" y="0"/>
            <a:ext cx="37465" cy="1955800"/>
          </a:xfrm>
          <a:custGeom>
            <a:avLst/>
            <a:gdLst/>
            <a:ahLst/>
            <a:cxnLst/>
            <a:rect l="l" t="t" r="r" b="b"/>
            <a:pathLst>
              <a:path w="37465" h="1955800">
                <a:moveTo>
                  <a:pt x="37305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7305" y="0"/>
                </a:lnTo>
                <a:lnTo>
                  <a:pt x="37305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6525310" y="0"/>
            <a:ext cx="33655" cy="1955800"/>
          </a:xfrm>
          <a:custGeom>
            <a:avLst/>
            <a:gdLst/>
            <a:ahLst/>
            <a:cxnLst/>
            <a:rect l="l" t="t" r="r" b="b"/>
            <a:pathLst>
              <a:path w="33655" h="1955800">
                <a:moveTo>
                  <a:pt x="33574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3574" y="0"/>
                </a:lnTo>
                <a:lnTo>
                  <a:pt x="33574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10183441" y="1993083"/>
            <a:ext cx="37465" cy="2074545"/>
          </a:xfrm>
          <a:custGeom>
            <a:avLst/>
            <a:gdLst/>
            <a:ahLst/>
            <a:cxnLst/>
            <a:rect l="l" t="t" r="r" b="b"/>
            <a:pathLst>
              <a:path w="37465" h="2074545">
                <a:moveTo>
                  <a:pt x="37305" y="2074164"/>
                </a:moveTo>
                <a:lnTo>
                  <a:pt x="0" y="2074164"/>
                </a:lnTo>
                <a:lnTo>
                  <a:pt x="0" y="0"/>
                </a:lnTo>
                <a:lnTo>
                  <a:pt x="37305" y="0"/>
                </a:lnTo>
                <a:lnTo>
                  <a:pt x="37305" y="207416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12294910" y="199308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14410111" y="199308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16525310" y="199308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5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10183441" y="41045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12298641" y="41045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14410111" y="41045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16525310" y="41045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5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10183441" y="62197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12298641" y="62197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14410111" y="62197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16525310" y="62197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5" h="2078354">
                <a:moveTo>
                  <a:pt x="3357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5" y="0"/>
                </a:lnTo>
                <a:lnTo>
                  <a:pt x="3357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10183441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5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12294910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5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14410111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5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16525310" y="8331222"/>
            <a:ext cx="33655" cy="1552575"/>
          </a:xfrm>
          <a:custGeom>
            <a:avLst/>
            <a:gdLst/>
            <a:ahLst/>
            <a:cxnLst/>
            <a:rect l="l" t="t" r="r" b="b"/>
            <a:pathLst>
              <a:path w="33655" h="1552575">
                <a:moveTo>
                  <a:pt x="0" y="1552015"/>
                </a:moveTo>
                <a:lnTo>
                  <a:pt x="33574" y="1552015"/>
                </a:lnTo>
                <a:lnTo>
                  <a:pt x="33574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D9FFF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86226" y="0"/>
            <a:ext cx="33655" cy="940435"/>
          </a:xfrm>
          <a:custGeom>
            <a:avLst/>
            <a:gdLst/>
            <a:ahLst/>
            <a:cxnLst/>
            <a:rect l="l" t="t" r="r" b="b"/>
            <a:pathLst>
              <a:path w="33655" h="940435">
                <a:moveTo>
                  <a:pt x="33574" y="940315"/>
                </a:moveTo>
                <a:lnTo>
                  <a:pt x="0" y="940315"/>
                </a:lnTo>
                <a:lnTo>
                  <a:pt x="0" y="0"/>
                </a:lnTo>
                <a:lnTo>
                  <a:pt x="33574" y="0"/>
                </a:lnTo>
                <a:lnTo>
                  <a:pt x="33574" y="9403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97695" y="0"/>
            <a:ext cx="37465" cy="940435"/>
          </a:xfrm>
          <a:custGeom>
            <a:avLst/>
            <a:gdLst/>
            <a:ahLst/>
            <a:cxnLst/>
            <a:rect l="l" t="t" r="r" b="b"/>
            <a:pathLst>
              <a:path w="37464" h="940435">
                <a:moveTo>
                  <a:pt x="37305" y="940315"/>
                </a:moveTo>
                <a:lnTo>
                  <a:pt x="0" y="940315"/>
                </a:lnTo>
                <a:lnTo>
                  <a:pt x="0" y="0"/>
                </a:lnTo>
                <a:lnTo>
                  <a:pt x="37305" y="0"/>
                </a:lnTo>
                <a:lnTo>
                  <a:pt x="37305" y="9403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112895" y="0"/>
            <a:ext cx="33655" cy="940435"/>
          </a:xfrm>
          <a:custGeom>
            <a:avLst/>
            <a:gdLst/>
            <a:ahLst/>
            <a:cxnLst/>
            <a:rect l="l" t="t" r="r" b="b"/>
            <a:pathLst>
              <a:path w="33654" h="940435">
                <a:moveTo>
                  <a:pt x="33574" y="940315"/>
                </a:moveTo>
                <a:lnTo>
                  <a:pt x="0" y="940315"/>
                </a:lnTo>
                <a:lnTo>
                  <a:pt x="0" y="0"/>
                </a:lnTo>
                <a:lnTo>
                  <a:pt x="33574" y="0"/>
                </a:lnTo>
                <a:lnTo>
                  <a:pt x="33574" y="9403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-127"/>
            <a:ext cx="15716250" cy="9431020"/>
          </a:xfrm>
          <a:custGeom>
            <a:avLst/>
            <a:gdLst/>
            <a:ahLst/>
            <a:cxnLst/>
            <a:rect l="l" t="t" r="r" b="b"/>
            <a:pathLst>
              <a:path w="15716250" h="9431020">
                <a:moveTo>
                  <a:pt x="919797" y="3089224"/>
                </a:moveTo>
                <a:lnTo>
                  <a:pt x="886218" y="3089224"/>
                </a:lnTo>
                <a:lnTo>
                  <a:pt x="886218" y="5167122"/>
                </a:lnTo>
                <a:lnTo>
                  <a:pt x="919797" y="5167122"/>
                </a:lnTo>
                <a:lnTo>
                  <a:pt x="919797" y="3089224"/>
                </a:lnTo>
                <a:close/>
              </a:path>
              <a:path w="15716250" h="9431020">
                <a:moveTo>
                  <a:pt x="3034995" y="3089224"/>
                </a:moveTo>
                <a:lnTo>
                  <a:pt x="2997695" y="3089224"/>
                </a:lnTo>
                <a:lnTo>
                  <a:pt x="2997695" y="5167122"/>
                </a:lnTo>
                <a:lnTo>
                  <a:pt x="3034995" y="5167122"/>
                </a:lnTo>
                <a:lnTo>
                  <a:pt x="3034995" y="3089224"/>
                </a:lnTo>
                <a:close/>
              </a:path>
              <a:path w="15716250" h="9431020">
                <a:moveTo>
                  <a:pt x="9374124" y="3089224"/>
                </a:moveTo>
                <a:lnTo>
                  <a:pt x="9340545" y="3089224"/>
                </a:lnTo>
                <a:lnTo>
                  <a:pt x="9340545" y="5167122"/>
                </a:lnTo>
                <a:lnTo>
                  <a:pt x="9374124" y="5167122"/>
                </a:lnTo>
                <a:lnTo>
                  <a:pt x="9374124" y="3089224"/>
                </a:lnTo>
                <a:close/>
              </a:path>
              <a:path w="15716250" h="9431020">
                <a:moveTo>
                  <a:pt x="9374124" y="139"/>
                </a:moveTo>
                <a:lnTo>
                  <a:pt x="9340545" y="139"/>
                </a:lnTo>
                <a:lnTo>
                  <a:pt x="9340545" y="940447"/>
                </a:lnTo>
                <a:lnTo>
                  <a:pt x="9374124" y="940447"/>
                </a:lnTo>
                <a:lnTo>
                  <a:pt x="9374124" y="139"/>
                </a:lnTo>
                <a:close/>
              </a:path>
              <a:path w="15716250" h="9431020">
                <a:moveTo>
                  <a:pt x="11489322" y="3089224"/>
                </a:moveTo>
                <a:lnTo>
                  <a:pt x="11452009" y="3089224"/>
                </a:lnTo>
                <a:lnTo>
                  <a:pt x="11452009" y="5167122"/>
                </a:lnTo>
                <a:lnTo>
                  <a:pt x="11489322" y="5167122"/>
                </a:lnTo>
                <a:lnTo>
                  <a:pt x="11489322" y="3089224"/>
                </a:lnTo>
                <a:close/>
              </a:path>
              <a:path w="15716250" h="9431020">
                <a:moveTo>
                  <a:pt x="11489322" y="139"/>
                </a:moveTo>
                <a:lnTo>
                  <a:pt x="11452009" y="139"/>
                </a:lnTo>
                <a:lnTo>
                  <a:pt x="11452009" y="940447"/>
                </a:lnTo>
                <a:lnTo>
                  <a:pt x="11489322" y="940447"/>
                </a:lnTo>
                <a:lnTo>
                  <a:pt x="11489322" y="139"/>
                </a:lnTo>
                <a:close/>
              </a:path>
              <a:path w="15716250" h="9431020">
                <a:moveTo>
                  <a:pt x="13600786" y="3089224"/>
                </a:moveTo>
                <a:lnTo>
                  <a:pt x="13567220" y="3089224"/>
                </a:lnTo>
                <a:lnTo>
                  <a:pt x="13567220" y="5167122"/>
                </a:lnTo>
                <a:lnTo>
                  <a:pt x="13600786" y="5167122"/>
                </a:lnTo>
                <a:lnTo>
                  <a:pt x="13600786" y="3089224"/>
                </a:lnTo>
                <a:close/>
              </a:path>
              <a:path w="15716250" h="9431020">
                <a:moveTo>
                  <a:pt x="13600786" y="139"/>
                </a:moveTo>
                <a:lnTo>
                  <a:pt x="13567220" y="139"/>
                </a:lnTo>
                <a:lnTo>
                  <a:pt x="13567220" y="940447"/>
                </a:lnTo>
                <a:lnTo>
                  <a:pt x="13600786" y="940447"/>
                </a:lnTo>
                <a:lnTo>
                  <a:pt x="13600786" y="139"/>
                </a:lnTo>
                <a:close/>
              </a:path>
              <a:path w="15716250" h="9431020">
                <a:moveTo>
                  <a:pt x="15715996" y="3089224"/>
                </a:moveTo>
                <a:lnTo>
                  <a:pt x="15678684" y="3089224"/>
                </a:lnTo>
                <a:lnTo>
                  <a:pt x="15678684" y="5167122"/>
                </a:lnTo>
                <a:lnTo>
                  <a:pt x="15715996" y="5167122"/>
                </a:lnTo>
                <a:lnTo>
                  <a:pt x="15715996" y="3089224"/>
                </a:lnTo>
                <a:close/>
              </a:path>
              <a:path w="15716250" h="9431020">
                <a:moveTo>
                  <a:pt x="15715996" y="941070"/>
                </a:moveTo>
                <a:lnTo>
                  <a:pt x="15678684" y="941070"/>
                </a:lnTo>
                <a:lnTo>
                  <a:pt x="15678684" y="977900"/>
                </a:lnTo>
                <a:lnTo>
                  <a:pt x="15678684" y="3055620"/>
                </a:lnTo>
                <a:lnTo>
                  <a:pt x="13600786" y="3055620"/>
                </a:lnTo>
                <a:lnTo>
                  <a:pt x="13600786" y="977900"/>
                </a:lnTo>
                <a:lnTo>
                  <a:pt x="15678684" y="977900"/>
                </a:lnTo>
                <a:lnTo>
                  <a:pt x="15678684" y="941070"/>
                </a:lnTo>
                <a:lnTo>
                  <a:pt x="13567220" y="941070"/>
                </a:lnTo>
                <a:lnTo>
                  <a:pt x="13567220" y="977900"/>
                </a:lnTo>
                <a:lnTo>
                  <a:pt x="13567220" y="3055620"/>
                </a:lnTo>
                <a:lnTo>
                  <a:pt x="11489322" y="3055620"/>
                </a:lnTo>
                <a:lnTo>
                  <a:pt x="11489322" y="977900"/>
                </a:lnTo>
                <a:lnTo>
                  <a:pt x="13567220" y="977900"/>
                </a:lnTo>
                <a:lnTo>
                  <a:pt x="13567220" y="941070"/>
                </a:lnTo>
                <a:lnTo>
                  <a:pt x="11452009" y="941070"/>
                </a:lnTo>
                <a:lnTo>
                  <a:pt x="11452009" y="977900"/>
                </a:lnTo>
                <a:lnTo>
                  <a:pt x="11452009" y="3055620"/>
                </a:lnTo>
                <a:lnTo>
                  <a:pt x="9374124" y="3055620"/>
                </a:lnTo>
                <a:lnTo>
                  <a:pt x="9374124" y="977900"/>
                </a:lnTo>
                <a:lnTo>
                  <a:pt x="11452009" y="977900"/>
                </a:lnTo>
                <a:lnTo>
                  <a:pt x="11452009" y="941070"/>
                </a:lnTo>
                <a:lnTo>
                  <a:pt x="9336811" y="941070"/>
                </a:lnTo>
                <a:lnTo>
                  <a:pt x="9336811" y="977900"/>
                </a:lnTo>
                <a:lnTo>
                  <a:pt x="9336811" y="3055620"/>
                </a:lnTo>
                <a:lnTo>
                  <a:pt x="7262647" y="3055620"/>
                </a:lnTo>
                <a:lnTo>
                  <a:pt x="7262647" y="3051924"/>
                </a:lnTo>
                <a:lnTo>
                  <a:pt x="7262647" y="977900"/>
                </a:lnTo>
                <a:lnTo>
                  <a:pt x="9336811" y="977900"/>
                </a:lnTo>
                <a:lnTo>
                  <a:pt x="9336811" y="941070"/>
                </a:lnTo>
                <a:lnTo>
                  <a:pt x="7261657" y="941070"/>
                </a:lnTo>
                <a:lnTo>
                  <a:pt x="7261657" y="940447"/>
                </a:lnTo>
                <a:lnTo>
                  <a:pt x="7262647" y="940447"/>
                </a:lnTo>
                <a:lnTo>
                  <a:pt x="7262647" y="139"/>
                </a:lnTo>
                <a:lnTo>
                  <a:pt x="7261657" y="139"/>
                </a:lnTo>
                <a:lnTo>
                  <a:pt x="7261657" y="0"/>
                </a:lnTo>
                <a:lnTo>
                  <a:pt x="7224357" y="0"/>
                </a:lnTo>
                <a:lnTo>
                  <a:pt x="7224357" y="9394190"/>
                </a:lnTo>
                <a:lnTo>
                  <a:pt x="5147449" y="9394190"/>
                </a:lnTo>
                <a:lnTo>
                  <a:pt x="5147449" y="7316470"/>
                </a:lnTo>
                <a:lnTo>
                  <a:pt x="7224357" y="7316470"/>
                </a:lnTo>
                <a:lnTo>
                  <a:pt x="7224357" y="7282180"/>
                </a:lnTo>
                <a:lnTo>
                  <a:pt x="5147449" y="7282180"/>
                </a:lnTo>
                <a:lnTo>
                  <a:pt x="5147449" y="5204460"/>
                </a:lnTo>
                <a:lnTo>
                  <a:pt x="7224357" y="5204460"/>
                </a:lnTo>
                <a:lnTo>
                  <a:pt x="7224357" y="5167630"/>
                </a:lnTo>
                <a:lnTo>
                  <a:pt x="5147449" y="5167630"/>
                </a:lnTo>
                <a:lnTo>
                  <a:pt x="5147449" y="3088640"/>
                </a:lnTo>
                <a:lnTo>
                  <a:pt x="7224357" y="3088640"/>
                </a:lnTo>
                <a:lnTo>
                  <a:pt x="7224357" y="3051810"/>
                </a:lnTo>
                <a:lnTo>
                  <a:pt x="5147449" y="3051810"/>
                </a:lnTo>
                <a:lnTo>
                  <a:pt x="5147449" y="977900"/>
                </a:lnTo>
                <a:lnTo>
                  <a:pt x="7224357" y="977900"/>
                </a:lnTo>
                <a:lnTo>
                  <a:pt x="7224357" y="941070"/>
                </a:lnTo>
                <a:lnTo>
                  <a:pt x="5147449" y="941070"/>
                </a:lnTo>
                <a:lnTo>
                  <a:pt x="5147449" y="0"/>
                </a:lnTo>
                <a:lnTo>
                  <a:pt x="5110150" y="0"/>
                </a:lnTo>
                <a:lnTo>
                  <a:pt x="5110150" y="941070"/>
                </a:lnTo>
                <a:lnTo>
                  <a:pt x="5110150" y="977900"/>
                </a:lnTo>
                <a:lnTo>
                  <a:pt x="5110150" y="3051810"/>
                </a:lnTo>
                <a:lnTo>
                  <a:pt x="5110150" y="3055620"/>
                </a:lnTo>
                <a:lnTo>
                  <a:pt x="3034995" y="3055620"/>
                </a:lnTo>
                <a:lnTo>
                  <a:pt x="3034995" y="977900"/>
                </a:lnTo>
                <a:lnTo>
                  <a:pt x="5110150" y="977900"/>
                </a:lnTo>
                <a:lnTo>
                  <a:pt x="5110150" y="941070"/>
                </a:lnTo>
                <a:lnTo>
                  <a:pt x="2997695" y="941070"/>
                </a:lnTo>
                <a:lnTo>
                  <a:pt x="2997695" y="977900"/>
                </a:lnTo>
                <a:lnTo>
                  <a:pt x="2997695" y="3055620"/>
                </a:lnTo>
                <a:lnTo>
                  <a:pt x="919797" y="3055620"/>
                </a:lnTo>
                <a:lnTo>
                  <a:pt x="919797" y="977900"/>
                </a:lnTo>
                <a:lnTo>
                  <a:pt x="2997695" y="977900"/>
                </a:lnTo>
                <a:lnTo>
                  <a:pt x="2997695" y="941070"/>
                </a:lnTo>
                <a:lnTo>
                  <a:pt x="0" y="941070"/>
                </a:lnTo>
                <a:lnTo>
                  <a:pt x="0" y="977900"/>
                </a:lnTo>
                <a:lnTo>
                  <a:pt x="882484" y="977900"/>
                </a:lnTo>
                <a:lnTo>
                  <a:pt x="882484" y="3055620"/>
                </a:lnTo>
                <a:lnTo>
                  <a:pt x="0" y="3055620"/>
                </a:lnTo>
                <a:lnTo>
                  <a:pt x="0" y="3088640"/>
                </a:lnTo>
                <a:lnTo>
                  <a:pt x="5110150" y="3088640"/>
                </a:lnTo>
                <a:lnTo>
                  <a:pt x="5110150" y="5167630"/>
                </a:lnTo>
                <a:lnTo>
                  <a:pt x="5110150" y="5204460"/>
                </a:lnTo>
                <a:lnTo>
                  <a:pt x="5110150" y="7282180"/>
                </a:lnTo>
                <a:lnTo>
                  <a:pt x="3034995" y="7282180"/>
                </a:lnTo>
                <a:lnTo>
                  <a:pt x="3034995" y="5204460"/>
                </a:lnTo>
                <a:lnTo>
                  <a:pt x="5110150" y="5204460"/>
                </a:lnTo>
                <a:lnTo>
                  <a:pt x="5110150" y="5167630"/>
                </a:lnTo>
                <a:lnTo>
                  <a:pt x="2997695" y="5167630"/>
                </a:lnTo>
                <a:lnTo>
                  <a:pt x="2997695" y="5204460"/>
                </a:lnTo>
                <a:lnTo>
                  <a:pt x="2997695" y="7282180"/>
                </a:lnTo>
                <a:lnTo>
                  <a:pt x="919797" y="7282180"/>
                </a:lnTo>
                <a:lnTo>
                  <a:pt x="919797" y="5204460"/>
                </a:lnTo>
                <a:lnTo>
                  <a:pt x="2997695" y="5204460"/>
                </a:lnTo>
                <a:lnTo>
                  <a:pt x="2997695" y="5167630"/>
                </a:lnTo>
                <a:lnTo>
                  <a:pt x="0" y="5167630"/>
                </a:lnTo>
                <a:lnTo>
                  <a:pt x="0" y="5204460"/>
                </a:lnTo>
                <a:lnTo>
                  <a:pt x="886218" y="5204460"/>
                </a:lnTo>
                <a:lnTo>
                  <a:pt x="886218" y="7282180"/>
                </a:lnTo>
                <a:lnTo>
                  <a:pt x="0" y="7282180"/>
                </a:lnTo>
                <a:lnTo>
                  <a:pt x="0" y="7316470"/>
                </a:lnTo>
                <a:lnTo>
                  <a:pt x="882484" y="7316470"/>
                </a:lnTo>
                <a:lnTo>
                  <a:pt x="882484" y="9393784"/>
                </a:lnTo>
                <a:lnTo>
                  <a:pt x="919797" y="9393784"/>
                </a:lnTo>
                <a:lnTo>
                  <a:pt x="919797" y="7316470"/>
                </a:lnTo>
                <a:lnTo>
                  <a:pt x="2997695" y="7316470"/>
                </a:lnTo>
                <a:lnTo>
                  <a:pt x="2997695" y="9393784"/>
                </a:lnTo>
                <a:lnTo>
                  <a:pt x="3034995" y="9393784"/>
                </a:lnTo>
                <a:lnTo>
                  <a:pt x="3034995" y="7316470"/>
                </a:lnTo>
                <a:lnTo>
                  <a:pt x="5110150" y="7316470"/>
                </a:lnTo>
                <a:lnTo>
                  <a:pt x="5110150" y="9394190"/>
                </a:lnTo>
                <a:lnTo>
                  <a:pt x="0" y="9394190"/>
                </a:lnTo>
                <a:lnTo>
                  <a:pt x="0" y="9431020"/>
                </a:lnTo>
                <a:lnTo>
                  <a:pt x="5110150" y="9431020"/>
                </a:lnTo>
                <a:lnTo>
                  <a:pt x="7261657" y="9431020"/>
                </a:lnTo>
                <a:lnTo>
                  <a:pt x="15715996" y="9431020"/>
                </a:lnTo>
                <a:lnTo>
                  <a:pt x="15715996" y="9394190"/>
                </a:lnTo>
                <a:lnTo>
                  <a:pt x="7261657" y="9394190"/>
                </a:lnTo>
                <a:lnTo>
                  <a:pt x="7261657" y="9393784"/>
                </a:lnTo>
                <a:lnTo>
                  <a:pt x="7262647" y="9393784"/>
                </a:lnTo>
                <a:lnTo>
                  <a:pt x="7262647" y="7316470"/>
                </a:lnTo>
                <a:lnTo>
                  <a:pt x="9336811" y="7316470"/>
                </a:lnTo>
                <a:lnTo>
                  <a:pt x="9336811" y="9393784"/>
                </a:lnTo>
                <a:lnTo>
                  <a:pt x="9374124" y="9393784"/>
                </a:lnTo>
                <a:lnTo>
                  <a:pt x="9374124" y="7316470"/>
                </a:lnTo>
                <a:lnTo>
                  <a:pt x="11452009" y="7316470"/>
                </a:lnTo>
                <a:lnTo>
                  <a:pt x="11452009" y="9393784"/>
                </a:lnTo>
                <a:lnTo>
                  <a:pt x="11489322" y="9393784"/>
                </a:lnTo>
                <a:lnTo>
                  <a:pt x="11489322" y="7316470"/>
                </a:lnTo>
                <a:lnTo>
                  <a:pt x="13567220" y="7316470"/>
                </a:lnTo>
                <a:lnTo>
                  <a:pt x="13567220" y="9393784"/>
                </a:lnTo>
                <a:lnTo>
                  <a:pt x="13600786" y="9393784"/>
                </a:lnTo>
                <a:lnTo>
                  <a:pt x="13600786" y="7316470"/>
                </a:lnTo>
                <a:lnTo>
                  <a:pt x="15678684" y="7316470"/>
                </a:lnTo>
                <a:lnTo>
                  <a:pt x="15678684" y="9393784"/>
                </a:lnTo>
                <a:lnTo>
                  <a:pt x="15715996" y="9393784"/>
                </a:lnTo>
                <a:lnTo>
                  <a:pt x="15715996" y="5167630"/>
                </a:lnTo>
                <a:lnTo>
                  <a:pt x="15678684" y="5167630"/>
                </a:lnTo>
                <a:lnTo>
                  <a:pt x="15678684" y="5204460"/>
                </a:lnTo>
                <a:lnTo>
                  <a:pt x="15678684" y="7282180"/>
                </a:lnTo>
                <a:lnTo>
                  <a:pt x="13600786" y="7282180"/>
                </a:lnTo>
                <a:lnTo>
                  <a:pt x="13600786" y="5204460"/>
                </a:lnTo>
                <a:lnTo>
                  <a:pt x="15678684" y="5204460"/>
                </a:lnTo>
                <a:lnTo>
                  <a:pt x="15678684" y="5167630"/>
                </a:lnTo>
                <a:lnTo>
                  <a:pt x="13567220" y="5167630"/>
                </a:lnTo>
                <a:lnTo>
                  <a:pt x="13567220" y="5204460"/>
                </a:lnTo>
                <a:lnTo>
                  <a:pt x="13567220" y="7282180"/>
                </a:lnTo>
                <a:lnTo>
                  <a:pt x="11489322" y="7282180"/>
                </a:lnTo>
                <a:lnTo>
                  <a:pt x="11489322" y="5204460"/>
                </a:lnTo>
                <a:lnTo>
                  <a:pt x="13567220" y="5204460"/>
                </a:lnTo>
                <a:lnTo>
                  <a:pt x="13567220" y="5167630"/>
                </a:lnTo>
                <a:lnTo>
                  <a:pt x="11452009" y="5167630"/>
                </a:lnTo>
                <a:lnTo>
                  <a:pt x="11452009" y="5204460"/>
                </a:lnTo>
                <a:lnTo>
                  <a:pt x="11452009" y="7282180"/>
                </a:lnTo>
                <a:lnTo>
                  <a:pt x="9374124" y="7282180"/>
                </a:lnTo>
                <a:lnTo>
                  <a:pt x="9374124" y="5204460"/>
                </a:lnTo>
                <a:lnTo>
                  <a:pt x="11452009" y="5204460"/>
                </a:lnTo>
                <a:lnTo>
                  <a:pt x="11452009" y="5167630"/>
                </a:lnTo>
                <a:lnTo>
                  <a:pt x="9340545" y="5167630"/>
                </a:lnTo>
                <a:lnTo>
                  <a:pt x="9340545" y="5204460"/>
                </a:lnTo>
                <a:lnTo>
                  <a:pt x="9340545" y="7282180"/>
                </a:lnTo>
                <a:lnTo>
                  <a:pt x="7262647" y="7282180"/>
                </a:lnTo>
                <a:lnTo>
                  <a:pt x="7262647" y="5204460"/>
                </a:lnTo>
                <a:lnTo>
                  <a:pt x="9340545" y="5204460"/>
                </a:lnTo>
                <a:lnTo>
                  <a:pt x="9340545" y="5167630"/>
                </a:lnTo>
                <a:lnTo>
                  <a:pt x="7261657" y="5167630"/>
                </a:lnTo>
                <a:lnTo>
                  <a:pt x="7261657" y="5167122"/>
                </a:lnTo>
                <a:lnTo>
                  <a:pt x="7262647" y="5167122"/>
                </a:lnTo>
                <a:lnTo>
                  <a:pt x="7262647" y="3089224"/>
                </a:lnTo>
                <a:lnTo>
                  <a:pt x="7261657" y="3089224"/>
                </a:lnTo>
                <a:lnTo>
                  <a:pt x="7261657" y="3088640"/>
                </a:lnTo>
                <a:lnTo>
                  <a:pt x="15715996" y="3088640"/>
                </a:lnTo>
                <a:lnTo>
                  <a:pt x="15715996" y="3055645"/>
                </a:lnTo>
                <a:lnTo>
                  <a:pt x="15715996" y="977900"/>
                </a:lnTo>
                <a:lnTo>
                  <a:pt x="15715996" y="977760"/>
                </a:lnTo>
                <a:lnTo>
                  <a:pt x="15715996" y="941070"/>
                </a:lnTo>
                <a:close/>
              </a:path>
              <a:path w="15716250" h="9431020">
                <a:moveTo>
                  <a:pt x="15715996" y="139"/>
                </a:moveTo>
                <a:lnTo>
                  <a:pt x="15678684" y="139"/>
                </a:lnTo>
                <a:lnTo>
                  <a:pt x="15678684" y="940447"/>
                </a:lnTo>
                <a:lnTo>
                  <a:pt x="15715996" y="940447"/>
                </a:lnTo>
                <a:lnTo>
                  <a:pt x="15715996" y="139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D9FFF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861567" y="0"/>
            <a:ext cx="37465" cy="1393190"/>
          </a:xfrm>
          <a:custGeom>
            <a:avLst/>
            <a:gdLst/>
            <a:ahLst/>
            <a:cxnLst/>
            <a:rect l="l" t="t" r="r" b="b"/>
            <a:pathLst>
              <a:path w="37464" h="1393190">
                <a:moveTo>
                  <a:pt x="37305" y="1392595"/>
                </a:moveTo>
                <a:lnTo>
                  <a:pt x="0" y="1392595"/>
                </a:lnTo>
                <a:lnTo>
                  <a:pt x="0" y="0"/>
                </a:lnTo>
                <a:lnTo>
                  <a:pt x="37305" y="0"/>
                </a:lnTo>
                <a:lnTo>
                  <a:pt x="37305" y="139259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976767" y="0"/>
            <a:ext cx="33655" cy="1393190"/>
          </a:xfrm>
          <a:custGeom>
            <a:avLst/>
            <a:gdLst/>
            <a:ahLst/>
            <a:cxnLst/>
            <a:rect l="l" t="t" r="r" b="b"/>
            <a:pathLst>
              <a:path w="33654" h="1393190">
                <a:moveTo>
                  <a:pt x="33574" y="1392595"/>
                </a:moveTo>
                <a:lnTo>
                  <a:pt x="0" y="1392595"/>
                </a:lnTo>
                <a:lnTo>
                  <a:pt x="0" y="0"/>
                </a:lnTo>
                <a:lnTo>
                  <a:pt x="33574" y="0"/>
                </a:lnTo>
                <a:lnTo>
                  <a:pt x="33574" y="139259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088236" y="0"/>
            <a:ext cx="37465" cy="1393190"/>
          </a:xfrm>
          <a:custGeom>
            <a:avLst/>
            <a:gdLst/>
            <a:ahLst/>
            <a:cxnLst/>
            <a:rect l="l" t="t" r="r" b="b"/>
            <a:pathLst>
              <a:path w="37464" h="1393190">
                <a:moveTo>
                  <a:pt x="37305" y="1392595"/>
                </a:moveTo>
                <a:lnTo>
                  <a:pt x="0" y="1392595"/>
                </a:lnTo>
                <a:lnTo>
                  <a:pt x="0" y="0"/>
                </a:lnTo>
                <a:lnTo>
                  <a:pt x="37305" y="0"/>
                </a:lnTo>
                <a:lnTo>
                  <a:pt x="37305" y="139259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203436" y="0"/>
            <a:ext cx="33655" cy="1393190"/>
          </a:xfrm>
          <a:custGeom>
            <a:avLst/>
            <a:gdLst/>
            <a:ahLst/>
            <a:cxnLst/>
            <a:rect l="l" t="t" r="r" b="b"/>
            <a:pathLst>
              <a:path w="33654" h="1393190">
                <a:moveTo>
                  <a:pt x="33574" y="1392595"/>
                </a:moveTo>
                <a:lnTo>
                  <a:pt x="0" y="1392595"/>
                </a:lnTo>
                <a:lnTo>
                  <a:pt x="0" y="0"/>
                </a:lnTo>
                <a:lnTo>
                  <a:pt x="33574" y="0"/>
                </a:lnTo>
                <a:lnTo>
                  <a:pt x="33574" y="139259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11"/>
            <a:ext cx="18288000" cy="9883775"/>
          </a:xfrm>
          <a:custGeom>
            <a:avLst/>
            <a:gdLst/>
            <a:ahLst/>
            <a:cxnLst/>
            <a:rect l="l" t="t" r="r" b="b"/>
            <a:pathLst>
              <a:path w="18288000" h="9883775">
                <a:moveTo>
                  <a:pt x="1898865" y="3541369"/>
                </a:moveTo>
                <a:lnTo>
                  <a:pt x="1861566" y="3541369"/>
                </a:lnTo>
                <a:lnTo>
                  <a:pt x="1861566" y="5619254"/>
                </a:lnTo>
                <a:lnTo>
                  <a:pt x="1898865" y="5619254"/>
                </a:lnTo>
                <a:lnTo>
                  <a:pt x="1898865" y="3541369"/>
                </a:lnTo>
                <a:close/>
              </a:path>
              <a:path w="18288000" h="9883775">
                <a:moveTo>
                  <a:pt x="4010329" y="3541369"/>
                </a:moveTo>
                <a:lnTo>
                  <a:pt x="3976763" y="3541369"/>
                </a:lnTo>
                <a:lnTo>
                  <a:pt x="3976763" y="5619254"/>
                </a:lnTo>
                <a:lnTo>
                  <a:pt x="4010329" y="5619254"/>
                </a:lnTo>
                <a:lnTo>
                  <a:pt x="4010329" y="3541369"/>
                </a:lnTo>
                <a:close/>
              </a:path>
              <a:path w="18288000" h="9883775">
                <a:moveTo>
                  <a:pt x="6125540" y="3541369"/>
                </a:moveTo>
                <a:lnTo>
                  <a:pt x="6088227" y="3541369"/>
                </a:lnTo>
                <a:lnTo>
                  <a:pt x="6088227" y="5619254"/>
                </a:lnTo>
                <a:lnTo>
                  <a:pt x="6125540" y="5619254"/>
                </a:lnTo>
                <a:lnTo>
                  <a:pt x="6125540" y="3541369"/>
                </a:lnTo>
                <a:close/>
              </a:path>
              <a:path w="18288000" h="9883775">
                <a:moveTo>
                  <a:pt x="12464656" y="3541369"/>
                </a:moveTo>
                <a:lnTo>
                  <a:pt x="12431090" y="3541369"/>
                </a:lnTo>
                <a:lnTo>
                  <a:pt x="12431090" y="5619254"/>
                </a:lnTo>
                <a:lnTo>
                  <a:pt x="12464656" y="5619254"/>
                </a:lnTo>
                <a:lnTo>
                  <a:pt x="12464656" y="3541369"/>
                </a:lnTo>
                <a:close/>
              </a:path>
              <a:path w="18288000" h="9883775">
                <a:moveTo>
                  <a:pt x="12464656" y="0"/>
                </a:moveTo>
                <a:lnTo>
                  <a:pt x="12431090" y="0"/>
                </a:lnTo>
                <a:lnTo>
                  <a:pt x="12431090" y="1392593"/>
                </a:lnTo>
                <a:lnTo>
                  <a:pt x="12464656" y="1392593"/>
                </a:lnTo>
                <a:lnTo>
                  <a:pt x="12464656" y="0"/>
                </a:lnTo>
                <a:close/>
              </a:path>
              <a:path w="18288000" h="9883775">
                <a:moveTo>
                  <a:pt x="14579867" y="3541369"/>
                </a:moveTo>
                <a:lnTo>
                  <a:pt x="14542554" y="3541369"/>
                </a:lnTo>
                <a:lnTo>
                  <a:pt x="14542554" y="5619254"/>
                </a:lnTo>
                <a:lnTo>
                  <a:pt x="14579867" y="5619254"/>
                </a:lnTo>
                <a:lnTo>
                  <a:pt x="14579867" y="3541369"/>
                </a:lnTo>
                <a:close/>
              </a:path>
              <a:path w="18288000" h="9883775">
                <a:moveTo>
                  <a:pt x="14579867" y="0"/>
                </a:moveTo>
                <a:lnTo>
                  <a:pt x="14542554" y="0"/>
                </a:lnTo>
                <a:lnTo>
                  <a:pt x="14542554" y="1392593"/>
                </a:lnTo>
                <a:lnTo>
                  <a:pt x="14579867" y="1392593"/>
                </a:lnTo>
                <a:lnTo>
                  <a:pt x="14579867" y="0"/>
                </a:lnTo>
                <a:close/>
              </a:path>
              <a:path w="18288000" h="9883775">
                <a:moveTo>
                  <a:pt x="16691331" y="3541369"/>
                </a:moveTo>
                <a:lnTo>
                  <a:pt x="16657752" y="3541369"/>
                </a:lnTo>
                <a:lnTo>
                  <a:pt x="16657752" y="5619254"/>
                </a:lnTo>
                <a:lnTo>
                  <a:pt x="16691331" y="5619254"/>
                </a:lnTo>
                <a:lnTo>
                  <a:pt x="16691331" y="3541369"/>
                </a:lnTo>
                <a:close/>
              </a:path>
              <a:path w="18288000" h="9883775">
                <a:moveTo>
                  <a:pt x="16691331" y="0"/>
                </a:moveTo>
                <a:lnTo>
                  <a:pt x="16657752" y="0"/>
                </a:lnTo>
                <a:lnTo>
                  <a:pt x="16657752" y="1392593"/>
                </a:lnTo>
                <a:lnTo>
                  <a:pt x="16691331" y="1392593"/>
                </a:lnTo>
                <a:lnTo>
                  <a:pt x="16691331" y="0"/>
                </a:lnTo>
                <a:close/>
              </a:path>
              <a:path w="18288000" h="9883775">
                <a:moveTo>
                  <a:pt x="18287988" y="1393215"/>
                </a:moveTo>
                <a:lnTo>
                  <a:pt x="16657752" y="1393215"/>
                </a:lnTo>
                <a:lnTo>
                  <a:pt x="16657752" y="1430045"/>
                </a:lnTo>
                <a:lnTo>
                  <a:pt x="16657752" y="3507765"/>
                </a:lnTo>
                <a:lnTo>
                  <a:pt x="14579867" y="3507765"/>
                </a:lnTo>
                <a:lnTo>
                  <a:pt x="14579867" y="1430045"/>
                </a:lnTo>
                <a:lnTo>
                  <a:pt x="16657752" y="1430045"/>
                </a:lnTo>
                <a:lnTo>
                  <a:pt x="16657752" y="1393215"/>
                </a:lnTo>
                <a:lnTo>
                  <a:pt x="14542554" y="1393215"/>
                </a:lnTo>
                <a:lnTo>
                  <a:pt x="14542554" y="1430045"/>
                </a:lnTo>
                <a:lnTo>
                  <a:pt x="14542554" y="3507765"/>
                </a:lnTo>
                <a:lnTo>
                  <a:pt x="12464656" y="3507765"/>
                </a:lnTo>
                <a:lnTo>
                  <a:pt x="12464656" y="1430045"/>
                </a:lnTo>
                <a:lnTo>
                  <a:pt x="14542554" y="1430045"/>
                </a:lnTo>
                <a:lnTo>
                  <a:pt x="14542554" y="1393215"/>
                </a:lnTo>
                <a:lnTo>
                  <a:pt x="12427356" y="1393215"/>
                </a:lnTo>
                <a:lnTo>
                  <a:pt x="12427356" y="1430045"/>
                </a:lnTo>
                <a:lnTo>
                  <a:pt x="12427356" y="3507765"/>
                </a:lnTo>
                <a:lnTo>
                  <a:pt x="10353192" y="3507765"/>
                </a:lnTo>
                <a:lnTo>
                  <a:pt x="10353192" y="3504057"/>
                </a:lnTo>
                <a:lnTo>
                  <a:pt x="10353192" y="1430045"/>
                </a:lnTo>
                <a:lnTo>
                  <a:pt x="12427356" y="1430045"/>
                </a:lnTo>
                <a:lnTo>
                  <a:pt x="12427356" y="1393215"/>
                </a:lnTo>
                <a:lnTo>
                  <a:pt x="10352202" y="1393215"/>
                </a:lnTo>
                <a:lnTo>
                  <a:pt x="10352202" y="1392593"/>
                </a:lnTo>
                <a:lnTo>
                  <a:pt x="10353192" y="1392593"/>
                </a:lnTo>
                <a:lnTo>
                  <a:pt x="10353192" y="0"/>
                </a:lnTo>
                <a:lnTo>
                  <a:pt x="10315892" y="0"/>
                </a:lnTo>
                <a:lnTo>
                  <a:pt x="10314902" y="25"/>
                </a:lnTo>
                <a:lnTo>
                  <a:pt x="10314902" y="9846335"/>
                </a:lnTo>
                <a:lnTo>
                  <a:pt x="8237995" y="9846335"/>
                </a:lnTo>
                <a:lnTo>
                  <a:pt x="8237995" y="7768615"/>
                </a:lnTo>
                <a:lnTo>
                  <a:pt x="10314902" y="7768615"/>
                </a:lnTo>
                <a:lnTo>
                  <a:pt x="10314902" y="7734325"/>
                </a:lnTo>
                <a:lnTo>
                  <a:pt x="8237995" y="7734325"/>
                </a:lnTo>
                <a:lnTo>
                  <a:pt x="8237995" y="5656605"/>
                </a:lnTo>
                <a:lnTo>
                  <a:pt x="10314902" y="5656605"/>
                </a:lnTo>
                <a:lnTo>
                  <a:pt x="10314902" y="5619775"/>
                </a:lnTo>
                <a:lnTo>
                  <a:pt x="8237995" y="5619775"/>
                </a:lnTo>
                <a:lnTo>
                  <a:pt x="8237995" y="3540785"/>
                </a:lnTo>
                <a:lnTo>
                  <a:pt x="10314902" y="3540785"/>
                </a:lnTo>
                <a:lnTo>
                  <a:pt x="10314902" y="3503955"/>
                </a:lnTo>
                <a:lnTo>
                  <a:pt x="8237995" y="3503955"/>
                </a:lnTo>
                <a:lnTo>
                  <a:pt x="8237995" y="1430045"/>
                </a:lnTo>
                <a:lnTo>
                  <a:pt x="10314902" y="1430045"/>
                </a:lnTo>
                <a:lnTo>
                  <a:pt x="10314902" y="1393215"/>
                </a:lnTo>
                <a:lnTo>
                  <a:pt x="8237995" y="1393215"/>
                </a:lnTo>
                <a:lnTo>
                  <a:pt x="8237995" y="25"/>
                </a:lnTo>
                <a:lnTo>
                  <a:pt x="8200682" y="25"/>
                </a:lnTo>
                <a:lnTo>
                  <a:pt x="8200682" y="1393215"/>
                </a:lnTo>
                <a:lnTo>
                  <a:pt x="8200682" y="1430045"/>
                </a:lnTo>
                <a:lnTo>
                  <a:pt x="8200682" y="3503955"/>
                </a:lnTo>
                <a:lnTo>
                  <a:pt x="8200682" y="3507765"/>
                </a:lnTo>
                <a:lnTo>
                  <a:pt x="6125540" y="3507765"/>
                </a:lnTo>
                <a:lnTo>
                  <a:pt x="6125540" y="1430045"/>
                </a:lnTo>
                <a:lnTo>
                  <a:pt x="8200682" y="1430045"/>
                </a:lnTo>
                <a:lnTo>
                  <a:pt x="8200682" y="1393215"/>
                </a:lnTo>
                <a:lnTo>
                  <a:pt x="6088227" y="1393215"/>
                </a:lnTo>
                <a:lnTo>
                  <a:pt x="6088227" y="1430045"/>
                </a:lnTo>
                <a:lnTo>
                  <a:pt x="6088227" y="3507765"/>
                </a:lnTo>
                <a:lnTo>
                  <a:pt x="4010329" y="3507765"/>
                </a:lnTo>
                <a:lnTo>
                  <a:pt x="4010329" y="1430045"/>
                </a:lnTo>
                <a:lnTo>
                  <a:pt x="6088227" y="1430045"/>
                </a:lnTo>
                <a:lnTo>
                  <a:pt x="6088227" y="1393215"/>
                </a:lnTo>
                <a:lnTo>
                  <a:pt x="3973030" y="1393215"/>
                </a:lnTo>
                <a:lnTo>
                  <a:pt x="3973030" y="1430045"/>
                </a:lnTo>
                <a:lnTo>
                  <a:pt x="3973030" y="3507765"/>
                </a:lnTo>
                <a:lnTo>
                  <a:pt x="1898865" y="3507765"/>
                </a:lnTo>
                <a:lnTo>
                  <a:pt x="1898865" y="3503955"/>
                </a:lnTo>
                <a:lnTo>
                  <a:pt x="1898865" y="1430045"/>
                </a:lnTo>
                <a:lnTo>
                  <a:pt x="3973030" y="1430045"/>
                </a:lnTo>
                <a:lnTo>
                  <a:pt x="3973030" y="1393215"/>
                </a:lnTo>
                <a:lnTo>
                  <a:pt x="0" y="1393215"/>
                </a:lnTo>
                <a:lnTo>
                  <a:pt x="0" y="1430045"/>
                </a:lnTo>
                <a:lnTo>
                  <a:pt x="1861566" y="1430045"/>
                </a:lnTo>
                <a:lnTo>
                  <a:pt x="1861566" y="3503955"/>
                </a:lnTo>
                <a:lnTo>
                  <a:pt x="0" y="3503955"/>
                </a:lnTo>
                <a:lnTo>
                  <a:pt x="0" y="3507765"/>
                </a:lnTo>
                <a:lnTo>
                  <a:pt x="0" y="3540785"/>
                </a:lnTo>
                <a:lnTo>
                  <a:pt x="8200682" y="3540785"/>
                </a:lnTo>
                <a:lnTo>
                  <a:pt x="8200682" y="5619775"/>
                </a:lnTo>
                <a:lnTo>
                  <a:pt x="8200682" y="5656605"/>
                </a:lnTo>
                <a:lnTo>
                  <a:pt x="8200682" y="7734325"/>
                </a:lnTo>
                <a:lnTo>
                  <a:pt x="6125540" y="7734325"/>
                </a:lnTo>
                <a:lnTo>
                  <a:pt x="6125540" y="5656605"/>
                </a:lnTo>
                <a:lnTo>
                  <a:pt x="8200682" y="5656605"/>
                </a:lnTo>
                <a:lnTo>
                  <a:pt x="8200682" y="5619775"/>
                </a:lnTo>
                <a:lnTo>
                  <a:pt x="6088227" y="5619775"/>
                </a:lnTo>
                <a:lnTo>
                  <a:pt x="6088227" y="5656605"/>
                </a:lnTo>
                <a:lnTo>
                  <a:pt x="6088227" y="7734325"/>
                </a:lnTo>
                <a:lnTo>
                  <a:pt x="4010329" y="7734325"/>
                </a:lnTo>
                <a:lnTo>
                  <a:pt x="4010329" y="5656605"/>
                </a:lnTo>
                <a:lnTo>
                  <a:pt x="6088227" y="5656605"/>
                </a:lnTo>
                <a:lnTo>
                  <a:pt x="6088227" y="5619775"/>
                </a:lnTo>
                <a:lnTo>
                  <a:pt x="3976763" y="5619775"/>
                </a:lnTo>
                <a:lnTo>
                  <a:pt x="3976763" y="5656605"/>
                </a:lnTo>
                <a:lnTo>
                  <a:pt x="3976763" y="7734325"/>
                </a:lnTo>
                <a:lnTo>
                  <a:pt x="1898865" y="7734325"/>
                </a:lnTo>
                <a:lnTo>
                  <a:pt x="1898865" y="5656605"/>
                </a:lnTo>
                <a:lnTo>
                  <a:pt x="3976763" y="5656605"/>
                </a:lnTo>
                <a:lnTo>
                  <a:pt x="3976763" y="5619775"/>
                </a:lnTo>
                <a:lnTo>
                  <a:pt x="0" y="5619775"/>
                </a:lnTo>
                <a:lnTo>
                  <a:pt x="0" y="5656605"/>
                </a:lnTo>
                <a:lnTo>
                  <a:pt x="1861566" y="5656605"/>
                </a:lnTo>
                <a:lnTo>
                  <a:pt x="1861566" y="7734325"/>
                </a:lnTo>
                <a:lnTo>
                  <a:pt x="0" y="7734325"/>
                </a:lnTo>
                <a:lnTo>
                  <a:pt x="0" y="7768615"/>
                </a:lnTo>
                <a:lnTo>
                  <a:pt x="1861566" y="7768615"/>
                </a:lnTo>
                <a:lnTo>
                  <a:pt x="1861566" y="9845929"/>
                </a:lnTo>
                <a:lnTo>
                  <a:pt x="1898865" y="9845929"/>
                </a:lnTo>
                <a:lnTo>
                  <a:pt x="1898865" y="7768615"/>
                </a:lnTo>
                <a:lnTo>
                  <a:pt x="3973030" y="7768615"/>
                </a:lnTo>
                <a:lnTo>
                  <a:pt x="3973030" y="9845929"/>
                </a:lnTo>
                <a:lnTo>
                  <a:pt x="4010329" y="9845929"/>
                </a:lnTo>
                <a:lnTo>
                  <a:pt x="4010329" y="7768615"/>
                </a:lnTo>
                <a:lnTo>
                  <a:pt x="6088227" y="7768615"/>
                </a:lnTo>
                <a:lnTo>
                  <a:pt x="6088227" y="9845929"/>
                </a:lnTo>
                <a:lnTo>
                  <a:pt x="6125540" y="9845929"/>
                </a:lnTo>
                <a:lnTo>
                  <a:pt x="6125540" y="7768615"/>
                </a:lnTo>
                <a:lnTo>
                  <a:pt x="8200682" y="7768615"/>
                </a:lnTo>
                <a:lnTo>
                  <a:pt x="8200682" y="9846335"/>
                </a:lnTo>
                <a:lnTo>
                  <a:pt x="0" y="9846335"/>
                </a:lnTo>
                <a:lnTo>
                  <a:pt x="0" y="9883165"/>
                </a:lnTo>
                <a:lnTo>
                  <a:pt x="8200682" y="9883165"/>
                </a:lnTo>
                <a:lnTo>
                  <a:pt x="10352202" y="9883165"/>
                </a:lnTo>
                <a:lnTo>
                  <a:pt x="18287988" y="9883165"/>
                </a:lnTo>
                <a:lnTo>
                  <a:pt x="18287988" y="9846335"/>
                </a:lnTo>
                <a:lnTo>
                  <a:pt x="10352202" y="9846335"/>
                </a:lnTo>
                <a:lnTo>
                  <a:pt x="10352202" y="9845929"/>
                </a:lnTo>
                <a:lnTo>
                  <a:pt x="10353192" y="9845929"/>
                </a:lnTo>
                <a:lnTo>
                  <a:pt x="10353192" y="7768615"/>
                </a:lnTo>
                <a:lnTo>
                  <a:pt x="12427356" y="7768615"/>
                </a:lnTo>
                <a:lnTo>
                  <a:pt x="12427356" y="9845929"/>
                </a:lnTo>
                <a:lnTo>
                  <a:pt x="12464656" y="9845929"/>
                </a:lnTo>
                <a:lnTo>
                  <a:pt x="12464656" y="7768615"/>
                </a:lnTo>
                <a:lnTo>
                  <a:pt x="14542554" y="7768615"/>
                </a:lnTo>
                <a:lnTo>
                  <a:pt x="14542554" y="9845929"/>
                </a:lnTo>
                <a:lnTo>
                  <a:pt x="14579867" y="9845929"/>
                </a:lnTo>
                <a:lnTo>
                  <a:pt x="14579867" y="7768615"/>
                </a:lnTo>
                <a:lnTo>
                  <a:pt x="16657752" y="7768615"/>
                </a:lnTo>
                <a:lnTo>
                  <a:pt x="16657752" y="9845929"/>
                </a:lnTo>
                <a:lnTo>
                  <a:pt x="16691331" y="9845929"/>
                </a:lnTo>
                <a:lnTo>
                  <a:pt x="16691331" y="7768615"/>
                </a:lnTo>
                <a:lnTo>
                  <a:pt x="18287988" y="7768615"/>
                </a:lnTo>
                <a:lnTo>
                  <a:pt x="18287988" y="7734325"/>
                </a:lnTo>
                <a:lnTo>
                  <a:pt x="16691331" y="7734325"/>
                </a:lnTo>
                <a:lnTo>
                  <a:pt x="16691331" y="5656605"/>
                </a:lnTo>
                <a:lnTo>
                  <a:pt x="18287988" y="5656605"/>
                </a:lnTo>
                <a:lnTo>
                  <a:pt x="18287988" y="5619775"/>
                </a:lnTo>
                <a:lnTo>
                  <a:pt x="16657752" y="5619775"/>
                </a:lnTo>
                <a:lnTo>
                  <a:pt x="16657752" y="5656605"/>
                </a:lnTo>
                <a:lnTo>
                  <a:pt x="16657752" y="7734325"/>
                </a:lnTo>
                <a:lnTo>
                  <a:pt x="14579867" y="7734325"/>
                </a:lnTo>
                <a:lnTo>
                  <a:pt x="14579867" y="5656605"/>
                </a:lnTo>
                <a:lnTo>
                  <a:pt x="16657752" y="5656605"/>
                </a:lnTo>
                <a:lnTo>
                  <a:pt x="16657752" y="5619775"/>
                </a:lnTo>
                <a:lnTo>
                  <a:pt x="14542554" y="5619775"/>
                </a:lnTo>
                <a:lnTo>
                  <a:pt x="14542554" y="5656605"/>
                </a:lnTo>
                <a:lnTo>
                  <a:pt x="14542554" y="7734325"/>
                </a:lnTo>
                <a:lnTo>
                  <a:pt x="12464656" y="7734325"/>
                </a:lnTo>
                <a:lnTo>
                  <a:pt x="12464656" y="5656605"/>
                </a:lnTo>
                <a:lnTo>
                  <a:pt x="14542554" y="5656605"/>
                </a:lnTo>
                <a:lnTo>
                  <a:pt x="14542554" y="5619775"/>
                </a:lnTo>
                <a:lnTo>
                  <a:pt x="12431090" y="5619775"/>
                </a:lnTo>
                <a:lnTo>
                  <a:pt x="12431090" y="5656605"/>
                </a:lnTo>
                <a:lnTo>
                  <a:pt x="12431090" y="7734325"/>
                </a:lnTo>
                <a:lnTo>
                  <a:pt x="10353192" y="7734325"/>
                </a:lnTo>
                <a:lnTo>
                  <a:pt x="10353192" y="5656605"/>
                </a:lnTo>
                <a:lnTo>
                  <a:pt x="12431090" y="5656605"/>
                </a:lnTo>
                <a:lnTo>
                  <a:pt x="12431090" y="5619775"/>
                </a:lnTo>
                <a:lnTo>
                  <a:pt x="10352202" y="5619775"/>
                </a:lnTo>
                <a:lnTo>
                  <a:pt x="10352202" y="5619254"/>
                </a:lnTo>
                <a:lnTo>
                  <a:pt x="10353192" y="5619254"/>
                </a:lnTo>
                <a:lnTo>
                  <a:pt x="10353192" y="3541369"/>
                </a:lnTo>
                <a:lnTo>
                  <a:pt x="10352202" y="3541369"/>
                </a:lnTo>
                <a:lnTo>
                  <a:pt x="10352202" y="3540785"/>
                </a:lnTo>
                <a:lnTo>
                  <a:pt x="18287988" y="3540785"/>
                </a:lnTo>
                <a:lnTo>
                  <a:pt x="18287988" y="3507765"/>
                </a:lnTo>
                <a:lnTo>
                  <a:pt x="16691331" y="3507765"/>
                </a:lnTo>
                <a:lnTo>
                  <a:pt x="16691331" y="1430045"/>
                </a:lnTo>
                <a:lnTo>
                  <a:pt x="18287988" y="1430045"/>
                </a:lnTo>
                <a:lnTo>
                  <a:pt x="18287988" y="13932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9883237"/>
            <a:ext cx="18288000" cy="403860"/>
          </a:xfrm>
          <a:custGeom>
            <a:avLst/>
            <a:gdLst/>
            <a:ahLst/>
            <a:cxnLst/>
            <a:rect l="l" t="t" r="r" b="b"/>
            <a:pathLst>
              <a:path w="18288000" h="403859">
                <a:moveTo>
                  <a:pt x="18287999" y="403761"/>
                </a:moveTo>
                <a:lnTo>
                  <a:pt x="0" y="403761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403761"/>
                </a:lnTo>
                <a:close/>
              </a:path>
            </a:pathLst>
          </a:custGeom>
          <a:solidFill>
            <a:srgbClr val="D9FF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176" y="5192831"/>
            <a:ext cx="5019674" cy="5094168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7561" y="7119331"/>
            <a:ext cx="2876549" cy="316766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7428" y="297774"/>
            <a:ext cx="10772775" cy="422909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8664" y="5487860"/>
            <a:ext cx="9686924" cy="3267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500" b="0" i="0">
                <a:solidFill>
                  <a:srgbClr val="D9FFF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883775"/>
          </a:xfrm>
          <a:custGeom>
            <a:avLst/>
            <a:gdLst/>
            <a:ahLst/>
            <a:cxnLst/>
            <a:rect l="l" t="t" r="r" b="b"/>
            <a:pathLst>
              <a:path w="18288000" h="9883775">
                <a:moveTo>
                  <a:pt x="0" y="9883237"/>
                </a:moveTo>
                <a:lnTo>
                  <a:pt x="18287998" y="9883237"/>
                </a:lnTo>
                <a:lnTo>
                  <a:pt x="18287998" y="0"/>
                </a:lnTo>
                <a:lnTo>
                  <a:pt x="0" y="0"/>
                </a:lnTo>
                <a:lnTo>
                  <a:pt x="0" y="9883237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601" y="784947"/>
            <a:ext cx="4947285" cy="1022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0" b="0" i="0">
                <a:solidFill>
                  <a:srgbClr val="D9FFFA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kaggle.com/datasets/navoneel/brain-mri-images-for-brain-tumor-detection" TargetMode="External"/><Relationship Id="rId3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465592" y="11"/>
              <a:ext cx="16822420" cy="7670165"/>
            </a:xfrm>
            <a:custGeom>
              <a:avLst/>
              <a:gdLst/>
              <a:ahLst/>
              <a:cxnLst/>
              <a:rect l="l" t="t" r="r" b="b"/>
              <a:pathLst>
                <a:path w="16822420" h="7670165">
                  <a:moveTo>
                    <a:pt x="2152510" y="1327950"/>
                  </a:moveTo>
                  <a:lnTo>
                    <a:pt x="2115197" y="1327950"/>
                  </a:lnTo>
                  <a:lnTo>
                    <a:pt x="2115197" y="3405848"/>
                  </a:lnTo>
                  <a:lnTo>
                    <a:pt x="2152510" y="3405848"/>
                  </a:lnTo>
                  <a:lnTo>
                    <a:pt x="2152510" y="1327950"/>
                  </a:lnTo>
                  <a:close/>
                </a:path>
                <a:path w="16822420" h="7670165">
                  <a:moveTo>
                    <a:pt x="4263974" y="1327950"/>
                  </a:moveTo>
                  <a:lnTo>
                    <a:pt x="4230395" y="1327950"/>
                  </a:lnTo>
                  <a:lnTo>
                    <a:pt x="4230395" y="3405848"/>
                  </a:lnTo>
                  <a:lnTo>
                    <a:pt x="4263974" y="3405848"/>
                  </a:lnTo>
                  <a:lnTo>
                    <a:pt x="4263974" y="1327950"/>
                  </a:lnTo>
                  <a:close/>
                </a:path>
                <a:path w="16822420" h="7670165">
                  <a:moveTo>
                    <a:pt x="6379172" y="1327950"/>
                  </a:moveTo>
                  <a:lnTo>
                    <a:pt x="6341872" y="1327950"/>
                  </a:lnTo>
                  <a:lnTo>
                    <a:pt x="6341872" y="3405848"/>
                  </a:lnTo>
                  <a:lnTo>
                    <a:pt x="6379172" y="3405848"/>
                  </a:lnTo>
                  <a:lnTo>
                    <a:pt x="6379172" y="1327950"/>
                  </a:lnTo>
                  <a:close/>
                </a:path>
                <a:path w="16822420" h="7670165">
                  <a:moveTo>
                    <a:pt x="10606837" y="1327950"/>
                  </a:moveTo>
                  <a:lnTo>
                    <a:pt x="10605846" y="1327950"/>
                  </a:lnTo>
                  <a:lnTo>
                    <a:pt x="10569524" y="1327950"/>
                  </a:lnTo>
                  <a:lnTo>
                    <a:pt x="10568534" y="1327950"/>
                  </a:lnTo>
                  <a:lnTo>
                    <a:pt x="10568534" y="3405848"/>
                  </a:lnTo>
                  <a:lnTo>
                    <a:pt x="10569524" y="3405848"/>
                  </a:lnTo>
                  <a:lnTo>
                    <a:pt x="10605846" y="3405848"/>
                  </a:lnTo>
                  <a:lnTo>
                    <a:pt x="10606837" y="3405848"/>
                  </a:lnTo>
                  <a:lnTo>
                    <a:pt x="10606837" y="1327950"/>
                  </a:lnTo>
                  <a:close/>
                </a:path>
                <a:path w="16822420" h="7670165">
                  <a:moveTo>
                    <a:pt x="12718301" y="1327950"/>
                  </a:moveTo>
                  <a:lnTo>
                    <a:pt x="12684722" y="1327950"/>
                  </a:lnTo>
                  <a:lnTo>
                    <a:pt x="12684722" y="3405848"/>
                  </a:lnTo>
                  <a:lnTo>
                    <a:pt x="12718301" y="3405848"/>
                  </a:lnTo>
                  <a:lnTo>
                    <a:pt x="12718301" y="1327950"/>
                  </a:lnTo>
                  <a:close/>
                </a:path>
                <a:path w="16822420" h="7670165">
                  <a:moveTo>
                    <a:pt x="14833499" y="1327950"/>
                  </a:moveTo>
                  <a:lnTo>
                    <a:pt x="14796199" y="1327950"/>
                  </a:lnTo>
                  <a:lnTo>
                    <a:pt x="14796199" y="3405848"/>
                  </a:lnTo>
                  <a:lnTo>
                    <a:pt x="14833499" y="3405848"/>
                  </a:lnTo>
                  <a:lnTo>
                    <a:pt x="14833499" y="1327950"/>
                  </a:lnTo>
                  <a:close/>
                </a:path>
                <a:path w="16822420" h="7670165">
                  <a:moveTo>
                    <a:pt x="16822395" y="1294345"/>
                  </a:moveTo>
                  <a:lnTo>
                    <a:pt x="14833499" y="1294345"/>
                  </a:lnTo>
                  <a:lnTo>
                    <a:pt x="14833499" y="0"/>
                  </a:lnTo>
                  <a:lnTo>
                    <a:pt x="14796199" y="0"/>
                  </a:lnTo>
                  <a:lnTo>
                    <a:pt x="14796199" y="1294345"/>
                  </a:lnTo>
                  <a:lnTo>
                    <a:pt x="12718301" y="1294345"/>
                  </a:lnTo>
                  <a:lnTo>
                    <a:pt x="12718301" y="0"/>
                  </a:lnTo>
                  <a:lnTo>
                    <a:pt x="12681001" y="0"/>
                  </a:lnTo>
                  <a:lnTo>
                    <a:pt x="12681001" y="1294345"/>
                  </a:lnTo>
                  <a:lnTo>
                    <a:pt x="10606837" y="1294345"/>
                  </a:lnTo>
                  <a:lnTo>
                    <a:pt x="10606837" y="1290650"/>
                  </a:lnTo>
                  <a:lnTo>
                    <a:pt x="10606837" y="0"/>
                  </a:lnTo>
                  <a:lnTo>
                    <a:pt x="10605846" y="0"/>
                  </a:lnTo>
                  <a:lnTo>
                    <a:pt x="10569524" y="0"/>
                  </a:lnTo>
                  <a:lnTo>
                    <a:pt x="10568534" y="0"/>
                  </a:lnTo>
                  <a:lnTo>
                    <a:pt x="10568534" y="1290535"/>
                  </a:lnTo>
                  <a:lnTo>
                    <a:pt x="8491626" y="1290535"/>
                  </a:lnTo>
                  <a:lnTo>
                    <a:pt x="8491626" y="215"/>
                  </a:lnTo>
                  <a:lnTo>
                    <a:pt x="8490648" y="215"/>
                  </a:lnTo>
                  <a:lnTo>
                    <a:pt x="8490648" y="0"/>
                  </a:lnTo>
                  <a:lnTo>
                    <a:pt x="8457070" y="0"/>
                  </a:lnTo>
                  <a:lnTo>
                    <a:pt x="8457070" y="215"/>
                  </a:lnTo>
                  <a:lnTo>
                    <a:pt x="8454326" y="215"/>
                  </a:lnTo>
                  <a:lnTo>
                    <a:pt x="8454326" y="7632916"/>
                  </a:lnTo>
                  <a:lnTo>
                    <a:pt x="37299" y="7632916"/>
                  </a:lnTo>
                  <a:lnTo>
                    <a:pt x="37299" y="5555196"/>
                  </a:lnTo>
                  <a:lnTo>
                    <a:pt x="2115197" y="5555196"/>
                  </a:lnTo>
                  <a:lnTo>
                    <a:pt x="2115197" y="7632522"/>
                  </a:lnTo>
                  <a:lnTo>
                    <a:pt x="2152510" y="7632522"/>
                  </a:lnTo>
                  <a:lnTo>
                    <a:pt x="2152510" y="5555196"/>
                  </a:lnTo>
                  <a:lnTo>
                    <a:pt x="4226674" y="5555196"/>
                  </a:lnTo>
                  <a:lnTo>
                    <a:pt x="4226674" y="7632522"/>
                  </a:lnTo>
                  <a:lnTo>
                    <a:pt x="4263974" y="7632522"/>
                  </a:lnTo>
                  <a:lnTo>
                    <a:pt x="4263974" y="5555196"/>
                  </a:lnTo>
                  <a:lnTo>
                    <a:pt x="6341872" y="5555196"/>
                  </a:lnTo>
                  <a:lnTo>
                    <a:pt x="6341872" y="7632522"/>
                  </a:lnTo>
                  <a:lnTo>
                    <a:pt x="6379172" y="7632522"/>
                  </a:lnTo>
                  <a:lnTo>
                    <a:pt x="6379172" y="5555196"/>
                  </a:lnTo>
                  <a:lnTo>
                    <a:pt x="8454326" y="5555196"/>
                  </a:lnTo>
                  <a:lnTo>
                    <a:pt x="8454326" y="5520906"/>
                  </a:lnTo>
                  <a:lnTo>
                    <a:pt x="6379172" y="5520906"/>
                  </a:lnTo>
                  <a:lnTo>
                    <a:pt x="6379172" y="3443186"/>
                  </a:lnTo>
                  <a:lnTo>
                    <a:pt x="8454326" y="3443186"/>
                  </a:lnTo>
                  <a:lnTo>
                    <a:pt x="8454326" y="3406356"/>
                  </a:lnTo>
                  <a:lnTo>
                    <a:pt x="6341872" y="3406356"/>
                  </a:lnTo>
                  <a:lnTo>
                    <a:pt x="6341872" y="3443186"/>
                  </a:lnTo>
                  <a:lnTo>
                    <a:pt x="6341872" y="5520906"/>
                  </a:lnTo>
                  <a:lnTo>
                    <a:pt x="4263974" y="5520906"/>
                  </a:lnTo>
                  <a:lnTo>
                    <a:pt x="4263974" y="3443186"/>
                  </a:lnTo>
                  <a:lnTo>
                    <a:pt x="6341872" y="3443186"/>
                  </a:lnTo>
                  <a:lnTo>
                    <a:pt x="6341872" y="3406356"/>
                  </a:lnTo>
                  <a:lnTo>
                    <a:pt x="4230395" y="3406356"/>
                  </a:lnTo>
                  <a:lnTo>
                    <a:pt x="4230395" y="3443186"/>
                  </a:lnTo>
                  <a:lnTo>
                    <a:pt x="4230395" y="5520906"/>
                  </a:lnTo>
                  <a:lnTo>
                    <a:pt x="2152510" y="5520906"/>
                  </a:lnTo>
                  <a:lnTo>
                    <a:pt x="2152510" y="3443186"/>
                  </a:lnTo>
                  <a:lnTo>
                    <a:pt x="4230395" y="3443186"/>
                  </a:lnTo>
                  <a:lnTo>
                    <a:pt x="4230395" y="3406356"/>
                  </a:lnTo>
                  <a:lnTo>
                    <a:pt x="2115197" y="3406356"/>
                  </a:lnTo>
                  <a:lnTo>
                    <a:pt x="2115197" y="3443186"/>
                  </a:lnTo>
                  <a:lnTo>
                    <a:pt x="2115197" y="5520906"/>
                  </a:lnTo>
                  <a:lnTo>
                    <a:pt x="37299" y="5520906"/>
                  </a:lnTo>
                  <a:lnTo>
                    <a:pt x="37299" y="3443186"/>
                  </a:lnTo>
                  <a:lnTo>
                    <a:pt x="2115197" y="3443186"/>
                  </a:lnTo>
                  <a:lnTo>
                    <a:pt x="2115197" y="3406356"/>
                  </a:lnTo>
                  <a:lnTo>
                    <a:pt x="37299" y="3406356"/>
                  </a:lnTo>
                  <a:lnTo>
                    <a:pt x="37299" y="1327365"/>
                  </a:lnTo>
                  <a:lnTo>
                    <a:pt x="8454326" y="1327365"/>
                  </a:lnTo>
                  <a:lnTo>
                    <a:pt x="8454326" y="1294345"/>
                  </a:lnTo>
                  <a:lnTo>
                    <a:pt x="6379172" y="1294345"/>
                  </a:lnTo>
                  <a:lnTo>
                    <a:pt x="6379172" y="0"/>
                  </a:lnTo>
                  <a:lnTo>
                    <a:pt x="6341872" y="0"/>
                  </a:lnTo>
                  <a:lnTo>
                    <a:pt x="6341872" y="1294345"/>
                  </a:lnTo>
                  <a:lnTo>
                    <a:pt x="4263974" y="1294345"/>
                  </a:lnTo>
                  <a:lnTo>
                    <a:pt x="4263974" y="0"/>
                  </a:lnTo>
                  <a:lnTo>
                    <a:pt x="4226674" y="0"/>
                  </a:lnTo>
                  <a:lnTo>
                    <a:pt x="4226674" y="1294345"/>
                  </a:lnTo>
                  <a:lnTo>
                    <a:pt x="2152510" y="1294345"/>
                  </a:lnTo>
                  <a:lnTo>
                    <a:pt x="2152510" y="1290650"/>
                  </a:lnTo>
                  <a:lnTo>
                    <a:pt x="2152510" y="0"/>
                  </a:lnTo>
                  <a:lnTo>
                    <a:pt x="2115197" y="0"/>
                  </a:lnTo>
                  <a:lnTo>
                    <a:pt x="2115197" y="1290535"/>
                  </a:lnTo>
                  <a:lnTo>
                    <a:pt x="37299" y="1290535"/>
                  </a:lnTo>
                  <a:lnTo>
                    <a:pt x="37299" y="215"/>
                  </a:lnTo>
                  <a:lnTo>
                    <a:pt x="0" y="215"/>
                  </a:lnTo>
                  <a:lnTo>
                    <a:pt x="0" y="1290535"/>
                  </a:lnTo>
                  <a:lnTo>
                    <a:pt x="0" y="1294345"/>
                  </a:lnTo>
                  <a:lnTo>
                    <a:pt x="0" y="7669746"/>
                  </a:lnTo>
                  <a:lnTo>
                    <a:pt x="8454326" y="7669746"/>
                  </a:lnTo>
                  <a:lnTo>
                    <a:pt x="10605846" y="7669746"/>
                  </a:lnTo>
                  <a:lnTo>
                    <a:pt x="16822395" y="7669746"/>
                  </a:lnTo>
                  <a:lnTo>
                    <a:pt x="16822395" y="7632916"/>
                  </a:lnTo>
                  <a:lnTo>
                    <a:pt x="10605846" y="7632916"/>
                  </a:lnTo>
                  <a:lnTo>
                    <a:pt x="8491626" y="7632916"/>
                  </a:lnTo>
                  <a:lnTo>
                    <a:pt x="8491626" y="5555196"/>
                  </a:lnTo>
                  <a:lnTo>
                    <a:pt x="10568534" y="5555196"/>
                  </a:lnTo>
                  <a:lnTo>
                    <a:pt x="10568534" y="7632522"/>
                  </a:lnTo>
                  <a:lnTo>
                    <a:pt x="10569524" y="7632522"/>
                  </a:lnTo>
                  <a:lnTo>
                    <a:pt x="10605846" y="7632522"/>
                  </a:lnTo>
                  <a:lnTo>
                    <a:pt x="10606837" y="7632522"/>
                  </a:lnTo>
                  <a:lnTo>
                    <a:pt x="10606837" y="5555196"/>
                  </a:lnTo>
                  <a:lnTo>
                    <a:pt x="12681001" y="5555196"/>
                  </a:lnTo>
                  <a:lnTo>
                    <a:pt x="12681001" y="7632522"/>
                  </a:lnTo>
                  <a:lnTo>
                    <a:pt x="12718301" y="7632522"/>
                  </a:lnTo>
                  <a:lnTo>
                    <a:pt x="12718301" y="5555196"/>
                  </a:lnTo>
                  <a:lnTo>
                    <a:pt x="14796199" y="5555196"/>
                  </a:lnTo>
                  <a:lnTo>
                    <a:pt x="14796199" y="7632522"/>
                  </a:lnTo>
                  <a:lnTo>
                    <a:pt x="14833499" y="7632522"/>
                  </a:lnTo>
                  <a:lnTo>
                    <a:pt x="14833499" y="5555196"/>
                  </a:lnTo>
                  <a:lnTo>
                    <a:pt x="16822395" y="5555196"/>
                  </a:lnTo>
                  <a:lnTo>
                    <a:pt x="16822395" y="5520906"/>
                  </a:lnTo>
                  <a:lnTo>
                    <a:pt x="14833499" y="5520906"/>
                  </a:lnTo>
                  <a:lnTo>
                    <a:pt x="14833499" y="3443186"/>
                  </a:lnTo>
                  <a:lnTo>
                    <a:pt x="16822395" y="3443186"/>
                  </a:lnTo>
                  <a:lnTo>
                    <a:pt x="16822395" y="3406356"/>
                  </a:lnTo>
                  <a:lnTo>
                    <a:pt x="14796199" y="3406356"/>
                  </a:lnTo>
                  <a:lnTo>
                    <a:pt x="14796199" y="3443186"/>
                  </a:lnTo>
                  <a:lnTo>
                    <a:pt x="14796199" y="5520906"/>
                  </a:lnTo>
                  <a:lnTo>
                    <a:pt x="12718301" y="5520906"/>
                  </a:lnTo>
                  <a:lnTo>
                    <a:pt x="12718301" y="3443186"/>
                  </a:lnTo>
                  <a:lnTo>
                    <a:pt x="14796199" y="3443186"/>
                  </a:lnTo>
                  <a:lnTo>
                    <a:pt x="14796199" y="3406356"/>
                  </a:lnTo>
                  <a:lnTo>
                    <a:pt x="12684722" y="3406356"/>
                  </a:lnTo>
                  <a:lnTo>
                    <a:pt x="12684722" y="3443186"/>
                  </a:lnTo>
                  <a:lnTo>
                    <a:pt x="12684722" y="5520906"/>
                  </a:lnTo>
                  <a:lnTo>
                    <a:pt x="10606837" y="5520906"/>
                  </a:lnTo>
                  <a:lnTo>
                    <a:pt x="10606837" y="3443186"/>
                  </a:lnTo>
                  <a:lnTo>
                    <a:pt x="12684722" y="3443186"/>
                  </a:lnTo>
                  <a:lnTo>
                    <a:pt x="12684722" y="3406356"/>
                  </a:lnTo>
                  <a:lnTo>
                    <a:pt x="10605846" y="3406356"/>
                  </a:lnTo>
                  <a:lnTo>
                    <a:pt x="10568534" y="3406356"/>
                  </a:lnTo>
                  <a:lnTo>
                    <a:pt x="10568534" y="3443186"/>
                  </a:lnTo>
                  <a:lnTo>
                    <a:pt x="10568534" y="5520906"/>
                  </a:lnTo>
                  <a:lnTo>
                    <a:pt x="8491626" y="5520906"/>
                  </a:lnTo>
                  <a:lnTo>
                    <a:pt x="8491626" y="3443186"/>
                  </a:lnTo>
                  <a:lnTo>
                    <a:pt x="10568534" y="3443186"/>
                  </a:lnTo>
                  <a:lnTo>
                    <a:pt x="10568534" y="3406356"/>
                  </a:lnTo>
                  <a:lnTo>
                    <a:pt x="8491626" y="3406356"/>
                  </a:lnTo>
                  <a:lnTo>
                    <a:pt x="8491626" y="1327365"/>
                  </a:lnTo>
                  <a:lnTo>
                    <a:pt x="10605846" y="1327365"/>
                  </a:lnTo>
                  <a:lnTo>
                    <a:pt x="16822395" y="1327365"/>
                  </a:lnTo>
                  <a:lnTo>
                    <a:pt x="16822395" y="1294345"/>
                  </a:lnTo>
                  <a:close/>
                </a:path>
              </a:pathLst>
            </a:custGeom>
            <a:solidFill>
              <a:srgbClr val="FFFFFF">
                <a:alpha val="10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9883237"/>
              <a:ext cx="18288000" cy="403860"/>
            </a:xfrm>
            <a:custGeom>
              <a:avLst/>
              <a:gdLst/>
              <a:ahLst/>
              <a:cxnLst/>
              <a:rect l="l" t="t" r="r" b="b"/>
              <a:pathLst>
                <a:path w="18288000" h="403859">
                  <a:moveTo>
                    <a:pt x="18287999" y="403761"/>
                  </a:moveTo>
                  <a:lnTo>
                    <a:pt x="0" y="403761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03761"/>
                  </a:lnTo>
                  <a:close/>
                </a:path>
              </a:pathLst>
            </a:custGeom>
            <a:solidFill>
              <a:srgbClr val="D9FF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9903" y="851141"/>
              <a:ext cx="5467349" cy="943585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551" y="1987295"/>
              <a:ext cx="11923775" cy="51206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551" y="2673095"/>
              <a:ext cx="10475975" cy="51511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6047" y="4319015"/>
              <a:ext cx="6894575" cy="302971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4607" y="3608831"/>
              <a:ext cx="3992879" cy="62788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5191" y="7522463"/>
              <a:ext cx="2676143" cy="524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11"/>
              <a:ext cx="18288000" cy="9740265"/>
            </a:xfrm>
            <a:custGeom>
              <a:avLst/>
              <a:gdLst/>
              <a:ahLst/>
              <a:cxnLst/>
              <a:rect l="l" t="t" r="r" b="b"/>
              <a:pathLst>
                <a:path w="18288000" h="9740265">
                  <a:moveTo>
                    <a:pt x="1766417" y="3398139"/>
                  </a:moveTo>
                  <a:lnTo>
                    <a:pt x="1729105" y="3398139"/>
                  </a:lnTo>
                  <a:lnTo>
                    <a:pt x="1729105" y="5476037"/>
                  </a:lnTo>
                  <a:lnTo>
                    <a:pt x="1766417" y="5476037"/>
                  </a:lnTo>
                  <a:lnTo>
                    <a:pt x="1766417" y="3398139"/>
                  </a:lnTo>
                  <a:close/>
                </a:path>
                <a:path w="18288000" h="9740265">
                  <a:moveTo>
                    <a:pt x="1766417" y="0"/>
                  </a:moveTo>
                  <a:lnTo>
                    <a:pt x="1729105" y="0"/>
                  </a:lnTo>
                  <a:lnTo>
                    <a:pt x="1729105" y="1249362"/>
                  </a:lnTo>
                  <a:lnTo>
                    <a:pt x="1766417" y="1249362"/>
                  </a:lnTo>
                  <a:lnTo>
                    <a:pt x="1766417" y="0"/>
                  </a:lnTo>
                  <a:close/>
                </a:path>
                <a:path w="18288000" h="9740265">
                  <a:moveTo>
                    <a:pt x="3877881" y="3398139"/>
                  </a:moveTo>
                  <a:lnTo>
                    <a:pt x="3844315" y="3398139"/>
                  </a:lnTo>
                  <a:lnTo>
                    <a:pt x="3844315" y="5476037"/>
                  </a:lnTo>
                  <a:lnTo>
                    <a:pt x="3877881" y="5476037"/>
                  </a:lnTo>
                  <a:lnTo>
                    <a:pt x="3877881" y="3398139"/>
                  </a:lnTo>
                  <a:close/>
                </a:path>
                <a:path w="18288000" h="9740265">
                  <a:moveTo>
                    <a:pt x="3877881" y="0"/>
                  </a:moveTo>
                  <a:lnTo>
                    <a:pt x="3844315" y="0"/>
                  </a:lnTo>
                  <a:lnTo>
                    <a:pt x="3844315" y="1249362"/>
                  </a:lnTo>
                  <a:lnTo>
                    <a:pt x="3877881" y="1249362"/>
                  </a:lnTo>
                  <a:lnTo>
                    <a:pt x="3877881" y="0"/>
                  </a:lnTo>
                  <a:close/>
                </a:path>
                <a:path w="18288000" h="9740265">
                  <a:moveTo>
                    <a:pt x="5993079" y="3398139"/>
                  </a:moveTo>
                  <a:lnTo>
                    <a:pt x="5955779" y="3398139"/>
                  </a:lnTo>
                  <a:lnTo>
                    <a:pt x="5955779" y="5476037"/>
                  </a:lnTo>
                  <a:lnTo>
                    <a:pt x="5993079" y="5476037"/>
                  </a:lnTo>
                  <a:lnTo>
                    <a:pt x="5993079" y="3398139"/>
                  </a:lnTo>
                  <a:close/>
                </a:path>
                <a:path w="18288000" h="9740265">
                  <a:moveTo>
                    <a:pt x="5993079" y="0"/>
                  </a:moveTo>
                  <a:lnTo>
                    <a:pt x="5955779" y="0"/>
                  </a:lnTo>
                  <a:lnTo>
                    <a:pt x="5955779" y="1249362"/>
                  </a:lnTo>
                  <a:lnTo>
                    <a:pt x="5993079" y="1249362"/>
                  </a:lnTo>
                  <a:lnTo>
                    <a:pt x="5993079" y="0"/>
                  </a:lnTo>
                  <a:close/>
                </a:path>
                <a:path w="18288000" h="9740265">
                  <a:moveTo>
                    <a:pt x="12332208" y="3398139"/>
                  </a:moveTo>
                  <a:lnTo>
                    <a:pt x="12298629" y="3398139"/>
                  </a:lnTo>
                  <a:lnTo>
                    <a:pt x="12298629" y="5476037"/>
                  </a:lnTo>
                  <a:lnTo>
                    <a:pt x="12332208" y="5476037"/>
                  </a:lnTo>
                  <a:lnTo>
                    <a:pt x="12332208" y="3398139"/>
                  </a:lnTo>
                  <a:close/>
                </a:path>
                <a:path w="18288000" h="9740265">
                  <a:moveTo>
                    <a:pt x="12332208" y="0"/>
                  </a:moveTo>
                  <a:lnTo>
                    <a:pt x="12298629" y="0"/>
                  </a:lnTo>
                  <a:lnTo>
                    <a:pt x="12298629" y="1249362"/>
                  </a:lnTo>
                  <a:lnTo>
                    <a:pt x="12332208" y="1249362"/>
                  </a:lnTo>
                  <a:lnTo>
                    <a:pt x="12332208" y="0"/>
                  </a:lnTo>
                  <a:close/>
                </a:path>
                <a:path w="18288000" h="9740265">
                  <a:moveTo>
                    <a:pt x="14447406" y="3398139"/>
                  </a:moveTo>
                  <a:lnTo>
                    <a:pt x="14410106" y="3398139"/>
                  </a:lnTo>
                  <a:lnTo>
                    <a:pt x="14410106" y="5476037"/>
                  </a:lnTo>
                  <a:lnTo>
                    <a:pt x="14447406" y="5476037"/>
                  </a:lnTo>
                  <a:lnTo>
                    <a:pt x="14447406" y="3398139"/>
                  </a:lnTo>
                  <a:close/>
                </a:path>
                <a:path w="18288000" h="9740265">
                  <a:moveTo>
                    <a:pt x="14447406" y="0"/>
                  </a:moveTo>
                  <a:lnTo>
                    <a:pt x="14410106" y="0"/>
                  </a:lnTo>
                  <a:lnTo>
                    <a:pt x="14410106" y="1249362"/>
                  </a:lnTo>
                  <a:lnTo>
                    <a:pt x="14447406" y="1249362"/>
                  </a:lnTo>
                  <a:lnTo>
                    <a:pt x="14447406" y="0"/>
                  </a:lnTo>
                  <a:close/>
                </a:path>
                <a:path w="18288000" h="9740265">
                  <a:moveTo>
                    <a:pt x="16558883" y="3398139"/>
                  </a:moveTo>
                  <a:lnTo>
                    <a:pt x="16525304" y="3398139"/>
                  </a:lnTo>
                  <a:lnTo>
                    <a:pt x="16525304" y="5476037"/>
                  </a:lnTo>
                  <a:lnTo>
                    <a:pt x="16558883" y="5476037"/>
                  </a:lnTo>
                  <a:lnTo>
                    <a:pt x="16558883" y="3398139"/>
                  </a:lnTo>
                  <a:close/>
                </a:path>
                <a:path w="18288000" h="9740265">
                  <a:moveTo>
                    <a:pt x="16558883" y="0"/>
                  </a:moveTo>
                  <a:lnTo>
                    <a:pt x="16525304" y="0"/>
                  </a:lnTo>
                  <a:lnTo>
                    <a:pt x="16525304" y="1249362"/>
                  </a:lnTo>
                  <a:lnTo>
                    <a:pt x="16558883" y="1249362"/>
                  </a:lnTo>
                  <a:lnTo>
                    <a:pt x="16558883" y="0"/>
                  </a:lnTo>
                  <a:close/>
                </a:path>
                <a:path w="18288000" h="9740265">
                  <a:moveTo>
                    <a:pt x="18287988" y="1249984"/>
                  </a:moveTo>
                  <a:lnTo>
                    <a:pt x="16525304" y="1249984"/>
                  </a:lnTo>
                  <a:lnTo>
                    <a:pt x="16525304" y="1286814"/>
                  </a:lnTo>
                  <a:lnTo>
                    <a:pt x="16525304" y="3364534"/>
                  </a:lnTo>
                  <a:lnTo>
                    <a:pt x="14447406" y="3364534"/>
                  </a:lnTo>
                  <a:lnTo>
                    <a:pt x="14447406" y="1286814"/>
                  </a:lnTo>
                  <a:lnTo>
                    <a:pt x="16525304" y="1286814"/>
                  </a:lnTo>
                  <a:lnTo>
                    <a:pt x="16525304" y="1249984"/>
                  </a:lnTo>
                  <a:lnTo>
                    <a:pt x="14410106" y="1249984"/>
                  </a:lnTo>
                  <a:lnTo>
                    <a:pt x="14410106" y="1286814"/>
                  </a:lnTo>
                  <a:lnTo>
                    <a:pt x="14410106" y="3364534"/>
                  </a:lnTo>
                  <a:lnTo>
                    <a:pt x="12332208" y="3364534"/>
                  </a:lnTo>
                  <a:lnTo>
                    <a:pt x="12332208" y="1286814"/>
                  </a:lnTo>
                  <a:lnTo>
                    <a:pt x="14410106" y="1286814"/>
                  </a:lnTo>
                  <a:lnTo>
                    <a:pt x="14410106" y="1249984"/>
                  </a:lnTo>
                  <a:lnTo>
                    <a:pt x="12294908" y="1249984"/>
                  </a:lnTo>
                  <a:lnTo>
                    <a:pt x="12294908" y="1286814"/>
                  </a:lnTo>
                  <a:lnTo>
                    <a:pt x="12294908" y="3364534"/>
                  </a:lnTo>
                  <a:lnTo>
                    <a:pt x="10220744" y="3364534"/>
                  </a:lnTo>
                  <a:lnTo>
                    <a:pt x="10220744" y="3360839"/>
                  </a:lnTo>
                  <a:lnTo>
                    <a:pt x="10220744" y="1286814"/>
                  </a:lnTo>
                  <a:lnTo>
                    <a:pt x="12294908" y="1286814"/>
                  </a:lnTo>
                  <a:lnTo>
                    <a:pt x="12294908" y="1249984"/>
                  </a:lnTo>
                  <a:lnTo>
                    <a:pt x="10219753" y="1249984"/>
                  </a:lnTo>
                  <a:lnTo>
                    <a:pt x="10219753" y="1249362"/>
                  </a:lnTo>
                  <a:lnTo>
                    <a:pt x="10220744" y="1249362"/>
                  </a:lnTo>
                  <a:lnTo>
                    <a:pt x="10220744" y="0"/>
                  </a:lnTo>
                  <a:lnTo>
                    <a:pt x="10183431" y="0"/>
                  </a:lnTo>
                  <a:lnTo>
                    <a:pt x="10183431" y="304"/>
                  </a:lnTo>
                  <a:lnTo>
                    <a:pt x="10182454" y="304"/>
                  </a:lnTo>
                  <a:lnTo>
                    <a:pt x="10182454" y="9703105"/>
                  </a:lnTo>
                  <a:lnTo>
                    <a:pt x="8105546" y="9703105"/>
                  </a:lnTo>
                  <a:lnTo>
                    <a:pt x="8105546" y="7625385"/>
                  </a:lnTo>
                  <a:lnTo>
                    <a:pt x="10182454" y="7625385"/>
                  </a:lnTo>
                  <a:lnTo>
                    <a:pt x="10182454" y="7591095"/>
                  </a:lnTo>
                  <a:lnTo>
                    <a:pt x="8105546" y="7591095"/>
                  </a:lnTo>
                  <a:lnTo>
                    <a:pt x="8105546" y="5513375"/>
                  </a:lnTo>
                  <a:lnTo>
                    <a:pt x="10182454" y="5513375"/>
                  </a:lnTo>
                  <a:lnTo>
                    <a:pt x="10182454" y="5476545"/>
                  </a:lnTo>
                  <a:lnTo>
                    <a:pt x="8105546" y="5476545"/>
                  </a:lnTo>
                  <a:lnTo>
                    <a:pt x="8105546" y="3397554"/>
                  </a:lnTo>
                  <a:lnTo>
                    <a:pt x="10182454" y="3397554"/>
                  </a:lnTo>
                  <a:lnTo>
                    <a:pt x="10182454" y="3360724"/>
                  </a:lnTo>
                  <a:lnTo>
                    <a:pt x="8105546" y="3360724"/>
                  </a:lnTo>
                  <a:lnTo>
                    <a:pt x="8105546" y="1286814"/>
                  </a:lnTo>
                  <a:lnTo>
                    <a:pt x="10182454" y="1286814"/>
                  </a:lnTo>
                  <a:lnTo>
                    <a:pt x="10182454" y="1249984"/>
                  </a:lnTo>
                  <a:lnTo>
                    <a:pt x="8105546" y="1249984"/>
                  </a:lnTo>
                  <a:lnTo>
                    <a:pt x="8105546" y="304"/>
                  </a:lnTo>
                  <a:lnTo>
                    <a:pt x="8104556" y="304"/>
                  </a:lnTo>
                  <a:lnTo>
                    <a:pt x="8104556" y="0"/>
                  </a:lnTo>
                  <a:lnTo>
                    <a:pt x="8070977" y="0"/>
                  </a:lnTo>
                  <a:lnTo>
                    <a:pt x="8070977" y="304"/>
                  </a:lnTo>
                  <a:lnTo>
                    <a:pt x="8068234" y="304"/>
                  </a:lnTo>
                  <a:lnTo>
                    <a:pt x="8068234" y="1249984"/>
                  </a:lnTo>
                  <a:lnTo>
                    <a:pt x="8068234" y="1286814"/>
                  </a:lnTo>
                  <a:lnTo>
                    <a:pt x="8068234" y="3360724"/>
                  </a:lnTo>
                  <a:lnTo>
                    <a:pt x="8068234" y="3364534"/>
                  </a:lnTo>
                  <a:lnTo>
                    <a:pt x="5993079" y="3364534"/>
                  </a:lnTo>
                  <a:lnTo>
                    <a:pt x="5993079" y="1286814"/>
                  </a:lnTo>
                  <a:lnTo>
                    <a:pt x="8068234" y="1286814"/>
                  </a:lnTo>
                  <a:lnTo>
                    <a:pt x="8068234" y="1249984"/>
                  </a:lnTo>
                  <a:lnTo>
                    <a:pt x="5955779" y="1249984"/>
                  </a:lnTo>
                  <a:lnTo>
                    <a:pt x="5955779" y="1286814"/>
                  </a:lnTo>
                  <a:lnTo>
                    <a:pt x="5955779" y="3364534"/>
                  </a:lnTo>
                  <a:lnTo>
                    <a:pt x="3877881" y="3364534"/>
                  </a:lnTo>
                  <a:lnTo>
                    <a:pt x="3877881" y="1286814"/>
                  </a:lnTo>
                  <a:lnTo>
                    <a:pt x="5955779" y="1286814"/>
                  </a:lnTo>
                  <a:lnTo>
                    <a:pt x="5955779" y="1249984"/>
                  </a:lnTo>
                  <a:lnTo>
                    <a:pt x="3840581" y="1249984"/>
                  </a:lnTo>
                  <a:lnTo>
                    <a:pt x="3840581" y="1286814"/>
                  </a:lnTo>
                  <a:lnTo>
                    <a:pt x="3840581" y="3364534"/>
                  </a:lnTo>
                  <a:lnTo>
                    <a:pt x="1766417" y="3364534"/>
                  </a:lnTo>
                  <a:lnTo>
                    <a:pt x="1766417" y="3360724"/>
                  </a:lnTo>
                  <a:lnTo>
                    <a:pt x="1766417" y="1286814"/>
                  </a:lnTo>
                  <a:lnTo>
                    <a:pt x="3840581" y="1286814"/>
                  </a:lnTo>
                  <a:lnTo>
                    <a:pt x="3840581" y="1249984"/>
                  </a:lnTo>
                  <a:lnTo>
                    <a:pt x="0" y="1249984"/>
                  </a:lnTo>
                  <a:lnTo>
                    <a:pt x="0" y="1286814"/>
                  </a:lnTo>
                  <a:lnTo>
                    <a:pt x="1729105" y="1286814"/>
                  </a:lnTo>
                  <a:lnTo>
                    <a:pt x="1729105" y="3360724"/>
                  </a:lnTo>
                  <a:lnTo>
                    <a:pt x="0" y="3360724"/>
                  </a:lnTo>
                  <a:lnTo>
                    <a:pt x="0" y="3364534"/>
                  </a:lnTo>
                  <a:lnTo>
                    <a:pt x="0" y="3397554"/>
                  </a:lnTo>
                  <a:lnTo>
                    <a:pt x="8068234" y="3397554"/>
                  </a:lnTo>
                  <a:lnTo>
                    <a:pt x="8068234" y="5476545"/>
                  </a:lnTo>
                  <a:lnTo>
                    <a:pt x="8068234" y="5513375"/>
                  </a:lnTo>
                  <a:lnTo>
                    <a:pt x="8068234" y="7591095"/>
                  </a:lnTo>
                  <a:lnTo>
                    <a:pt x="5993079" y="7591095"/>
                  </a:lnTo>
                  <a:lnTo>
                    <a:pt x="5993079" y="5513375"/>
                  </a:lnTo>
                  <a:lnTo>
                    <a:pt x="8068234" y="5513375"/>
                  </a:lnTo>
                  <a:lnTo>
                    <a:pt x="8068234" y="5476545"/>
                  </a:lnTo>
                  <a:lnTo>
                    <a:pt x="5955779" y="5476545"/>
                  </a:lnTo>
                  <a:lnTo>
                    <a:pt x="5955779" y="5513375"/>
                  </a:lnTo>
                  <a:lnTo>
                    <a:pt x="5955779" y="7591095"/>
                  </a:lnTo>
                  <a:lnTo>
                    <a:pt x="3877881" y="7591095"/>
                  </a:lnTo>
                  <a:lnTo>
                    <a:pt x="3877881" y="5513375"/>
                  </a:lnTo>
                  <a:lnTo>
                    <a:pt x="5955779" y="5513375"/>
                  </a:lnTo>
                  <a:lnTo>
                    <a:pt x="5955779" y="5476545"/>
                  </a:lnTo>
                  <a:lnTo>
                    <a:pt x="3844315" y="5476545"/>
                  </a:lnTo>
                  <a:lnTo>
                    <a:pt x="3844315" y="5513375"/>
                  </a:lnTo>
                  <a:lnTo>
                    <a:pt x="3844315" y="7591095"/>
                  </a:lnTo>
                  <a:lnTo>
                    <a:pt x="1766417" y="7591095"/>
                  </a:lnTo>
                  <a:lnTo>
                    <a:pt x="1766417" y="5513375"/>
                  </a:lnTo>
                  <a:lnTo>
                    <a:pt x="3844315" y="5513375"/>
                  </a:lnTo>
                  <a:lnTo>
                    <a:pt x="3844315" y="5476545"/>
                  </a:lnTo>
                  <a:lnTo>
                    <a:pt x="0" y="5476545"/>
                  </a:lnTo>
                  <a:lnTo>
                    <a:pt x="0" y="5513375"/>
                  </a:lnTo>
                  <a:lnTo>
                    <a:pt x="1729105" y="5513375"/>
                  </a:lnTo>
                  <a:lnTo>
                    <a:pt x="1729105" y="7591095"/>
                  </a:lnTo>
                  <a:lnTo>
                    <a:pt x="0" y="7591095"/>
                  </a:lnTo>
                  <a:lnTo>
                    <a:pt x="0" y="7625385"/>
                  </a:lnTo>
                  <a:lnTo>
                    <a:pt x="1729105" y="7625385"/>
                  </a:lnTo>
                  <a:lnTo>
                    <a:pt x="1729105" y="9702698"/>
                  </a:lnTo>
                  <a:lnTo>
                    <a:pt x="1766417" y="9702698"/>
                  </a:lnTo>
                  <a:lnTo>
                    <a:pt x="1766417" y="7625385"/>
                  </a:lnTo>
                  <a:lnTo>
                    <a:pt x="3840581" y="7625385"/>
                  </a:lnTo>
                  <a:lnTo>
                    <a:pt x="3840581" y="9702698"/>
                  </a:lnTo>
                  <a:lnTo>
                    <a:pt x="3877881" y="9702698"/>
                  </a:lnTo>
                  <a:lnTo>
                    <a:pt x="3877881" y="7625385"/>
                  </a:lnTo>
                  <a:lnTo>
                    <a:pt x="5955779" y="7625385"/>
                  </a:lnTo>
                  <a:lnTo>
                    <a:pt x="5955779" y="9702698"/>
                  </a:lnTo>
                  <a:lnTo>
                    <a:pt x="5993079" y="9702698"/>
                  </a:lnTo>
                  <a:lnTo>
                    <a:pt x="5993079" y="7625385"/>
                  </a:lnTo>
                  <a:lnTo>
                    <a:pt x="8068234" y="7625385"/>
                  </a:lnTo>
                  <a:lnTo>
                    <a:pt x="8068234" y="9703105"/>
                  </a:lnTo>
                  <a:lnTo>
                    <a:pt x="0" y="9703105"/>
                  </a:lnTo>
                  <a:lnTo>
                    <a:pt x="0" y="9739935"/>
                  </a:lnTo>
                  <a:lnTo>
                    <a:pt x="8068234" y="9739935"/>
                  </a:lnTo>
                  <a:lnTo>
                    <a:pt x="10219753" y="9739935"/>
                  </a:lnTo>
                  <a:lnTo>
                    <a:pt x="18287988" y="9739935"/>
                  </a:lnTo>
                  <a:lnTo>
                    <a:pt x="18287988" y="9703105"/>
                  </a:lnTo>
                  <a:lnTo>
                    <a:pt x="10219753" y="9703105"/>
                  </a:lnTo>
                  <a:lnTo>
                    <a:pt x="10219753" y="9702698"/>
                  </a:lnTo>
                  <a:lnTo>
                    <a:pt x="10220744" y="9702698"/>
                  </a:lnTo>
                  <a:lnTo>
                    <a:pt x="10220744" y="7625385"/>
                  </a:lnTo>
                  <a:lnTo>
                    <a:pt x="12294908" y="7625385"/>
                  </a:lnTo>
                  <a:lnTo>
                    <a:pt x="12294908" y="9702698"/>
                  </a:lnTo>
                  <a:lnTo>
                    <a:pt x="12332208" y="9702698"/>
                  </a:lnTo>
                  <a:lnTo>
                    <a:pt x="12332208" y="7625385"/>
                  </a:lnTo>
                  <a:lnTo>
                    <a:pt x="14410106" y="7625385"/>
                  </a:lnTo>
                  <a:lnTo>
                    <a:pt x="14410106" y="9702698"/>
                  </a:lnTo>
                  <a:lnTo>
                    <a:pt x="14447406" y="9702698"/>
                  </a:lnTo>
                  <a:lnTo>
                    <a:pt x="14447406" y="7625385"/>
                  </a:lnTo>
                  <a:lnTo>
                    <a:pt x="16525304" y="7625385"/>
                  </a:lnTo>
                  <a:lnTo>
                    <a:pt x="16525304" y="9702698"/>
                  </a:lnTo>
                  <a:lnTo>
                    <a:pt x="16558883" y="9702698"/>
                  </a:lnTo>
                  <a:lnTo>
                    <a:pt x="16558883" y="7625385"/>
                  </a:lnTo>
                  <a:lnTo>
                    <a:pt x="18287988" y="7625385"/>
                  </a:lnTo>
                  <a:lnTo>
                    <a:pt x="18287988" y="7591095"/>
                  </a:lnTo>
                  <a:lnTo>
                    <a:pt x="16558883" y="7591095"/>
                  </a:lnTo>
                  <a:lnTo>
                    <a:pt x="16558883" y="5513375"/>
                  </a:lnTo>
                  <a:lnTo>
                    <a:pt x="18287988" y="5513375"/>
                  </a:lnTo>
                  <a:lnTo>
                    <a:pt x="18287988" y="5476545"/>
                  </a:lnTo>
                  <a:lnTo>
                    <a:pt x="16525304" y="5476545"/>
                  </a:lnTo>
                  <a:lnTo>
                    <a:pt x="16525304" y="5513375"/>
                  </a:lnTo>
                  <a:lnTo>
                    <a:pt x="16525304" y="7591095"/>
                  </a:lnTo>
                  <a:lnTo>
                    <a:pt x="14447406" y="7591095"/>
                  </a:lnTo>
                  <a:lnTo>
                    <a:pt x="14447406" y="5513375"/>
                  </a:lnTo>
                  <a:lnTo>
                    <a:pt x="16525304" y="5513375"/>
                  </a:lnTo>
                  <a:lnTo>
                    <a:pt x="16525304" y="5476545"/>
                  </a:lnTo>
                  <a:lnTo>
                    <a:pt x="14410106" y="5476545"/>
                  </a:lnTo>
                  <a:lnTo>
                    <a:pt x="14410106" y="5513375"/>
                  </a:lnTo>
                  <a:lnTo>
                    <a:pt x="14410106" y="7591095"/>
                  </a:lnTo>
                  <a:lnTo>
                    <a:pt x="12332208" y="7591095"/>
                  </a:lnTo>
                  <a:lnTo>
                    <a:pt x="12332208" y="5513375"/>
                  </a:lnTo>
                  <a:lnTo>
                    <a:pt x="14410106" y="5513375"/>
                  </a:lnTo>
                  <a:lnTo>
                    <a:pt x="14410106" y="5476545"/>
                  </a:lnTo>
                  <a:lnTo>
                    <a:pt x="12298629" y="5476545"/>
                  </a:lnTo>
                  <a:lnTo>
                    <a:pt x="12298629" y="5513375"/>
                  </a:lnTo>
                  <a:lnTo>
                    <a:pt x="12298629" y="7591095"/>
                  </a:lnTo>
                  <a:lnTo>
                    <a:pt x="10220744" y="7591095"/>
                  </a:lnTo>
                  <a:lnTo>
                    <a:pt x="10220744" y="5513375"/>
                  </a:lnTo>
                  <a:lnTo>
                    <a:pt x="12298629" y="5513375"/>
                  </a:lnTo>
                  <a:lnTo>
                    <a:pt x="12298629" y="5476545"/>
                  </a:lnTo>
                  <a:lnTo>
                    <a:pt x="10219753" y="5476545"/>
                  </a:lnTo>
                  <a:lnTo>
                    <a:pt x="10219753" y="5476037"/>
                  </a:lnTo>
                  <a:lnTo>
                    <a:pt x="10220744" y="5476037"/>
                  </a:lnTo>
                  <a:lnTo>
                    <a:pt x="10220744" y="3398139"/>
                  </a:lnTo>
                  <a:lnTo>
                    <a:pt x="10219753" y="3398139"/>
                  </a:lnTo>
                  <a:lnTo>
                    <a:pt x="10219753" y="3397554"/>
                  </a:lnTo>
                  <a:lnTo>
                    <a:pt x="18287988" y="3397554"/>
                  </a:lnTo>
                  <a:lnTo>
                    <a:pt x="18287988" y="3364534"/>
                  </a:lnTo>
                  <a:lnTo>
                    <a:pt x="16558883" y="3364534"/>
                  </a:lnTo>
                  <a:lnTo>
                    <a:pt x="16558883" y="1286814"/>
                  </a:lnTo>
                  <a:lnTo>
                    <a:pt x="18287988" y="1286814"/>
                  </a:lnTo>
                  <a:lnTo>
                    <a:pt x="18287988" y="1249984"/>
                  </a:lnTo>
                  <a:close/>
                </a:path>
              </a:pathLst>
            </a:custGeom>
            <a:solidFill>
              <a:srgbClr val="FFFFFF">
                <a:alpha val="10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9883237"/>
              <a:ext cx="18288000" cy="403860"/>
            </a:xfrm>
            <a:custGeom>
              <a:avLst/>
              <a:gdLst/>
              <a:ahLst/>
              <a:cxnLst/>
              <a:rect l="l" t="t" r="r" b="b"/>
              <a:pathLst>
                <a:path w="18288000" h="403859">
                  <a:moveTo>
                    <a:pt x="18287999" y="403761"/>
                  </a:moveTo>
                  <a:lnTo>
                    <a:pt x="0" y="403761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03761"/>
                  </a:lnTo>
                  <a:close/>
                </a:path>
              </a:pathLst>
            </a:custGeom>
            <a:solidFill>
              <a:srgbClr val="D9FF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1063" y="3211669"/>
              <a:ext cx="6076935" cy="707533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1807" y="844295"/>
              <a:ext cx="4952999" cy="66751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557647" y="1844893"/>
            <a:ext cx="12052935" cy="621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0" marR="198755" indent="-347345">
              <a:lnSpc>
                <a:spcPct val="133200"/>
              </a:lnSpc>
              <a:spcBef>
                <a:spcPts val="100"/>
              </a:spcBef>
              <a:buFont typeface="Arial MT"/>
              <a:buAutoNum type="arabicPeriod"/>
              <a:tabLst>
                <a:tab pos="387350" algn="l"/>
              </a:tabLst>
            </a:pPr>
            <a:r>
              <a:rPr dirty="0" sz="3050" spc="-200">
                <a:solidFill>
                  <a:srgbClr val="FFFFFF"/>
                </a:solidFill>
                <a:latin typeface="Arial Black"/>
                <a:cs typeface="Arial Black"/>
              </a:rPr>
              <a:t>Brain</a:t>
            </a:r>
            <a:r>
              <a:rPr dirty="0" sz="305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80">
                <a:solidFill>
                  <a:srgbClr val="FFFFFF"/>
                </a:solidFill>
                <a:latin typeface="Arial Black"/>
                <a:cs typeface="Arial Black"/>
              </a:rPr>
              <a:t>tumors</a:t>
            </a:r>
            <a:r>
              <a:rPr dirty="0" sz="3050" spc="-245">
                <a:solidFill>
                  <a:srgbClr val="FFFFFF"/>
                </a:solidFill>
                <a:latin typeface="Arial Black"/>
                <a:cs typeface="Arial Black"/>
              </a:rPr>
              <a:t> are </a:t>
            </a:r>
            <a:r>
              <a:rPr dirty="0" sz="3050" spc="-80">
                <a:solidFill>
                  <a:srgbClr val="FFFFFF"/>
                </a:solidFill>
                <a:latin typeface="Arial Black"/>
                <a:cs typeface="Arial Black"/>
              </a:rPr>
              <a:t>life-</a:t>
            </a:r>
            <a:r>
              <a:rPr dirty="0" sz="3050" spc="-195">
                <a:solidFill>
                  <a:srgbClr val="FFFFFF"/>
                </a:solidFill>
                <a:latin typeface="Arial Black"/>
                <a:cs typeface="Arial Black"/>
              </a:rPr>
              <a:t>threatening</a:t>
            </a:r>
            <a:r>
              <a:rPr dirty="0" sz="305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305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70">
                <a:solidFill>
                  <a:srgbClr val="FFFFFF"/>
                </a:solidFill>
                <a:latin typeface="Arial Black"/>
                <a:cs typeface="Arial Black"/>
              </a:rPr>
              <a:t>require</a:t>
            </a:r>
            <a:r>
              <a:rPr dirty="0" sz="305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80">
                <a:solidFill>
                  <a:srgbClr val="FFFFFF"/>
                </a:solidFill>
                <a:latin typeface="Arial Black"/>
                <a:cs typeface="Arial Black"/>
              </a:rPr>
              <a:t>early</a:t>
            </a:r>
            <a:r>
              <a:rPr dirty="0" sz="305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05">
                <a:solidFill>
                  <a:srgbClr val="FFFFFF"/>
                </a:solidFill>
                <a:latin typeface="Arial Black"/>
                <a:cs typeface="Arial Black"/>
              </a:rPr>
              <a:t>detection </a:t>
            </a:r>
            <a:r>
              <a:rPr dirty="0" sz="3050" spc="-9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55">
                <a:solidFill>
                  <a:srgbClr val="FFFFFF"/>
                </a:solidFill>
                <a:latin typeface="Arial Black"/>
                <a:cs typeface="Arial Black"/>
              </a:rPr>
              <a:t>better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Arial Black"/>
                <a:cs typeface="Arial Black"/>
              </a:rPr>
              <a:t>treatment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Arial Black"/>
                <a:cs typeface="Arial Black"/>
              </a:rPr>
              <a:t>outcomes.</a:t>
            </a:r>
            <a:endParaRPr sz="3050">
              <a:latin typeface="Arial Black"/>
              <a:cs typeface="Arial Black"/>
            </a:endParaRPr>
          </a:p>
          <a:p>
            <a:pPr marL="387350" marR="5080" indent="-353695">
              <a:lnSpc>
                <a:spcPct val="133200"/>
              </a:lnSpc>
              <a:buFont typeface="Arial MT"/>
              <a:buAutoNum type="arabicPeriod"/>
              <a:tabLst>
                <a:tab pos="387350" algn="l"/>
              </a:tabLst>
            </a:pPr>
            <a:r>
              <a:rPr dirty="0" sz="3050" spc="-225">
                <a:solidFill>
                  <a:srgbClr val="FFFFFF"/>
                </a:solidFill>
                <a:latin typeface="Arial Black"/>
                <a:cs typeface="Arial Black"/>
              </a:rPr>
              <a:t>MRI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15">
                <a:solidFill>
                  <a:srgbClr val="FFFFFF"/>
                </a:solidFill>
                <a:latin typeface="Arial Black"/>
                <a:cs typeface="Arial Black"/>
              </a:rPr>
              <a:t>(Magnetic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Resonance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Imaging)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33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04">
                <a:solidFill>
                  <a:srgbClr val="FFFFFF"/>
                </a:solidFill>
                <a:latin typeface="Arial Black"/>
                <a:cs typeface="Arial Black"/>
              </a:rPr>
              <a:t>widely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2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10">
                <a:solidFill>
                  <a:srgbClr val="FFFFFF"/>
                </a:solidFill>
                <a:latin typeface="Arial Black"/>
                <a:cs typeface="Arial Black"/>
              </a:rPr>
              <a:t>technique </a:t>
            </a:r>
            <a:r>
              <a:rPr dirty="0" sz="3050" spc="-9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65">
                <a:solidFill>
                  <a:srgbClr val="FFFFFF"/>
                </a:solidFill>
                <a:latin typeface="Arial Black"/>
                <a:cs typeface="Arial Black"/>
              </a:rPr>
              <a:t>brain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40">
                <a:solidFill>
                  <a:srgbClr val="FFFFFF"/>
                </a:solidFill>
                <a:latin typeface="Arial Black"/>
                <a:cs typeface="Arial Black"/>
              </a:rPr>
              <a:t>tumor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14">
                <a:solidFill>
                  <a:srgbClr val="FFFFFF"/>
                </a:solidFill>
                <a:latin typeface="Arial Black"/>
                <a:cs typeface="Arial Black"/>
              </a:rPr>
              <a:t>diagnosis.</a:t>
            </a:r>
            <a:endParaRPr sz="3050">
              <a:latin typeface="Arial Black"/>
              <a:cs typeface="Arial Black"/>
            </a:endParaRPr>
          </a:p>
          <a:p>
            <a:pPr marL="386080" marR="755015" indent="-364490">
              <a:lnSpc>
                <a:spcPct val="133200"/>
              </a:lnSpc>
              <a:buFont typeface="Arial MT"/>
              <a:buAutoNum type="arabicPeriod"/>
              <a:tabLst>
                <a:tab pos="387350" algn="l"/>
              </a:tabLst>
            </a:pPr>
            <a:r>
              <a:rPr dirty="0" sz="3050" spc="-190">
                <a:solidFill>
                  <a:srgbClr val="FFFFFF"/>
                </a:solidFill>
                <a:latin typeface="Arial Black"/>
                <a:cs typeface="Arial Black"/>
              </a:rPr>
              <a:t>Manual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diagnosis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3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25">
                <a:solidFill>
                  <a:srgbClr val="FFFFFF"/>
                </a:solidFill>
                <a:latin typeface="Arial Black"/>
                <a:cs typeface="Arial Black"/>
              </a:rPr>
              <a:t>MRI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85">
                <a:solidFill>
                  <a:srgbClr val="FFFFFF"/>
                </a:solidFill>
                <a:latin typeface="Arial Black"/>
                <a:cs typeface="Arial Black"/>
              </a:rPr>
              <a:t>images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 is </a:t>
            </a:r>
            <a:r>
              <a:rPr dirty="0" sz="3050" spc="-110">
                <a:solidFill>
                  <a:srgbClr val="FFFFFF"/>
                </a:solidFill>
                <a:latin typeface="Arial Black"/>
                <a:cs typeface="Arial Black"/>
              </a:rPr>
              <a:t>time-</a:t>
            </a:r>
            <a:r>
              <a:rPr dirty="0" sz="3050" spc="-225">
                <a:solidFill>
                  <a:srgbClr val="FFFFFF"/>
                </a:solidFill>
                <a:latin typeface="Arial Black"/>
                <a:cs typeface="Arial Black"/>
              </a:rPr>
              <a:t>consuming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5">
                <a:solidFill>
                  <a:srgbClr val="FFFFFF"/>
                </a:solidFill>
                <a:latin typeface="Arial Black"/>
                <a:cs typeface="Arial Black"/>
              </a:rPr>
              <a:t>and </a:t>
            </a:r>
            <a:r>
              <a:rPr dirty="0" sz="3050" spc="-25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3050" spc="-155">
                <a:solidFill>
                  <a:srgbClr val="FFFFFF"/>
                </a:solidFill>
                <a:latin typeface="Arial Black"/>
                <a:cs typeface="Arial Black"/>
              </a:rPr>
              <a:t>prone</a:t>
            </a:r>
            <a:r>
              <a:rPr dirty="0" sz="305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3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05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95">
                <a:solidFill>
                  <a:srgbClr val="FFFFFF"/>
                </a:solidFill>
                <a:latin typeface="Arial Black"/>
                <a:cs typeface="Arial Black"/>
              </a:rPr>
              <a:t>human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Arial Black"/>
                <a:cs typeface="Arial Black"/>
              </a:rPr>
              <a:t>error.</a:t>
            </a:r>
            <a:endParaRPr sz="3050">
              <a:latin typeface="Arial Black"/>
              <a:cs typeface="Arial Black"/>
            </a:endParaRPr>
          </a:p>
          <a:p>
            <a:pPr marL="387350" marR="737870" indent="-375285">
              <a:lnSpc>
                <a:spcPct val="133200"/>
              </a:lnSpc>
              <a:buFont typeface="Arial MT"/>
              <a:buAutoNum type="arabicPeriod"/>
              <a:tabLst>
                <a:tab pos="387350" algn="l"/>
              </a:tabLst>
            </a:pPr>
            <a:r>
              <a:rPr dirty="0" sz="3050" spc="-160">
                <a:solidFill>
                  <a:srgbClr val="FFFFFF"/>
                </a:solidFill>
                <a:latin typeface="Arial Black"/>
                <a:cs typeface="Arial Black"/>
              </a:rPr>
              <a:t>Convolutional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85">
                <a:solidFill>
                  <a:srgbClr val="FFFFFF"/>
                </a:solidFill>
                <a:latin typeface="Arial Black"/>
                <a:cs typeface="Arial Black"/>
              </a:rPr>
              <a:t>Neural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Networks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00">
                <a:solidFill>
                  <a:srgbClr val="FFFFFF"/>
                </a:solidFill>
                <a:latin typeface="Arial Black"/>
                <a:cs typeface="Arial Black"/>
              </a:rPr>
              <a:t>(CNNs)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300">
                <a:solidFill>
                  <a:srgbClr val="FFFFFF"/>
                </a:solidFill>
                <a:latin typeface="Arial Black"/>
                <a:cs typeface="Arial Black"/>
              </a:rPr>
              <a:t>excel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20">
                <a:solidFill>
                  <a:srgbClr val="FFFFFF"/>
                </a:solidFill>
                <a:latin typeface="Arial Black"/>
                <a:cs typeface="Arial Black"/>
              </a:rPr>
              <a:t>at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80">
                <a:solidFill>
                  <a:srgbClr val="FFFFFF"/>
                </a:solidFill>
                <a:latin typeface="Arial Black"/>
                <a:cs typeface="Arial Black"/>
              </a:rPr>
              <a:t>extracting </a:t>
            </a:r>
            <a:r>
              <a:rPr dirty="0" sz="3050" spc="-210">
                <a:solidFill>
                  <a:srgbClr val="FFFFFF"/>
                </a:solidFill>
                <a:latin typeface="Arial Black"/>
                <a:cs typeface="Arial Black"/>
              </a:rPr>
              <a:t>features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3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85">
                <a:solidFill>
                  <a:srgbClr val="FFFFFF"/>
                </a:solidFill>
                <a:latin typeface="Arial Black"/>
                <a:cs typeface="Arial Black"/>
              </a:rPr>
              <a:t>images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9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accurate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30">
                <a:solidFill>
                  <a:srgbClr val="FFFFFF"/>
                </a:solidFill>
                <a:latin typeface="Arial Black"/>
                <a:cs typeface="Arial Black"/>
              </a:rPr>
              <a:t>classification.</a:t>
            </a:r>
            <a:endParaRPr sz="3050">
              <a:latin typeface="Arial Black"/>
              <a:cs typeface="Arial Black"/>
            </a:endParaRPr>
          </a:p>
          <a:p>
            <a:pPr marL="386080" marR="668655" indent="-368300">
              <a:lnSpc>
                <a:spcPct val="133200"/>
              </a:lnSpc>
              <a:buFont typeface="Arial MT"/>
              <a:buAutoNum type="arabicPeriod"/>
              <a:tabLst>
                <a:tab pos="387350" algn="l"/>
              </a:tabLst>
            </a:pPr>
            <a:r>
              <a:rPr dirty="0" sz="3050" spc="-254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75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60">
                <a:solidFill>
                  <a:srgbClr val="FFFFFF"/>
                </a:solidFill>
                <a:latin typeface="Arial Black"/>
                <a:cs typeface="Arial Black"/>
              </a:rPr>
              <a:t>aims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3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15">
                <a:solidFill>
                  <a:srgbClr val="FFFFFF"/>
                </a:solidFill>
                <a:latin typeface="Arial Black"/>
                <a:cs typeface="Arial Black"/>
              </a:rPr>
              <a:t>automate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65">
                <a:solidFill>
                  <a:srgbClr val="FFFFFF"/>
                </a:solidFill>
                <a:latin typeface="Arial Black"/>
                <a:cs typeface="Arial Black"/>
              </a:rPr>
              <a:t>brain</a:t>
            </a:r>
            <a:r>
              <a:rPr dirty="0" sz="305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40">
                <a:solidFill>
                  <a:srgbClr val="FFFFFF"/>
                </a:solidFill>
                <a:latin typeface="Arial Black"/>
                <a:cs typeface="Arial Black"/>
              </a:rPr>
              <a:t>tumor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80">
                <a:solidFill>
                  <a:srgbClr val="FFFFFF"/>
                </a:solidFill>
                <a:latin typeface="Arial Black"/>
                <a:cs typeface="Arial Black"/>
              </a:rPr>
              <a:t>detection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05">
                <a:solidFill>
                  <a:srgbClr val="FFFFFF"/>
                </a:solidFill>
                <a:latin typeface="Arial Black"/>
                <a:cs typeface="Arial Black"/>
              </a:rPr>
              <a:t>using </a:t>
            </a:r>
            <a:r>
              <a:rPr dirty="0" sz="3050" spc="-105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3050" spc="-114">
                <a:solidFill>
                  <a:srgbClr val="FFFFFF"/>
                </a:solidFill>
                <a:latin typeface="Arial Black"/>
                <a:cs typeface="Arial Black"/>
              </a:rPr>
              <a:t>CNN-</a:t>
            </a:r>
            <a:r>
              <a:rPr dirty="0" sz="3050" spc="-235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dirty="0" sz="305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270">
                <a:solidFill>
                  <a:srgbClr val="FFFFFF"/>
                </a:solidFill>
                <a:latin typeface="Arial Black"/>
                <a:cs typeface="Arial Black"/>
              </a:rPr>
              <a:t>image</a:t>
            </a:r>
            <a:r>
              <a:rPr dirty="0" sz="305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50" spc="-135">
                <a:solidFill>
                  <a:srgbClr val="FFFFFF"/>
                </a:solidFill>
                <a:latin typeface="Arial Black"/>
                <a:cs typeface="Arial Black"/>
              </a:rPr>
              <a:t>classification.</a:t>
            </a:r>
            <a:endParaRPr sz="3050">
              <a:latin typeface="Arial Black"/>
              <a:cs typeface="Arial Black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478" y="8304779"/>
            <a:ext cx="85725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129102" y="964576"/>
            <a:ext cx="8553450" cy="6610350"/>
          </a:xfrm>
          <a:custGeom>
            <a:avLst/>
            <a:gdLst/>
            <a:ahLst/>
            <a:cxnLst/>
            <a:rect l="l" t="t" r="r" b="b"/>
            <a:pathLst>
              <a:path w="8553450" h="6610350">
                <a:moveTo>
                  <a:pt x="485663" y="0"/>
                </a:moveTo>
                <a:lnTo>
                  <a:pt x="8067672" y="0"/>
                </a:lnTo>
                <a:lnTo>
                  <a:pt x="8115674" y="2376"/>
                </a:lnTo>
                <a:lnTo>
                  <a:pt x="8162863" y="9418"/>
                </a:lnTo>
                <a:lnTo>
                  <a:pt x="8208920" y="20992"/>
                </a:lnTo>
                <a:lnTo>
                  <a:pt x="8253528" y="36969"/>
                </a:lnTo>
                <a:lnTo>
                  <a:pt x="8296367" y="57214"/>
                </a:lnTo>
                <a:lnTo>
                  <a:pt x="8337119" y="81597"/>
                </a:lnTo>
                <a:lnTo>
                  <a:pt x="8375465" y="109985"/>
                </a:lnTo>
                <a:lnTo>
                  <a:pt x="8411088" y="142247"/>
                </a:lnTo>
                <a:lnTo>
                  <a:pt x="8443350" y="177870"/>
                </a:lnTo>
                <a:lnTo>
                  <a:pt x="8471739" y="216217"/>
                </a:lnTo>
                <a:lnTo>
                  <a:pt x="8496121" y="256969"/>
                </a:lnTo>
                <a:lnTo>
                  <a:pt x="8516367" y="299808"/>
                </a:lnTo>
                <a:lnTo>
                  <a:pt x="8532343" y="344415"/>
                </a:lnTo>
                <a:lnTo>
                  <a:pt x="8543917" y="390473"/>
                </a:lnTo>
                <a:lnTo>
                  <a:pt x="8550959" y="437661"/>
                </a:lnTo>
                <a:lnTo>
                  <a:pt x="8553335" y="485663"/>
                </a:lnTo>
                <a:lnTo>
                  <a:pt x="8553335" y="6124496"/>
                </a:lnTo>
                <a:lnTo>
                  <a:pt x="8550959" y="6172498"/>
                </a:lnTo>
                <a:lnTo>
                  <a:pt x="8543917" y="6219687"/>
                </a:lnTo>
                <a:lnTo>
                  <a:pt x="8532343" y="6265744"/>
                </a:lnTo>
                <a:lnTo>
                  <a:pt x="8516367" y="6310351"/>
                </a:lnTo>
                <a:lnTo>
                  <a:pt x="8496122" y="6353190"/>
                </a:lnTo>
                <a:lnTo>
                  <a:pt x="8471739" y="6393942"/>
                </a:lnTo>
                <a:lnTo>
                  <a:pt x="8443351" y="6432289"/>
                </a:lnTo>
                <a:lnTo>
                  <a:pt x="8411089" y="6467912"/>
                </a:lnTo>
                <a:lnTo>
                  <a:pt x="8375466" y="6500174"/>
                </a:lnTo>
                <a:lnTo>
                  <a:pt x="8337119" y="6528562"/>
                </a:lnTo>
                <a:lnTo>
                  <a:pt x="8296367" y="6552945"/>
                </a:lnTo>
                <a:lnTo>
                  <a:pt x="8253528" y="6573191"/>
                </a:lnTo>
                <a:lnTo>
                  <a:pt x="8208921" y="6589167"/>
                </a:lnTo>
                <a:lnTo>
                  <a:pt x="8162863" y="6600742"/>
                </a:lnTo>
                <a:lnTo>
                  <a:pt x="8115674" y="6607784"/>
                </a:lnTo>
                <a:lnTo>
                  <a:pt x="8067672" y="6610160"/>
                </a:lnTo>
                <a:lnTo>
                  <a:pt x="485663" y="6610160"/>
                </a:lnTo>
                <a:lnTo>
                  <a:pt x="437661" y="6607784"/>
                </a:lnTo>
                <a:lnTo>
                  <a:pt x="390472" y="6600742"/>
                </a:lnTo>
                <a:lnTo>
                  <a:pt x="344415" y="6589167"/>
                </a:lnTo>
                <a:lnTo>
                  <a:pt x="299808" y="6573191"/>
                </a:lnTo>
                <a:lnTo>
                  <a:pt x="256969" y="6552945"/>
                </a:lnTo>
                <a:lnTo>
                  <a:pt x="216217" y="6528562"/>
                </a:lnTo>
                <a:lnTo>
                  <a:pt x="177870" y="6500174"/>
                </a:lnTo>
                <a:lnTo>
                  <a:pt x="142247" y="6467912"/>
                </a:lnTo>
                <a:lnTo>
                  <a:pt x="109985" y="6432289"/>
                </a:lnTo>
                <a:lnTo>
                  <a:pt x="81596" y="6393942"/>
                </a:lnTo>
                <a:lnTo>
                  <a:pt x="57214" y="6353190"/>
                </a:lnTo>
                <a:lnTo>
                  <a:pt x="36968" y="6310351"/>
                </a:lnTo>
                <a:lnTo>
                  <a:pt x="20992" y="6265744"/>
                </a:lnTo>
                <a:lnTo>
                  <a:pt x="9418" y="6219687"/>
                </a:lnTo>
                <a:lnTo>
                  <a:pt x="2376" y="6172498"/>
                </a:lnTo>
                <a:lnTo>
                  <a:pt x="0" y="6124496"/>
                </a:lnTo>
                <a:lnTo>
                  <a:pt x="0" y="485663"/>
                </a:lnTo>
                <a:lnTo>
                  <a:pt x="2376" y="437661"/>
                </a:lnTo>
                <a:lnTo>
                  <a:pt x="9418" y="390473"/>
                </a:lnTo>
                <a:lnTo>
                  <a:pt x="20992" y="344415"/>
                </a:lnTo>
                <a:lnTo>
                  <a:pt x="36968" y="299808"/>
                </a:lnTo>
                <a:lnTo>
                  <a:pt x="57214" y="256969"/>
                </a:lnTo>
                <a:lnTo>
                  <a:pt x="81597" y="216217"/>
                </a:lnTo>
                <a:lnTo>
                  <a:pt x="109985" y="177870"/>
                </a:lnTo>
                <a:lnTo>
                  <a:pt x="142247" y="142247"/>
                </a:lnTo>
                <a:lnTo>
                  <a:pt x="177870" y="109985"/>
                </a:lnTo>
                <a:lnTo>
                  <a:pt x="216217" y="81597"/>
                </a:lnTo>
                <a:lnTo>
                  <a:pt x="256969" y="57214"/>
                </a:lnTo>
                <a:lnTo>
                  <a:pt x="299808" y="36969"/>
                </a:lnTo>
                <a:lnTo>
                  <a:pt x="344415" y="20992"/>
                </a:lnTo>
                <a:lnTo>
                  <a:pt x="390472" y="9418"/>
                </a:lnTo>
                <a:lnTo>
                  <a:pt x="437661" y="2376"/>
                </a:lnTo>
                <a:lnTo>
                  <a:pt x="485663" y="0"/>
                </a:lnTo>
              </a:path>
            </a:pathLst>
          </a:custGeom>
          <a:ln w="380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8754" y="964630"/>
            <a:ext cx="1429385" cy="1429385"/>
          </a:xfrm>
          <a:custGeom>
            <a:avLst/>
            <a:gdLst/>
            <a:ahLst/>
            <a:cxnLst/>
            <a:rect l="l" t="t" r="r" b="b"/>
            <a:pathLst>
              <a:path w="1429385" h="1429385">
                <a:moveTo>
                  <a:pt x="822354" y="1428914"/>
                </a:moveTo>
                <a:lnTo>
                  <a:pt x="593995" y="1428914"/>
                </a:lnTo>
                <a:lnTo>
                  <a:pt x="591197" y="1427707"/>
                </a:lnTo>
                <a:lnTo>
                  <a:pt x="587027" y="1423537"/>
                </a:lnTo>
                <a:lnTo>
                  <a:pt x="585875" y="1420684"/>
                </a:lnTo>
                <a:lnTo>
                  <a:pt x="591636" y="989864"/>
                </a:lnTo>
                <a:lnTo>
                  <a:pt x="305666" y="1298659"/>
                </a:lnTo>
                <a:lnTo>
                  <a:pt x="302374" y="1302115"/>
                </a:lnTo>
                <a:lnTo>
                  <a:pt x="298918" y="1303213"/>
                </a:lnTo>
                <a:lnTo>
                  <a:pt x="293047" y="1302335"/>
                </a:lnTo>
                <a:lnTo>
                  <a:pt x="291072" y="1301402"/>
                </a:lnTo>
                <a:lnTo>
                  <a:pt x="288603" y="1299043"/>
                </a:lnTo>
                <a:lnTo>
                  <a:pt x="287944" y="1298274"/>
                </a:lnTo>
                <a:lnTo>
                  <a:pt x="287450" y="1297506"/>
                </a:lnTo>
                <a:lnTo>
                  <a:pt x="278582" y="1289352"/>
                </a:lnTo>
                <a:lnTo>
                  <a:pt x="123506" y="1141518"/>
                </a:lnTo>
                <a:lnTo>
                  <a:pt x="122299" y="1138775"/>
                </a:lnTo>
                <a:lnTo>
                  <a:pt x="122189" y="1132904"/>
                </a:lnTo>
                <a:lnTo>
                  <a:pt x="123342" y="1130051"/>
                </a:lnTo>
                <a:lnTo>
                  <a:pt x="426704" y="821037"/>
                </a:lnTo>
                <a:lnTo>
                  <a:pt x="4883" y="819720"/>
                </a:lnTo>
                <a:lnTo>
                  <a:pt x="0" y="814782"/>
                </a:lnTo>
                <a:lnTo>
                  <a:pt x="0" y="626586"/>
                </a:lnTo>
                <a:lnTo>
                  <a:pt x="4883" y="621648"/>
                </a:lnTo>
                <a:lnTo>
                  <a:pt x="421766" y="620332"/>
                </a:lnTo>
                <a:lnTo>
                  <a:pt x="127512" y="308574"/>
                </a:lnTo>
                <a:lnTo>
                  <a:pt x="125481" y="306654"/>
                </a:lnTo>
                <a:lnTo>
                  <a:pt x="124220" y="303965"/>
                </a:lnTo>
                <a:lnTo>
                  <a:pt x="123945" y="297820"/>
                </a:lnTo>
                <a:lnTo>
                  <a:pt x="125262" y="294693"/>
                </a:lnTo>
                <a:lnTo>
                  <a:pt x="299302" y="135467"/>
                </a:lnTo>
                <a:lnTo>
                  <a:pt x="302210" y="134370"/>
                </a:lnTo>
                <a:lnTo>
                  <a:pt x="308026" y="134754"/>
                </a:lnTo>
                <a:lnTo>
                  <a:pt x="310769" y="136071"/>
                </a:lnTo>
                <a:lnTo>
                  <a:pt x="598714" y="461051"/>
                </a:lnTo>
                <a:lnTo>
                  <a:pt x="604749" y="4828"/>
                </a:lnTo>
                <a:lnTo>
                  <a:pt x="609687" y="0"/>
                </a:lnTo>
                <a:lnTo>
                  <a:pt x="806716" y="0"/>
                </a:lnTo>
                <a:lnTo>
                  <a:pt x="811655" y="4828"/>
                </a:lnTo>
                <a:lnTo>
                  <a:pt x="817196" y="423357"/>
                </a:lnTo>
                <a:lnTo>
                  <a:pt x="855658" y="384127"/>
                </a:lnTo>
                <a:lnTo>
                  <a:pt x="1146621" y="136894"/>
                </a:lnTo>
                <a:lnTo>
                  <a:pt x="1153479" y="137443"/>
                </a:lnTo>
                <a:lnTo>
                  <a:pt x="1283241" y="285749"/>
                </a:lnTo>
                <a:lnTo>
                  <a:pt x="1282802" y="292608"/>
                </a:lnTo>
                <a:lnTo>
                  <a:pt x="1004130" y="543736"/>
                </a:lnTo>
                <a:lnTo>
                  <a:pt x="989460" y="559943"/>
                </a:lnTo>
                <a:lnTo>
                  <a:pt x="935326" y="618740"/>
                </a:lnTo>
                <a:lnTo>
                  <a:pt x="1420849" y="617204"/>
                </a:lnTo>
                <a:lnTo>
                  <a:pt x="1423592" y="618356"/>
                </a:lnTo>
                <a:lnTo>
                  <a:pt x="1427762" y="622471"/>
                </a:lnTo>
                <a:lnTo>
                  <a:pt x="1428914" y="625270"/>
                </a:lnTo>
                <a:lnTo>
                  <a:pt x="1428914" y="816154"/>
                </a:lnTo>
                <a:lnTo>
                  <a:pt x="1427762" y="818952"/>
                </a:lnTo>
                <a:lnTo>
                  <a:pt x="1425677" y="821037"/>
                </a:lnTo>
                <a:lnTo>
                  <a:pt x="1423647" y="823067"/>
                </a:lnTo>
                <a:lnTo>
                  <a:pt x="1421013" y="824164"/>
                </a:lnTo>
                <a:lnTo>
                  <a:pt x="1417995" y="824219"/>
                </a:lnTo>
                <a:lnTo>
                  <a:pt x="919085" y="822628"/>
                </a:lnTo>
                <a:lnTo>
                  <a:pt x="925121" y="829486"/>
                </a:lnTo>
                <a:lnTo>
                  <a:pt x="1278687" y="1154083"/>
                </a:lnTo>
                <a:lnTo>
                  <a:pt x="1279071" y="1160886"/>
                </a:lnTo>
                <a:lnTo>
                  <a:pt x="1148047" y="1308205"/>
                </a:lnTo>
                <a:lnTo>
                  <a:pt x="1141244" y="1308644"/>
                </a:lnTo>
                <a:lnTo>
                  <a:pt x="825317" y="1036556"/>
                </a:lnTo>
                <a:lnTo>
                  <a:pt x="830364" y="1420684"/>
                </a:lnTo>
                <a:lnTo>
                  <a:pt x="829267" y="1423537"/>
                </a:lnTo>
                <a:lnTo>
                  <a:pt x="825152" y="1427762"/>
                </a:lnTo>
                <a:lnTo>
                  <a:pt x="822354" y="1428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726866" y="964630"/>
            <a:ext cx="1429385" cy="1429385"/>
          </a:xfrm>
          <a:custGeom>
            <a:avLst/>
            <a:gdLst/>
            <a:ahLst/>
            <a:cxnLst/>
            <a:rect l="l" t="t" r="r" b="b"/>
            <a:pathLst>
              <a:path w="1429385" h="1429385">
                <a:moveTo>
                  <a:pt x="822354" y="1428914"/>
                </a:moveTo>
                <a:lnTo>
                  <a:pt x="593995" y="1428914"/>
                </a:lnTo>
                <a:lnTo>
                  <a:pt x="591197" y="1427707"/>
                </a:lnTo>
                <a:lnTo>
                  <a:pt x="587027" y="1423537"/>
                </a:lnTo>
                <a:lnTo>
                  <a:pt x="585875" y="1420684"/>
                </a:lnTo>
                <a:lnTo>
                  <a:pt x="591636" y="989864"/>
                </a:lnTo>
                <a:lnTo>
                  <a:pt x="305666" y="1298659"/>
                </a:lnTo>
                <a:lnTo>
                  <a:pt x="302374" y="1302115"/>
                </a:lnTo>
                <a:lnTo>
                  <a:pt x="298918" y="1303213"/>
                </a:lnTo>
                <a:lnTo>
                  <a:pt x="293047" y="1302335"/>
                </a:lnTo>
                <a:lnTo>
                  <a:pt x="291072" y="1301402"/>
                </a:lnTo>
                <a:lnTo>
                  <a:pt x="288603" y="1299043"/>
                </a:lnTo>
                <a:lnTo>
                  <a:pt x="287944" y="1298274"/>
                </a:lnTo>
                <a:lnTo>
                  <a:pt x="287450" y="1297506"/>
                </a:lnTo>
                <a:lnTo>
                  <a:pt x="278582" y="1289352"/>
                </a:lnTo>
                <a:lnTo>
                  <a:pt x="123506" y="1141518"/>
                </a:lnTo>
                <a:lnTo>
                  <a:pt x="122299" y="1138775"/>
                </a:lnTo>
                <a:lnTo>
                  <a:pt x="122189" y="1132904"/>
                </a:lnTo>
                <a:lnTo>
                  <a:pt x="123342" y="1130051"/>
                </a:lnTo>
                <a:lnTo>
                  <a:pt x="426704" y="821037"/>
                </a:lnTo>
                <a:lnTo>
                  <a:pt x="4883" y="819720"/>
                </a:lnTo>
                <a:lnTo>
                  <a:pt x="0" y="814782"/>
                </a:lnTo>
                <a:lnTo>
                  <a:pt x="0" y="626586"/>
                </a:lnTo>
                <a:lnTo>
                  <a:pt x="4883" y="621648"/>
                </a:lnTo>
                <a:lnTo>
                  <a:pt x="421766" y="620332"/>
                </a:lnTo>
                <a:lnTo>
                  <a:pt x="127512" y="308574"/>
                </a:lnTo>
                <a:lnTo>
                  <a:pt x="125481" y="306654"/>
                </a:lnTo>
                <a:lnTo>
                  <a:pt x="124220" y="303965"/>
                </a:lnTo>
                <a:lnTo>
                  <a:pt x="123945" y="297820"/>
                </a:lnTo>
                <a:lnTo>
                  <a:pt x="125262" y="294693"/>
                </a:lnTo>
                <a:lnTo>
                  <a:pt x="299302" y="135467"/>
                </a:lnTo>
                <a:lnTo>
                  <a:pt x="302210" y="134370"/>
                </a:lnTo>
                <a:lnTo>
                  <a:pt x="308026" y="134754"/>
                </a:lnTo>
                <a:lnTo>
                  <a:pt x="310769" y="136071"/>
                </a:lnTo>
                <a:lnTo>
                  <a:pt x="598714" y="461051"/>
                </a:lnTo>
                <a:lnTo>
                  <a:pt x="604749" y="4828"/>
                </a:lnTo>
                <a:lnTo>
                  <a:pt x="609687" y="0"/>
                </a:lnTo>
                <a:lnTo>
                  <a:pt x="806716" y="0"/>
                </a:lnTo>
                <a:lnTo>
                  <a:pt x="811655" y="4828"/>
                </a:lnTo>
                <a:lnTo>
                  <a:pt x="817196" y="423357"/>
                </a:lnTo>
                <a:lnTo>
                  <a:pt x="855658" y="384127"/>
                </a:lnTo>
                <a:lnTo>
                  <a:pt x="1146621" y="136894"/>
                </a:lnTo>
                <a:lnTo>
                  <a:pt x="1153479" y="137443"/>
                </a:lnTo>
                <a:lnTo>
                  <a:pt x="1283241" y="285749"/>
                </a:lnTo>
                <a:lnTo>
                  <a:pt x="1282802" y="292608"/>
                </a:lnTo>
                <a:lnTo>
                  <a:pt x="1004130" y="543736"/>
                </a:lnTo>
                <a:lnTo>
                  <a:pt x="989460" y="559943"/>
                </a:lnTo>
                <a:lnTo>
                  <a:pt x="935326" y="618740"/>
                </a:lnTo>
                <a:lnTo>
                  <a:pt x="1420849" y="617204"/>
                </a:lnTo>
                <a:lnTo>
                  <a:pt x="1423592" y="618356"/>
                </a:lnTo>
                <a:lnTo>
                  <a:pt x="1427762" y="622471"/>
                </a:lnTo>
                <a:lnTo>
                  <a:pt x="1428914" y="625270"/>
                </a:lnTo>
                <a:lnTo>
                  <a:pt x="1428914" y="816154"/>
                </a:lnTo>
                <a:lnTo>
                  <a:pt x="1427762" y="818952"/>
                </a:lnTo>
                <a:lnTo>
                  <a:pt x="1425677" y="821037"/>
                </a:lnTo>
                <a:lnTo>
                  <a:pt x="1423647" y="823067"/>
                </a:lnTo>
                <a:lnTo>
                  <a:pt x="1421013" y="824164"/>
                </a:lnTo>
                <a:lnTo>
                  <a:pt x="1417995" y="824219"/>
                </a:lnTo>
                <a:lnTo>
                  <a:pt x="919085" y="822628"/>
                </a:lnTo>
                <a:lnTo>
                  <a:pt x="925121" y="829486"/>
                </a:lnTo>
                <a:lnTo>
                  <a:pt x="1278687" y="1154083"/>
                </a:lnTo>
                <a:lnTo>
                  <a:pt x="1279071" y="1160886"/>
                </a:lnTo>
                <a:lnTo>
                  <a:pt x="1148047" y="1308205"/>
                </a:lnTo>
                <a:lnTo>
                  <a:pt x="1141244" y="1308644"/>
                </a:lnTo>
                <a:lnTo>
                  <a:pt x="825317" y="1036556"/>
                </a:lnTo>
                <a:lnTo>
                  <a:pt x="830364" y="1420684"/>
                </a:lnTo>
                <a:lnTo>
                  <a:pt x="829267" y="1423537"/>
                </a:lnTo>
                <a:lnTo>
                  <a:pt x="825152" y="1427762"/>
                </a:lnTo>
                <a:lnTo>
                  <a:pt x="822354" y="1428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2852270"/>
            <a:ext cx="18288000" cy="7435215"/>
            <a:chOff x="0" y="2852270"/>
            <a:chExt cx="18288000" cy="7435215"/>
          </a:xfrm>
        </p:grpSpPr>
        <p:sp>
          <p:nvSpPr>
            <p:cNvPr id="6" name="object 6" descr=""/>
            <p:cNvSpPr/>
            <p:nvPr/>
          </p:nvSpPr>
          <p:spPr>
            <a:xfrm>
              <a:off x="0" y="9883237"/>
              <a:ext cx="18288000" cy="403860"/>
            </a:xfrm>
            <a:custGeom>
              <a:avLst/>
              <a:gdLst/>
              <a:ahLst/>
              <a:cxnLst/>
              <a:rect l="l" t="t" r="r" b="b"/>
              <a:pathLst>
                <a:path w="18288000" h="403859">
                  <a:moveTo>
                    <a:pt x="18287999" y="403761"/>
                  </a:moveTo>
                  <a:lnTo>
                    <a:pt x="0" y="403761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03761"/>
                  </a:lnTo>
                  <a:close/>
                </a:path>
              </a:pathLst>
            </a:custGeom>
            <a:solidFill>
              <a:srgbClr val="D9FF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232" y="2852270"/>
              <a:ext cx="4895849" cy="72961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0051" y="3415959"/>
              <a:ext cx="133349" cy="1333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8151" y="5387633"/>
              <a:ext cx="152400" cy="1523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8151" y="6092483"/>
              <a:ext cx="152400" cy="1523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45622" y="2092153"/>
            <a:ext cx="4384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10">
                <a:solidFill>
                  <a:srgbClr val="FFFFFF"/>
                </a:solidFill>
              </a:rPr>
              <a:t>Problem</a:t>
            </a:r>
            <a:r>
              <a:rPr dirty="0" sz="3600" spc="-295">
                <a:solidFill>
                  <a:srgbClr val="FFFFFF"/>
                </a:solidFill>
              </a:rPr>
              <a:t> </a:t>
            </a:r>
            <a:r>
              <a:rPr dirty="0" sz="3600" spc="-215">
                <a:solidFill>
                  <a:srgbClr val="FFFFFF"/>
                </a:solidFill>
              </a:rPr>
              <a:t>Statement</a:t>
            </a:r>
            <a:endParaRPr sz="3600"/>
          </a:p>
        </p:txBody>
      </p:sp>
      <p:sp>
        <p:nvSpPr>
          <p:cNvPr id="12" name="object 12" descr=""/>
          <p:cNvSpPr txBox="1"/>
          <p:nvPr/>
        </p:nvSpPr>
        <p:spPr>
          <a:xfrm>
            <a:off x="8300726" y="3031783"/>
            <a:ext cx="6588125" cy="4081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700"/>
              </a:lnSpc>
              <a:spcBef>
                <a:spcPts val="95"/>
              </a:spcBef>
            </a:pPr>
            <a:r>
              <a:rPr dirty="0" sz="3000" spc="-185">
                <a:solidFill>
                  <a:srgbClr val="FFFFFF"/>
                </a:solidFill>
                <a:latin typeface="Arial Black"/>
                <a:cs typeface="Arial Black"/>
              </a:rPr>
              <a:t>Objective: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Arial Black"/>
                <a:cs typeface="Arial Black"/>
              </a:rPr>
              <a:t>Develop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30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00">
                <a:solidFill>
                  <a:srgbClr val="FFFFFF"/>
                </a:solidFill>
                <a:latin typeface="Arial Black"/>
                <a:cs typeface="Arial Black"/>
              </a:rPr>
              <a:t>CNN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0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15">
                <a:solidFill>
                  <a:srgbClr val="FFFFFF"/>
                </a:solidFill>
                <a:latin typeface="Arial Black"/>
                <a:cs typeface="Arial Black"/>
              </a:rPr>
              <a:t>classify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15">
                <a:solidFill>
                  <a:srgbClr val="FFFFFF"/>
                </a:solidFill>
                <a:latin typeface="Arial Black"/>
                <a:cs typeface="Arial Black"/>
              </a:rPr>
              <a:t>MRI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70">
                <a:solidFill>
                  <a:srgbClr val="FFFFFF"/>
                </a:solidFill>
                <a:latin typeface="Arial Black"/>
                <a:cs typeface="Arial Black"/>
              </a:rPr>
              <a:t>images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Arial Black"/>
                <a:cs typeface="Arial Black"/>
              </a:rPr>
              <a:t>tumor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30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Arial Black"/>
                <a:cs typeface="Arial Black"/>
              </a:rPr>
              <a:t>non-</a:t>
            </a:r>
            <a:r>
              <a:rPr dirty="0" sz="3000" spc="-165">
                <a:solidFill>
                  <a:srgbClr val="FFFFFF"/>
                </a:solidFill>
                <a:latin typeface="Arial Black"/>
                <a:cs typeface="Arial Black"/>
              </a:rPr>
              <a:t>tumor.</a:t>
            </a:r>
            <a:endParaRPr sz="3000">
              <a:latin typeface="Arial Black"/>
              <a:cs typeface="Arial Black"/>
            </a:endParaRPr>
          </a:p>
          <a:p>
            <a:pPr marL="75565" marR="21590">
              <a:lnSpc>
                <a:spcPts val="5550"/>
              </a:lnSpc>
              <a:spcBef>
                <a:spcPts val="235"/>
              </a:spcBef>
            </a:pPr>
            <a:r>
              <a:rPr dirty="0" sz="3300" spc="-254">
                <a:solidFill>
                  <a:srgbClr val="FFFFFF"/>
                </a:solidFill>
                <a:latin typeface="Arial Black"/>
                <a:cs typeface="Arial Black"/>
              </a:rPr>
              <a:t>Challenges</a:t>
            </a:r>
            <a:r>
              <a:rPr dirty="0" sz="33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5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33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35">
                <a:solidFill>
                  <a:srgbClr val="FFFFFF"/>
                </a:solidFill>
                <a:latin typeface="Arial Black"/>
                <a:cs typeface="Arial Black"/>
              </a:rPr>
              <a:t>manual</a:t>
            </a:r>
            <a:r>
              <a:rPr dirty="0" sz="3300" spc="-2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04">
                <a:solidFill>
                  <a:srgbClr val="FFFFFF"/>
                </a:solidFill>
                <a:latin typeface="Arial Black"/>
                <a:cs typeface="Arial Black"/>
              </a:rPr>
              <a:t>diagnosis. </a:t>
            </a:r>
            <a:r>
              <a:rPr dirty="0" sz="3300" spc="-200">
                <a:solidFill>
                  <a:srgbClr val="FFFFFF"/>
                </a:solidFill>
                <a:latin typeface="Arial Black"/>
                <a:cs typeface="Arial Black"/>
              </a:rPr>
              <a:t>Automation</a:t>
            </a:r>
            <a:r>
              <a:rPr dirty="0" sz="3300" spc="-27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14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3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305">
                <a:solidFill>
                  <a:srgbClr val="FFFFFF"/>
                </a:solidFill>
                <a:latin typeface="Arial Black"/>
                <a:cs typeface="Arial Black"/>
              </a:rPr>
              <a:t>assist </a:t>
            </a:r>
            <a:r>
              <a:rPr dirty="0" sz="3300" spc="-135">
                <a:solidFill>
                  <a:srgbClr val="FFFFFF"/>
                </a:solidFill>
                <a:latin typeface="Arial Black"/>
                <a:cs typeface="Arial Black"/>
              </a:rPr>
              <a:t>radiologists.</a:t>
            </a:r>
            <a:endParaRPr sz="3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10691" y="2662117"/>
            <a:ext cx="12381230" cy="6924675"/>
          </a:xfrm>
          <a:custGeom>
            <a:avLst/>
            <a:gdLst/>
            <a:ahLst/>
            <a:cxnLst/>
            <a:rect l="l" t="t" r="r" b="b"/>
            <a:pathLst>
              <a:path w="12381230" h="6924675">
                <a:moveTo>
                  <a:pt x="485641" y="0"/>
                </a:moveTo>
                <a:lnTo>
                  <a:pt x="11895253" y="0"/>
                </a:lnTo>
                <a:lnTo>
                  <a:pt x="11943253" y="2376"/>
                </a:lnTo>
                <a:lnTo>
                  <a:pt x="11990439" y="9417"/>
                </a:lnTo>
                <a:lnTo>
                  <a:pt x="12036494" y="20992"/>
                </a:lnTo>
                <a:lnTo>
                  <a:pt x="12081100" y="36967"/>
                </a:lnTo>
                <a:lnTo>
                  <a:pt x="12123937" y="57212"/>
                </a:lnTo>
                <a:lnTo>
                  <a:pt x="12164687" y="81593"/>
                </a:lnTo>
                <a:lnTo>
                  <a:pt x="12203031" y="109980"/>
                </a:lnTo>
                <a:lnTo>
                  <a:pt x="12238653" y="142241"/>
                </a:lnTo>
                <a:lnTo>
                  <a:pt x="12270913" y="177862"/>
                </a:lnTo>
                <a:lnTo>
                  <a:pt x="12299300" y="216207"/>
                </a:lnTo>
                <a:lnTo>
                  <a:pt x="12323682" y="256957"/>
                </a:lnTo>
                <a:lnTo>
                  <a:pt x="12343926" y="299794"/>
                </a:lnTo>
                <a:lnTo>
                  <a:pt x="12359901" y="344400"/>
                </a:lnTo>
                <a:lnTo>
                  <a:pt x="12371476" y="390455"/>
                </a:lnTo>
                <a:lnTo>
                  <a:pt x="12378517" y="437641"/>
                </a:lnTo>
                <a:lnTo>
                  <a:pt x="12380893" y="485641"/>
                </a:lnTo>
                <a:lnTo>
                  <a:pt x="12380893" y="6439034"/>
                </a:lnTo>
                <a:lnTo>
                  <a:pt x="12378517" y="6487033"/>
                </a:lnTo>
                <a:lnTo>
                  <a:pt x="12371476" y="6534220"/>
                </a:lnTo>
                <a:lnTo>
                  <a:pt x="12359901" y="6580275"/>
                </a:lnTo>
                <a:lnTo>
                  <a:pt x="12343926" y="6624880"/>
                </a:lnTo>
                <a:lnTo>
                  <a:pt x="12323682" y="6667717"/>
                </a:lnTo>
                <a:lnTo>
                  <a:pt x="12299300" y="6708467"/>
                </a:lnTo>
                <a:lnTo>
                  <a:pt x="12270913" y="6746812"/>
                </a:lnTo>
                <a:lnTo>
                  <a:pt x="12238653" y="6782433"/>
                </a:lnTo>
                <a:lnTo>
                  <a:pt x="12203031" y="6814694"/>
                </a:lnTo>
                <a:lnTo>
                  <a:pt x="12164686" y="6843081"/>
                </a:lnTo>
                <a:lnTo>
                  <a:pt x="12123936" y="6867463"/>
                </a:lnTo>
                <a:lnTo>
                  <a:pt x="12081099" y="6887707"/>
                </a:lnTo>
                <a:lnTo>
                  <a:pt x="12036494" y="6903682"/>
                </a:lnTo>
                <a:lnTo>
                  <a:pt x="11990439" y="6915257"/>
                </a:lnTo>
                <a:lnTo>
                  <a:pt x="11943253" y="6922298"/>
                </a:lnTo>
                <a:lnTo>
                  <a:pt x="11895253" y="6924674"/>
                </a:lnTo>
                <a:lnTo>
                  <a:pt x="485641" y="6924674"/>
                </a:lnTo>
                <a:lnTo>
                  <a:pt x="437641" y="6922298"/>
                </a:lnTo>
                <a:lnTo>
                  <a:pt x="390455" y="6915257"/>
                </a:lnTo>
                <a:lnTo>
                  <a:pt x="344400" y="6903683"/>
                </a:lnTo>
                <a:lnTo>
                  <a:pt x="299794" y="6887707"/>
                </a:lnTo>
                <a:lnTo>
                  <a:pt x="256957" y="6867463"/>
                </a:lnTo>
                <a:lnTo>
                  <a:pt x="216207" y="6843081"/>
                </a:lnTo>
                <a:lnTo>
                  <a:pt x="177862" y="6814694"/>
                </a:lnTo>
                <a:lnTo>
                  <a:pt x="142241" y="6782434"/>
                </a:lnTo>
                <a:lnTo>
                  <a:pt x="109980" y="6746812"/>
                </a:lnTo>
                <a:lnTo>
                  <a:pt x="81593" y="6708468"/>
                </a:lnTo>
                <a:lnTo>
                  <a:pt x="57212" y="6667717"/>
                </a:lnTo>
                <a:lnTo>
                  <a:pt x="36967" y="6624880"/>
                </a:lnTo>
                <a:lnTo>
                  <a:pt x="20992" y="6580275"/>
                </a:lnTo>
                <a:lnTo>
                  <a:pt x="9417" y="6534220"/>
                </a:lnTo>
                <a:lnTo>
                  <a:pt x="2376" y="6487033"/>
                </a:lnTo>
                <a:lnTo>
                  <a:pt x="0" y="6439034"/>
                </a:lnTo>
                <a:lnTo>
                  <a:pt x="0" y="485641"/>
                </a:lnTo>
                <a:lnTo>
                  <a:pt x="2376" y="437641"/>
                </a:lnTo>
                <a:lnTo>
                  <a:pt x="9417" y="390455"/>
                </a:lnTo>
                <a:lnTo>
                  <a:pt x="20991" y="344399"/>
                </a:lnTo>
                <a:lnTo>
                  <a:pt x="36967" y="299794"/>
                </a:lnTo>
                <a:lnTo>
                  <a:pt x="57211" y="256957"/>
                </a:lnTo>
                <a:lnTo>
                  <a:pt x="81593" y="216207"/>
                </a:lnTo>
                <a:lnTo>
                  <a:pt x="109980" y="177862"/>
                </a:lnTo>
                <a:lnTo>
                  <a:pt x="142241" y="142241"/>
                </a:lnTo>
                <a:lnTo>
                  <a:pt x="177862" y="109980"/>
                </a:lnTo>
                <a:lnTo>
                  <a:pt x="216207" y="81593"/>
                </a:lnTo>
                <a:lnTo>
                  <a:pt x="256957" y="57211"/>
                </a:lnTo>
                <a:lnTo>
                  <a:pt x="299794" y="36967"/>
                </a:lnTo>
                <a:lnTo>
                  <a:pt x="344399" y="20991"/>
                </a:lnTo>
                <a:lnTo>
                  <a:pt x="390455" y="9417"/>
                </a:lnTo>
                <a:lnTo>
                  <a:pt x="437641" y="2376"/>
                </a:lnTo>
                <a:lnTo>
                  <a:pt x="485641" y="0"/>
                </a:lnTo>
              </a:path>
            </a:pathLst>
          </a:custGeom>
          <a:ln w="3809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295" y="1545314"/>
            <a:ext cx="1079055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490"/>
              <a:t>Convolutional</a:t>
            </a:r>
            <a:r>
              <a:rPr dirty="0" sz="5000" spc="-665"/>
              <a:t> </a:t>
            </a:r>
            <a:r>
              <a:rPr dirty="0" sz="5000" spc="-550"/>
              <a:t>Neural</a:t>
            </a:r>
            <a:r>
              <a:rPr dirty="0" sz="5000" spc="-665"/>
              <a:t> </a:t>
            </a:r>
            <a:r>
              <a:rPr dirty="0" sz="5000" spc="-630"/>
              <a:t>Networks</a:t>
            </a:r>
            <a:r>
              <a:rPr dirty="0" sz="5000" spc="-665"/>
              <a:t> </a:t>
            </a:r>
            <a:r>
              <a:rPr dirty="0" sz="5000" spc="-459"/>
              <a:t>(CNN)</a:t>
            </a:r>
            <a:endParaRPr sz="5000"/>
          </a:p>
        </p:txBody>
      </p:sp>
      <p:sp>
        <p:nvSpPr>
          <p:cNvPr id="4" name="object 4" descr=""/>
          <p:cNvSpPr txBox="1"/>
          <p:nvPr/>
        </p:nvSpPr>
        <p:spPr>
          <a:xfrm>
            <a:off x="1326690" y="3121907"/>
            <a:ext cx="228219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75">
                <a:solidFill>
                  <a:srgbClr val="FFFFFF"/>
                </a:solidFill>
                <a:latin typeface="Arial Black"/>
                <a:cs typeface="Arial Black"/>
              </a:rPr>
              <a:t>What</a:t>
            </a:r>
            <a:r>
              <a:rPr dirty="0" sz="270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225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270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Arial Black"/>
                <a:cs typeface="Arial Black"/>
              </a:rPr>
              <a:t>CNN?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120665" y="3121907"/>
            <a:ext cx="231521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2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dirty="0" sz="270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00">
                <a:solidFill>
                  <a:srgbClr val="FFFFFF"/>
                </a:solidFill>
                <a:latin typeface="Arial Black"/>
                <a:cs typeface="Arial Black"/>
              </a:rPr>
              <a:t>it</a:t>
            </a:r>
            <a:r>
              <a:rPr dirty="0" sz="270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90">
                <a:solidFill>
                  <a:srgbClr val="FFFFFF"/>
                </a:solidFill>
                <a:latin typeface="Arial Black"/>
                <a:cs typeface="Arial Black"/>
              </a:rPr>
              <a:t>Works: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26690" y="3757939"/>
            <a:ext cx="4437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8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2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deep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26690" y="4123699"/>
            <a:ext cx="3947160" cy="8636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114">
                <a:solidFill>
                  <a:srgbClr val="FFFFFF"/>
                </a:solidFill>
                <a:latin typeface="Arial MT"/>
                <a:cs typeface="Arial MT"/>
              </a:rPr>
              <a:t>specifically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Arial MT"/>
                <a:cs typeface="Arial MT"/>
              </a:rPr>
              <a:t>designed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204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95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Arial MT"/>
                <a:cs typeface="Arial MT"/>
              </a:rPr>
              <a:t>analyze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26690" y="5015239"/>
            <a:ext cx="766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5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20665" y="3757939"/>
            <a:ext cx="4484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85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Arial MT"/>
                <a:cs typeface="Arial MT"/>
              </a:rPr>
              <a:t>layers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Arial MT"/>
                <a:cs typeface="Arial MT"/>
              </a:rPr>
              <a:t>Convolution,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20665" y="4123699"/>
            <a:ext cx="4161154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ReLU,</a:t>
            </a:r>
            <a:r>
              <a:rPr dirty="0" sz="2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Arial MT"/>
                <a:cs typeface="Arial MT"/>
              </a:rPr>
              <a:t>Pooling,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114">
                <a:solidFill>
                  <a:srgbClr val="FFFFFF"/>
                </a:solidFill>
                <a:latin typeface="Arial MT"/>
                <a:cs typeface="Arial MT"/>
              </a:rPr>
              <a:t>Connected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Arial MT"/>
                <a:cs typeface="Arial MT"/>
              </a:rPr>
              <a:t>layers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229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Arial MT"/>
                <a:cs typeface="Arial MT"/>
              </a:rPr>
              <a:t>extract </a:t>
            </a:r>
            <a:r>
              <a:rPr dirty="0" sz="2400" spc="114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Arial MT"/>
                <a:cs typeface="Arial MT"/>
              </a:rPr>
              <a:t>classify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771214" y="7024613"/>
            <a:ext cx="104775" cy="1781175"/>
            <a:chOff x="1771214" y="7024613"/>
            <a:chExt cx="104775" cy="178117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214" y="7024613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214" y="7862812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214" y="8701012"/>
              <a:ext cx="104775" cy="10477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774255" y="6185128"/>
            <a:ext cx="6319520" cy="3171190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2700" spc="-130">
                <a:solidFill>
                  <a:srgbClr val="FFFFFF"/>
                </a:solidFill>
                <a:latin typeface="Arial Black"/>
                <a:cs typeface="Arial Black"/>
              </a:rPr>
              <a:t>Why</a:t>
            </a:r>
            <a:r>
              <a:rPr dirty="0" sz="2700" spc="-2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85">
                <a:solidFill>
                  <a:srgbClr val="FFFFFF"/>
                </a:solidFill>
                <a:latin typeface="Arial Black"/>
                <a:cs typeface="Arial Black"/>
              </a:rPr>
              <a:t>CNN</a:t>
            </a:r>
            <a:r>
              <a:rPr dirty="0" sz="2700" spc="-2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225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2700" spc="-2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35">
                <a:solidFill>
                  <a:srgbClr val="FFFFFF"/>
                </a:solidFill>
                <a:latin typeface="Arial Black"/>
                <a:cs typeface="Arial Black"/>
              </a:rPr>
              <a:t>Important</a:t>
            </a:r>
            <a:r>
              <a:rPr dirty="0" sz="2700" spc="-2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14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2700" spc="-2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229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dirty="0" sz="2700" spc="-2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35">
                <a:solidFill>
                  <a:srgbClr val="FFFFFF"/>
                </a:solidFill>
                <a:latin typeface="Arial Black"/>
                <a:cs typeface="Arial Black"/>
              </a:rPr>
              <a:t>Project:</a:t>
            </a:r>
            <a:endParaRPr sz="2700">
              <a:latin typeface="Arial Black"/>
              <a:cs typeface="Arial Black"/>
            </a:endParaRPr>
          </a:p>
          <a:p>
            <a:pPr marL="276860" marR="885190">
              <a:lnSpc>
                <a:spcPct val="114599"/>
              </a:lnSpc>
              <a:spcBef>
                <a:spcPts val="590"/>
              </a:spcBef>
            </a:pPr>
            <a:r>
              <a:rPr dirty="0" sz="2400" spc="140">
                <a:solidFill>
                  <a:srgbClr val="FFFFFF"/>
                </a:solidFill>
                <a:latin typeface="Arial MT"/>
                <a:cs typeface="Arial MT"/>
              </a:rPr>
              <a:t>Automatically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40">
                <a:solidFill>
                  <a:srgbClr val="FFFFFF"/>
                </a:solidFill>
                <a:latin typeface="Arial MT"/>
                <a:cs typeface="Arial MT"/>
              </a:rPr>
              <a:t>detects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50">
                <a:solidFill>
                  <a:srgbClr val="FFFFFF"/>
                </a:solidFill>
                <a:latin typeface="Arial MT"/>
                <a:cs typeface="Arial MT"/>
              </a:rPr>
              <a:t>patterns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Arial MT"/>
                <a:cs typeface="Arial MT"/>
              </a:rPr>
              <a:t>like </a:t>
            </a:r>
            <a:r>
              <a:rPr dirty="0" sz="2400" spc="155">
                <a:solidFill>
                  <a:srgbClr val="FFFFFF"/>
                </a:solidFill>
                <a:latin typeface="Arial MT"/>
                <a:cs typeface="Arial MT"/>
              </a:rPr>
              <a:t>tumors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MRI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images.</a:t>
            </a:r>
            <a:endParaRPr sz="2400">
              <a:latin typeface="Arial MT"/>
              <a:cs typeface="Arial MT"/>
            </a:endParaRPr>
          </a:p>
          <a:p>
            <a:pPr marL="276860" marR="1153795">
              <a:lnSpc>
                <a:spcPct val="114599"/>
              </a:lnSpc>
            </a:pPr>
            <a:r>
              <a:rPr dirty="0" sz="2400" spc="50">
                <a:solidFill>
                  <a:srgbClr val="FFFFFF"/>
                </a:solidFill>
                <a:latin typeface="Arial MT"/>
                <a:cs typeface="Arial MT"/>
              </a:rPr>
              <a:t>Reduces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9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manual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Arial MT"/>
                <a:cs typeface="Arial MT"/>
              </a:rPr>
              <a:t>feature </a:t>
            </a:r>
            <a:r>
              <a:rPr dirty="0" sz="2400" spc="110">
                <a:solidFill>
                  <a:srgbClr val="FFFFFF"/>
                </a:solidFill>
                <a:latin typeface="Arial MT"/>
                <a:cs typeface="Arial MT"/>
              </a:rPr>
              <a:t>extraction.</a:t>
            </a:r>
            <a:endParaRPr sz="2400">
              <a:latin typeface="Arial MT"/>
              <a:cs typeface="Arial MT"/>
            </a:endParaRPr>
          </a:p>
          <a:p>
            <a:pPr marL="276860" marR="1051560">
              <a:lnSpc>
                <a:spcPct val="114599"/>
              </a:lnSpc>
            </a:pPr>
            <a:r>
              <a:rPr dirty="0" sz="2400" spc="9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medical </a:t>
            </a:r>
            <a:r>
              <a:rPr dirty="0" sz="2400" spc="65">
                <a:solidFill>
                  <a:srgbClr val="FFFFFF"/>
                </a:solidFill>
                <a:latin typeface="Arial MT"/>
                <a:cs typeface="Arial MT"/>
              </a:rPr>
              <a:t>image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Arial MT"/>
                <a:cs typeface="Arial MT"/>
              </a:rPr>
              <a:t>classification.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9394887" y="6657833"/>
            <a:ext cx="1819910" cy="1819910"/>
          </a:xfrm>
          <a:custGeom>
            <a:avLst/>
            <a:gdLst/>
            <a:ahLst/>
            <a:cxnLst/>
            <a:rect l="l" t="t" r="r" b="b"/>
            <a:pathLst>
              <a:path w="1819909" h="1819909">
                <a:moveTo>
                  <a:pt x="1047130" y="1819484"/>
                </a:moveTo>
                <a:lnTo>
                  <a:pt x="756354" y="1819484"/>
                </a:lnTo>
                <a:lnTo>
                  <a:pt x="752791" y="1817947"/>
                </a:lnTo>
                <a:lnTo>
                  <a:pt x="747481" y="1812637"/>
                </a:lnTo>
                <a:lnTo>
                  <a:pt x="746014" y="1809004"/>
                </a:lnTo>
                <a:lnTo>
                  <a:pt x="753350" y="1260427"/>
                </a:lnTo>
                <a:lnTo>
                  <a:pt x="389215" y="1653625"/>
                </a:lnTo>
                <a:lnTo>
                  <a:pt x="385023" y="1658027"/>
                </a:lnTo>
                <a:lnTo>
                  <a:pt x="380622" y="1659424"/>
                </a:lnTo>
                <a:lnTo>
                  <a:pt x="373146" y="1658306"/>
                </a:lnTo>
                <a:lnTo>
                  <a:pt x="370631" y="1657118"/>
                </a:lnTo>
                <a:lnTo>
                  <a:pt x="367487" y="1654114"/>
                </a:lnTo>
                <a:lnTo>
                  <a:pt x="366649" y="1653136"/>
                </a:lnTo>
                <a:lnTo>
                  <a:pt x="366020" y="1652158"/>
                </a:lnTo>
                <a:lnTo>
                  <a:pt x="354728" y="1641775"/>
                </a:lnTo>
                <a:lnTo>
                  <a:pt x="157265" y="1453533"/>
                </a:lnTo>
                <a:lnTo>
                  <a:pt x="155728" y="1450040"/>
                </a:lnTo>
                <a:lnTo>
                  <a:pt x="155588" y="1442564"/>
                </a:lnTo>
                <a:lnTo>
                  <a:pt x="157055" y="1438931"/>
                </a:lnTo>
                <a:lnTo>
                  <a:pt x="543337" y="1045454"/>
                </a:lnTo>
                <a:lnTo>
                  <a:pt x="6217" y="1043777"/>
                </a:lnTo>
                <a:lnTo>
                  <a:pt x="0" y="1037489"/>
                </a:lnTo>
                <a:lnTo>
                  <a:pt x="0" y="797853"/>
                </a:lnTo>
                <a:lnTo>
                  <a:pt x="6217" y="791566"/>
                </a:lnTo>
                <a:lnTo>
                  <a:pt x="537049" y="789889"/>
                </a:lnTo>
                <a:lnTo>
                  <a:pt x="162365" y="392918"/>
                </a:lnTo>
                <a:lnTo>
                  <a:pt x="159780" y="390473"/>
                </a:lnTo>
                <a:lnTo>
                  <a:pt x="158173" y="387049"/>
                </a:lnTo>
                <a:lnTo>
                  <a:pt x="157824" y="379225"/>
                </a:lnTo>
                <a:lnTo>
                  <a:pt x="159500" y="375242"/>
                </a:lnTo>
                <a:lnTo>
                  <a:pt x="381111" y="172495"/>
                </a:lnTo>
                <a:lnTo>
                  <a:pt x="384814" y="171098"/>
                </a:lnTo>
                <a:lnTo>
                  <a:pt x="392219" y="171587"/>
                </a:lnTo>
                <a:lnTo>
                  <a:pt x="395713" y="173264"/>
                </a:lnTo>
                <a:lnTo>
                  <a:pt x="762362" y="587072"/>
                </a:lnTo>
                <a:lnTo>
                  <a:pt x="770047" y="6148"/>
                </a:lnTo>
                <a:lnTo>
                  <a:pt x="776335" y="0"/>
                </a:lnTo>
                <a:lnTo>
                  <a:pt x="1027219" y="0"/>
                </a:lnTo>
                <a:lnTo>
                  <a:pt x="1033507" y="6148"/>
                </a:lnTo>
                <a:lnTo>
                  <a:pt x="1040563" y="539075"/>
                </a:lnTo>
                <a:lnTo>
                  <a:pt x="1089538" y="489122"/>
                </a:lnTo>
                <a:lnTo>
                  <a:pt x="1460030" y="174312"/>
                </a:lnTo>
                <a:lnTo>
                  <a:pt x="1468763" y="175010"/>
                </a:lnTo>
                <a:lnTo>
                  <a:pt x="1633993" y="363854"/>
                </a:lnTo>
                <a:lnTo>
                  <a:pt x="1633434" y="372587"/>
                </a:lnTo>
                <a:lnTo>
                  <a:pt x="1278592" y="692358"/>
                </a:lnTo>
                <a:lnTo>
                  <a:pt x="1259912" y="712994"/>
                </a:lnTo>
                <a:lnTo>
                  <a:pt x="1190982" y="787863"/>
                </a:lnTo>
                <a:lnTo>
                  <a:pt x="1809214" y="785907"/>
                </a:lnTo>
                <a:lnTo>
                  <a:pt x="1812707" y="787374"/>
                </a:lnTo>
                <a:lnTo>
                  <a:pt x="1818017" y="792614"/>
                </a:lnTo>
                <a:lnTo>
                  <a:pt x="1819484" y="796177"/>
                </a:lnTo>
                <a:lnTo>
                  <a:pt x="1819484" y="1039236"/>
                </a:lnTo>
                <a:lnTo>
                  <a:pt x="1818017" y="1042799"/>
                </a:lnTo>
                <a:lnTo>
                  <a:pt x="1815362" y="1045454"/>
                </a:lnTo>
                <a:lnTo>
                  <a:pt x="1812777" y="1048039"/>
                </a:lnTo>
                <a:lnTo>
                  <a:pt x="1809423" y="1049436"/>
                </a:lnTo>
                <a:lnTo>
                  <a:pt x="1805581" y="1049506"/>
                </a:lnTo>
                <a:lnTo>
                  <a:pt x="1170302" y="1047480"/>
                </a:lnTo>
                <a:lnTo>
                  <a:pt x="1177987" y="1056213"/>
                </a:lnTo>
                <a:lnTo>
                  <a:pt x="1628195" y="1469532"/>
                </a:lnTo>
                <a:lnTo>
                  <a:pt x="1628684" y="1478195"/>
                </a:lnTo>
                <a:lnTo>
                  <a:pt x="1461847" y="1665781"/>
                </a:lnTo>
                <a:lnTo>
                  <a:pt x="1453184" y="1666340"/>
                </a:lnTo>
                <a:lnTo>
                  <a:pt x="1050903" y="1319882"/>
                </a:lnTo>
                <a:lnTo>
                  <a:pt x="1057331" y="1809004"/>
                </a:lnTo>
                <a:lnTo>
                  <a:pt x="1055933" y="1812637"/>
                </a:lnTo>
                <a:lnTo>
                  <a:pt x="1050694" y="1818017"/>
                </a:lnTo>
                <a:lnTo>
                  <a:pt x="1047130" y="1819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0" y="3384644"/>
            <a:ext cx="18288000" cy="6902450"/>
            <a:chOff x="0" y="3384644"/>
            <a:chExt cx="18288000" cy="6902450"/>
          </a:xfrm>
        </p:grpSpPr>
        <p:sp>
          <p:nvSpPr>
            <p:cNvPr id="18" name="object 18" descr=""/>
            <p:cNvSpPr/>
            <p:nvPr/>
          </p:nvSpPr>
          <p:spPr>
            <a:xfrm>
              <a:off x="0" y="9883237"/>
              <a:ext cx="18288000" cy="403860"/>
            </a:xfrm>
            <a:custGeom>
              <a:avLst/>
              <a:gdLst/>
              <a:ahLst/>
              <a:cxnLst/>
              <a:rect l="l" t="t" r="r" b="b"/>
              <a:pathLst>
                <a:path w="18288000" h="403859">
                  <a:moveTo>
                    <a:pt x="18287999" y="403761"/>
                  </a:moveTo>
                  <a:lnTo>
                    <a:pt x="0" y="403761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03761"/>
                  </a:lnTo>
                  <a:close/>
                </a:path>
              </a:pathLst>
            </a:custGeom>
            <a:solidFill>
              <a:srgbClr val="D9FF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7341" y="3384644"/>
              <a:ext cx="5267324" cy="69023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404" y="1193576"/>
            <a:ext cx="3621404" cy="12731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150" spc="-980"/>
              <a:t>Dataset</a:t>
            </a:r>
            <a:endParaRPr sz="8150"/>
          </a:p>
        </p:txBody>
      </p:sp>
      <p:sp>
        <p:nvSpPr>
          <p:cNvPr id="3" name="object 3" descr=""/>
          <p:cNvSpPr txBox="1"/>
          <p:nvPr/>
        </p:nvSpPr>
        <p:spPr>
          <a:xfrm>
            <a:off x="7477921" y="1406385"/>
            <a:ext cx="129476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80">
                <a:solidFill>
                  <a:srgbClr val="FFFFFF"/>
                </a:solidFill>
                <a:latin typeface="Arial Black"/>
                <a:cs typeface="Arial Black"/>
              </a:rPr>
              <a:t>Source: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77921" y="4352394"/>
            <a:ext cx="27025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25">
                <a:solidFill>
                  <a:srgbClr val="FFFFFF"/>
                </a:solidFill>
                <a:latin typeface="Arial Black"/>
                <a:cs typeface="Arial Black"/>
              </a:rPr>
              <a:t>Size</a:t>
            </a:r>
            <a:r>
              <a:rPr dirty="0" sz="27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60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dirty="0" sz="270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25">
                <a:solidFill>
                  <a:srgbClr val="FFFFFF"/>
                </a:solidFill>
                <a:latin typeface="Arial Black"/>
                <a:cs typeface="Arial Black"/>
              </a:rPr>
              <a:t>Diversity: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311256" y="7506517"/>
            <a:ext cx="34601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80">
                <a:solidFill>
                  <a:srgbClr val="FFFFFF"/>
                </a:solidFill>
                <a:latin typeface="Arial Black"/>
                <a:cs typeface="Arial Black"/>
              </a:rPr>
              <a:t>Kaggle</a:t>
            </a:r>
            <a:r>
              <a:rPr dirty="0" sz="270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90">
                <a:solidFill>
                  <a:srgbClr val="FFFFFF"/>
                </a:solidFill>
                <a:latin typeface="Arial Black"/>
                <a:cs typeface="Arial Black"/>
              </a:rPr>
              <a:t>Dataset</a:t>
            </a:r>
            <a:r>
              <a:rPr dirty="0" sz="270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70">
                <a:solidFill>
                  <a:srgbClr val="FFFFFF"/>
                </a:solidFill>
                <a:latin typeface="Arial Black"/>
                <a:cs typeface="Arial Black"/>
              </a:rPr>
              <a:t>Used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153795" y="1610220"/>
            <a:ext cx="13728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29">
                <a:solidFill>
                  <a:srgbClr val="FFFFFF"/>
                </a:solidFill>
                <a:latin typeface="Arial Black"/>
                <a:cs typeface="Arial Black"/>
              </a:rPr>
              <a:t>Classes: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153795" y="4312769"/>
            <a:ext cx="25095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80">
                <a:solidFill>
                  <a:srgbClr val="FFFFFF"/>
                </a:solidFill>
                <a:latin typeface="Arial Black"/>
                <a:cs typeface="Arial Black"/>
              </a:rPr>
              <a:t>Preprocessing: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77921" y="2058775"/>
            <a:ext cx="457390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MRI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Arial MT"/>
                <a:cs typeface="Arial MT"/>
              </a:rPr>
              <a:t>brain </a:t>
            </a:r>
            <a:r>
              <a:rPr dirty="0" sz="2400" spc="60">
                <a:solidFill>
                  <a:srgbClr val="FFFFFF"/>
                </a:solidFill>
                <a:latin typeface="Arial MT"/>
                <a:cs typeface="Arial MT"/>
              </a:rPr>
              <a:t>scan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45">
                <a:solidFill>
                  <a:srgbClr val="FFFFFF"/>
                </a:solidFill>
                <a:latin typeface="Arial MT"/>
                <a:cs typeface="Arial MT"/>
              </a:rPr>
              <a:t>collected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77921" y="2950315"/>
            <a:ext cx="3978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0">
                <a:solidFill>
                  <a:srgbClr val="FFFFFF"/>
                </a:solidFill>
                <a:latin typeface="Arial MT"/>
                <a:cs typeface="Arial MT"/>
              </a:rPr>
              <a:t>open-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60">
                <a:solidFill>
                  <a:srgbClr val="FFFFFF"/>
                </a:solidFill>
                <a:latin typeface="Arial MT"/>
                <a:cs typeface="Arial MT"/>
              </a:rPr>
              <a:t>platforms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77921" y="3369415"/>
            <a:ext cx="4273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Kaggle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Arial MT"/>
                <a:cs typeface="Arial MT"/>
              </a:rPr>
              <a:t>medical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Arial MT"/>
                <a:cs typeface="Arial MT"/>
              </a:rPr>
              <a:t>databases.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77921" y="4857991"/>
            <a:ext cx="401701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9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dirty="0" sz="23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80">
                <a:solidFill>
                  <a:srgbClr val="FFFFFF"/>
                </a:solidFill>
                <a:latin typeface="Arial MT"/>
                <a:cs typeface="Arial MT"/>
              </a:rPr>
              <a:t>several</a:t>
            </a:r>
            <a:r>
              <a:rPr dirty="0" sz="23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140">
                <a:solidFill>
                  <a:srgbClr val="FFFFFF"/>
                </a:solidFill>
                <a:latin typeface="Arial MT"/>
                <a:cs typeface="Arial MT"/>
              </a:rPr>
              <a:t>hundred</a:t>
            </a:r>
            <a:r>
              <a:rPr dirty="0" sz="23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77921" y="5208450"/>
            <a:ext cx="4716780" cy="82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300" spc="114">
                <a:solidFill>
                  <a:srgbClr val="FFFFFF"/>
                </a:solidFill>
                <a:latin typeface="Arial MT"/>
                <a:cs typeface="Arial MT"/>
              </a:rPr>
              <a:t>thousands</a:t>
            </a:r>
            <a:r>
              <a:rPr dirty="0" sz="23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19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3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r>
              <a:rPr dirty="0" sz="23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17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3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95">
                <a:solidFill>
                  <a:srgbClr val="FFFFFF"/>
                </a:solidFill>
                <a:latin typeface="Arial MT"/>
                <a:cs typeface="Arial MT"/>
              </a:rPr>
              <a:t>varying </a:t>
            </a:r>
            <a:r>
              <a:rPr dirty="0" sz="2300">
                <a:solidFill>
                  <a:srgbClr val="FFFFFF"/>
                </a:solidFill>
                <a:latin typeface="Arial MT"/>
                <a:cs typeface="Arial MT"/>
              </a:rPr>
              <a:t>sizes,</a:t>
            </a:r>
            <a:r>
              <a:rPr dirty="0" sz="23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FFFFFF"/>
                </a:solidFill>
                <a:latin typeface="Arial MT"/>
                <a:cs typeface="Arial MT"/>
              </a:rPr>
              <a:t>angles,</a:t>
            </a:r>
            <a:r>
              <a:rPr dirty="0" sz="23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11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3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185">
                <a:solidFill>
                  <a:srgbClr val="FFFFFF"/>
                </a:solidFill>
                <a:latin typeface="Arial MT"/>
                <a:cs typeface="Arial MT"/>
              </a:rPr>
              <a:t>tumor</a:t>
            </a:r>
            <a:r>
              <a:rPr dirty="0" sz="23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13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dirty="0" sz="23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16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477921" y="6062692"/>
            <a:ext cx="304292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75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dirty="0" sz="23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Arial MT"/>
                <a:cs typeface="Arial MT"/>
              </a:rPr>
              <a:t>generalization.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990842" y="8345451"/>
            <a:ext cx="1925320" cy="21590"/>
          </a:xfrm>
          <a:custGeom>
            <a:avLst/>
            <a:gdLst/>
            <a:ahLst/>
            <a:cxnLst/>
            <a:rect l="l" t="t" r="r" b="b"/>
            <a:pathLst>
              <a:path w="1925320" h="21590">
                <a:moveTo>
                  <a:pt x="1924831" y="21522"/>
                </a:moveTo>
                <a:lnTo>
                  <a:pt x="0" y="21522"/>
                </a:lnTo>
                <a:lnTo>
                  <a:pt x="0" y="0"/>
                </a:lnTo>
                <a:lnTo>
                  <a:pt x="1924831" y="0"/>
                </a:lnTo>
                <a:lnTo>
                  <a:pt x="1924831" y="21522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311256" y="8075916"/>
            <a:ext cx="540385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190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AI</a:t>
            </a:r>
            <a:r>
              <a:rPr dirty="0" u="heavy" sz="1900" spc="-25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900" spc="114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op</a:t>
            </a:r>
            <a:r>
              <a:rPr dirty="0" sz="1900" spc="114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ponents</a:t>
            </a:r>
            <a:r>
              <a:rPr dirty="0" sz="1900" spc="-25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900" spc="95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in</a:t>
            </a:r>
            <a:r>
              <a:rPr dirty="0" sz="1900" spc="-20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900" spc="100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video</a:t>
            </a:r>
            <a:r>
              <a:rPr dirty="0" sz="1900" spc="-25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900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g</a:t>
            </a:r>
            <a:r>
              <a:rPr dirty="0" u="heavy" sz="190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ames</a:t>
            </a:r>
            <a:r>
              <a:rPr dirty="0" u="heavy" sz="1900" spc="-25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900" spc="6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employ</a:t>
            </a:r>
            <a:r>
              <a:rPr dirty="0" u="heavy" sz="1900" spc="450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900" spc="85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adaptive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170922" y="8682639"/>
            <a:ext cx="3225800" cy="21590"/>
          </a:xfrm>
          <a:custGeom>
            <a:avLst/>
            <a:gdLst/>
            <a:ahLst/>
            <a:cxnLst/>
            <a:rect l="l" t="t" r="r" b="b"/>
            <a:pathLst>
              <a:path w="3225800" h="21590">
                <a:moveTo>
                  <a:pt x="3225350" y="21522"/>
                </a:moveTo>
                <a:lnTo>
                  <a:pt x="0" y="21522"/>
                </a:lnTo>
                <a:lnTo>
                  <a:pt x="0" y="0"/>
                </a:lnTo>
                <a:lnTo>
                  <a:pt x="3225350" y="0"/>
                </a:lnTo>
                <a:lnTo>
                  <a:pt x="3225350" y="21522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311256" y="8413103"/>
            <a:ext cx="537083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1900" spc="75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strate</a:t>
            </a:r>
            <a:r>
              <a:rPr dirty="0" sz="1900" spc="75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gies</a:t>
            </a:r>
            <a:r>
              <a:rPr dirty="0" sz="1900" spc="-40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900" spc="85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and</a:t>
            </a:r>
            <a:r>
              <a:rPr dirty="0" sz="1900" spc="-40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900" spc="80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behaviors</a:t>
            </a:r>
            <a:r>
              <a:rPr dirty="0" sz="1900" spc="-40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900" spc="180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to</a:t>
            </a:r>
            <a:r>
              <a:rPr dirty="0" sz="1900" spc="-40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900" spc="65">
                <a:solidFill>
                  <a:srgbClr val="37B5FF"/>
                </a:solidFill>
                <a:latin typeface="Arial MT"/>
                <a:cs typeface="Arial MT"/>
                <a:hlinkClick r:id="rId2"/>
              </a:rPr>
              <a:t>challeng</a:t>
            </a:r>
            <a:r>
              <a:rPr dirty="0" u="heavy" sz="1900" spc="65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e</a:t>
            </a:r>
            <a:r>
              <a:rPr dirty="0" u="heavy" sz="1900" spc="-55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dirty="0" u="heavy" sz="1900" spc="55">
                <a:solidFill>
                  <a:srgbClr val="37B5FF"/>
                </a:solidFill>
                <a:uFill>
                  <a:solidFill>
                    <a:srgbClr val="37B5FF"/>
                  </a:solidFill>
                </a:uFill>
                <a:latin typeface="Arial MT"/>
                <a:cs typeface="Arial MT"/>
                <a:hlinkClick r:id="rId2"/>
              </a:rPr>
              <a:t>players.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105466" y="2006501"/>
            <a:ext cx="468693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Arial MT"/>
                <a:cs typeface="Arial MT"/>
              </a:rPr>
              <a:t>categorized</a:t>
            </a: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Arial MT"/>
                <a:cs typeface="Arial MT"/>
              </a:rPr>
              <a:t>two </a:t>
            </a:r>
            <a:r>
              <a:rPr dirty="0" sz="2400" spc="10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dirty="0" sz="2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classes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05">
                <a:solidFill>
                  <a:srgbClr val="FFFFFF"/>
                </a:solidFill>
                <a:latin typeface="Arial MT"/>
                <a:cs typeface="Arial MT"/>
              </a:rPr>
              <a:t>—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Arial MT"/>
                <a:cs typeface="Arial MT"/>
              </a:rPr>
              <a:t>Tumor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105466" y="2898041"/>
            <a:ext cx="1064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FFF"/>
                </a:solidFill>
                <a:latin typeface="Arial MT"/>
                <a:cs typeface="Arial MT"/>
              </a:rPr>
              <a:t>Tumor.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3105466" y="4927397"/>
            <a:ext cx="4606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r>
              <a:rPr dirty="0" sz="24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24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Arial MT"/>
                <a:cs typeface="Arial MT"/>
              </a:rPr>
              <a:t>resized,</a:t>
            </a:r>
            <a:r>
              <a:rPr dirty="0" sz="24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Arial MT"/>
                <a:cs typeface="Arial MT"/>
              </a:rPr>
              <a:t>normalized,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105466" y="5293157"/>
            <a:ext cx="486727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50">
                <a:solidFill>
                  <a:srgbClr val="FFFFFF"/>
                </a:solidFill>
                <a:latin typeface="Arial MT"/>
                <a:cs typeface="Arial MT"/>
              </a:rPr>
              <a:t>optionally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augmented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204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2400" spc="145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4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105466" y="6184697"/>
            <a:ext cx="2204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4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Arial MT"/>
                <a:cs typeface="Arial MT"/>
              </a:rPr>
              <a:t>speed.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0" y="3690750"/>
            <a:ext cx="18288000" cy="6596380"/>
            <a:chOff x="0" y="3690750"/>
            <a:chExt cx="18288000" cy="6596380"/>
          </a:xfrm>
        </p:grpSpPr>
        <p:sp>
          <p:nvSpPr>
            <p:cNvPr id="24" name="object 24" descr=""/>
            <p:cNvSpPr/>
            <p:nvPr/>
          </p:nvSpPr>
          <p:spPr>
            <a:xfrm>
              <a:off x="0" y="6753707"/>
              <a:ext cx="18288000" cy="3533775"/>
            </a:xfrm>
            <a:custGeom>
              <a:avLst/>
              <a:gdLst/>
              <a:ahLst/>
              <a:cxnLst/>
              <a:rect l="l" t="t" r="r" b="b"/>
              <a:pathLst>
                <a:path w="18288000" h="3533775">
                  <a:moveTo>
                    <a:pt x="17504563" y="861834"/>
                  </a:moveTo>
                  <a:lnTo>
                    <a:pt x="17502975" y="857973"/>
                  </a:lnTo>
                  <a:lnTo>
                    <a:pt x="17497235" y="852309"/>
                  </a:lnTo>
                  <a:lnTo>
                    <a:pt x="17493450" y="850722"/>
                  </a:lnTo>
                  <a:lnTo>
                    <a:pt x="16824236" y="852843"/>
                  </a:lnTo>
                  <a:lnTo>
                    <a:pt x="16898849" y="771791"/>
                  </a:lnTo>
                  <a:lnTo>
                    <a:pt x="16919067" y="749452"/>
                  </a:lnTo>
                  <a:lnTo>
                    <a:pt x="17303179" y="403313"/>
                  </a:lnTo>
                  <a:lnTo>
                    <a:pt x="17303776" y="393865"/>
                  </a:lnTo>
                  <a:lnTo>
                    <a:pt x="17124922" y="189445"/>
                  </a:lnTo>
                  <a:lnTo>
                    <a:pt x="17115473" y="188696"/>
                  </a:lnTo>
                  <a:lnTo>
                    <a:pt x="16714432" y="529463"/>
                  </a:lnTo>
                  <a:lnTo>
                    <a:pt x="16661410" y="583539"/>
                  </a:lnTo>
                  <a:lnTo>
                    <a:pt x="16653777" y="6667"/>
                  </a:lnTo>
                  <a:lnTo>
                    <a:pt x="16646970" y="0"/>
                  </a:lnTo>
                  <a:lnTo>
                    <a:pt x="16375393" y="0"/>
                  </a:lnTo>
                  <a:lnTo>
                    <a:pt x="16368598" y="6667"/>
                  </a:lnTo>
                  <a:lnTo>
                    <a:pt x="16360280" y="635495"/>
                  </a:lnTo>
                  <a:lnTo>
                    <a:pt x="15963392" y="187553"/>
                  </a:lnTo>
                  <a:lnTo>
                    <a:pt x="15959608" y="185737"/>
                  </a:lnTo>
                  <a:lnTo>
                    <a:pt x="15951594" y="185216"/>
                  </a:lnTo>
                  <a:lnTo>
                    <a:pt x="15947581" y="186728"/>
                  </a:lnTo>
                  <a:lnTo>
                    <a:pt x="15707703" y="406196"/>
                  </a:lnTo>
                  <a:lnTo>
                    <a:pt x="15705887" y="410502"/>
                  </a:lnTo>
                  <a:lnTo>
                    <a:pt x="15706268" y="418973"/>
                  </a:lnTo>
                  <a:lnTo>
                    <a:pt x="15708008" y="422681"/>
                  </a:lnTo>
                  <a:lnTo>
                    <a:pt x="15710802" y="425323"/>
                  </a:lnTo>
                  <a:lnTo>
                    <a:pt x="16116376" y="855027"/>
                  </a:lnTo>
                  <a:lnTo>
                    <a:pt x="15541778" y="856843"/>
                  </a:lnTo>
                  <a:lnTo>
                    <a:pt x="15535047" y="863650"/>
                  </a:lnTo>
                  <a:lnTo>
                    <a:pt x="15535047" y="1123048"/>
                  </a:lnTo>
                  <a:lnTo>
                    <a:pt x="15541778" y="1129855"/>
                  </a:lnTo>
                  <a:lnTo>
                    <a:pt x="16123184" y="1131671"/>
                  </a:lnTo>
                  <a:lnTo>
                    <a:pt x="15705049" y="1557591"/>
                  </a:lnTo>
                  <a:lnTo>
                    <a:pt x="15703461" y="1561528"/>
                  </a:lnTo>
                  <a:lnTo>
                    <a:pt x="15703614" y="1569618"/>
                  </a:lnTo>
                  <a:lnTo>
                    <a:pt x="15705277" y="1573403"/>
                  </a:lnTo>
                  <a:lnTo>
                    <a:pt x="15919031" y="1777161"/>
                  </a:lnTo>
                  <a:lnTo>
                    <a:pt x="15931249" y="1788401"/>
                  </a:lnTo>
                  <a:lnTo>
                    <a:pt x="15931934" y="1789468"/>
                  </a:lnTo>
                  <a:lnTo>
                    <a:pt x="15932836" y="1790522"/>
                  </a:lnTo>
                  <a:lnTo>
                    <a:pt x="15936240" y="1793773"/>
                  </a:lnTo>
                  <a:lnTo>
                    <a:pt x="15938957" y="1795056"/>
                  </a:lnTo>
                  <a:lnTo>
                    <a:pt x="15947060" y="1796262"/>
                  </a:lnTo>
                  <a:lnTo>
                    <a:pt x="15951823" y="1794751"/>
                  </a:lnTo>
                  <a:lnTo>
                    <a:pt x="15956356" y="1789988"/>
                  </a:lnTo>
                  <a:lnTo>
                    <a:pt x="16350514" y="1364373"/>
                  </a:lnTo>
                  <a:lnTo>
                    <a:pt x="16342576" y="1958187"/>
                  </a:lnTo>
                  <a:lnTo>
                    <a:pt x="16344164" y="1962111"/>
                  </a:lnTo>
                  <a:lnTo>
                    <a:pt x="16349917" y="1967865"/>
                  </a:lnTo>
                  <a:lnTo>
                    <a:pt x="16353765" y="1969528"/>
                  </a:lnTo>
                  <a:lnTo>
                    <a:pt x="16668522" y="1969528"/>
                  </a:lnTo>
                  <a:lnTo>
                    <a:pt x="16672382" y="1967941"/>
                  </a:lnTo>
                  <a:lnTo>
                    <a:pt x="16678059" y="1962111"/>
                  </a:lnTo>
                  <a:lnTo>
                    <a:pt x="16679571" y="1958187"/>
                  </a:lnTo>
                  <a:lnTo>
                    <a:pt x="16672611" y="1428724"/>
                  </a:lnTo>
                  <a:lnTo>
                    <a:pt x="17108056" y="1803755"/>
                  </a:lnTo>
                  <a:lnTo>
                    <a:pt x="17117441" y="1803146"/>
                  </a:lnTo>
                  <a:lnTo>
                    <a:pt x="17298035" y="1600098"/>
                  </a:lnTo>
                  <a:lnTo>
                    <a:pt x="17297502" y="1590713"/>
                  </a:lnTo>
                  <a:lnTo>
                    <a:pt x="16810177" y="1143317"/>
                  </a:lnTo>
                  <a:lnTo>
                    <a:pt x="16801846" y="1133868"/>
                  </a:lnTo>
                  <a:lnTo>
                    <a:pt x="17489513" y="1136053"/>
                  </a:lnTo>
                  <a:lnTo>
                    <a:pt x="17493679" y="1135976"/>
                  </a:lnTo>
                  <a:lnTo>
                    <a:pt x="17497311" y="1134465"/>
                  </a:lnTo>
                  <a:lnTo>
                    <a:pt x="17500105" y="1131671"/>
                  </a:lnTo>
                  <a:lnTo>
                    <a:pt x="17502975" y="1128801"/>
                  </a:lnTo>
                  <a:lnTo>
                    <a:pt x="17504563" y="1124940"/>
                  </a:lnTo>
                  <a:lnTo>
                    <a:pt x="17504563" y="861834"/>
                  </a:lnTo>
                  <a:close/>
                </a:path>
                <a:path w="18288000" h="3533775">
                  <a:moveTo>
                    <a:pt x="18287988" y="3129534"/>
                  </a:moveTo>
                  <a:lnTo>
                    <a:pt x="0" y="3129534"/>
                  </a:lnTo>
                  <a:lnTo>
                    <a:pt x="0" y="3533292"/>
                  </a:lnTo>
                  <a:lnTo>
                    <a:pt x="18287988" y="3533292"/>
                  </a:lnTo>
                  <a:lnTo>
                    <a:pt x="18287988" y="3129534"/>
                  </a:lnTo>
                  <a:close/>
                </a:path>
              </a:pathLst>
            </a:custGeom>
            <a:solidFill>
              <a:srgbClr val="D9FF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924" y="3690750"/>
              <a:ext cx="5476874" cy="65962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036354" y="-178"/>
            <a:ext cx="15252065" cy="7933690"/>
          </a:xfrm>
          <a:custGeom>
            <a:avLst/>
            <a:gdLst/>
            <a:ahLst/>
            <a:cxnLst/>
            <a:rect l="l" t="t" r="r" b="b"/>
            <a:pathLst>
              <a:path w="15252065" h="7933690">
                <a:moveTo>
                  <a:pt x="2152497" y="1591894"/>
                </a:moveTo>
                <a:lnTo>
                  <a:pt x="2115197" y="1591894"/>
                </a:lnTo>
                <a:lnTo>
                  <a:pt x="2115197" y="3669792"/>
                </a:lnTo>
                <a:lnTo>
                  <a:pt x="2152497" y="3669792"/>
                </a:lnTo>
                <a:lnTo>
                  <a:pt x="2152497" y="1591894"/>
                </a:lnTo>
                <a:close/>
              </a:path>
              <a:path w="15252065" h="7933690">
                <a:moveTo>
                  <a:pt x="4263974" y="1591894"/>
                </a:moveTo>
                <a:lnTo>
                  <a:pt x="4230395" y="1591894"/>
                </a:lnTo>
                <a:lnTo>
                  <a:pt x="4230395" y="3669792"/>
                </a:lnTo>
                <a:lnTo>
                  <a:pt x="4263974" y="3669792"/>
                </a:lnTo>
                <a:lnTo>
                  <a:pt x="4263974" y="1591894"/>
                </a:lnTo>
                <a:close/>
              </a:path>
              <a:path w="15252065" h="7933690">
                <a:moveTo>
                  <a:pt x="6379172" y="1591894"/>
                </a:moveTo>
                <a:lnTo>
                  <a:pt x="6341872" y="1591894"/>
                </a:lnTo>
                <a:lnTo>
                  <a:pt x="6341872" y="3669792"/>
                </a:lnTo>
                <a:lnTo>
                  <a:pt x="6379172" y="3669792"/>
                </a:lnTo>
                <a:lnTo>
                  <a:pt x="6379172" y="1591894"/>
                </a:lnTo>
                <a:close/>
              </a:path>
              <a:path w="15252065" h="7933690">
                <a:moveTo>
                  <a:pt x="10606824" y="1591894"/>
                </a:moveTo>
                <a:lnTo>
                  <a:pt x="10605846" y="1591894"/>
                </a:lnTo>
                <a:lnTo>
                  <a:pt x="10569524" y="1591894"/>
                </a:lnTo>
                <a:lnTo>
                  <a:pt x="10568534" y="1591894"/>
                </a:lnTo>
                <a:lnTo>
                  <a:pt x="10568534" y="3669792"/>
                </a:lnTo>
                <a:lnTo>
                  <a:pt x="10569524" y="3669792"/>
                </a:lnTo>
                <a:lnTo>
                  <a:pt x="10605846" y="3669792"/>
                </a:lnTo>
                <a:lnTo>
                  <a:pt x="10606824" y="3669792"/>
                </a:lnTo>
                <a:lnTo>
                  <a:pt x="10606824" y="1591894"/>
                </a:lnTo>
                <a:close/>
              </a:path>
              <a:path w="15252065" h="7933690">
                <a:moveTo>
                  <a:pt x="12718301" y="1591894"/>
                </a:moveTo>
                <a:lnTo>
                  <a:pt x="12684722" y="1591894"/>
                </a:lnTo>
                <a:lnTo>
                  <a:pt x="12684722" y="3669792"/>
                </a:lnTo>
                <a:lnTo>
                  <a:pt x="12718301" y="3669792"/>
                </a:lnTo>
                <a:lnTo>
                  <a:pt x="12718301" y="1591894"/>
                </a:lnTo>
                <a:close/>
              </a:path>
              <a:path w="15252065" h="7933690">
                <a:moveTo>
                  <a:pt x="14833499" y="1591894"/>
                </a:moveTo>
                <a:lnTo>
                  <a:pt x="14796199" y="1591894"/>
                </a:lnTo>
                <a:lnTo>
                  <a:pt x="14796199" y="3669792"/>
                </a:lnTo>
                <a:lnTo>
                  <a:pt x="14833499" y="3669792"/>
                </a:lnTo>
                <a:lnTo>
                  <a:pt x="14833499" y="1591894"/>
                </a:lnTo>
                <a:close/>
              </a:path>
              <a:path w="15252065" h="7933690">
                <a:moveTo>
                  <a:pt x="15251633" y="1558290"/>
                </a:moveTo>
                <a:lnTo>
                  <a:pt x="14833499" y="1558290"/>
                </a:lnTo>
                <a:lnTo>
                  <a:pt x="14833499" y="177"/>
                </a:lnTo>
                <a:lnTo>
                  <a:pt x="14796199" y="177"/>
                </a:lnTo>
                <a:lnTo>
                  <a:pt x="14796199" y="1558290"/>
                </a:lnTo>
                <a:lnTo>
                  <a:pt x="12718301" y="1558290"/>
                </a:lnTo>
                <a:lnTo>
                  <a:pt x="12718301" y="177"/>
                </a:lnTo>
                <a:lnTo>
                  <a:pt x="12680988" y="177"/>
                </a:lnTo>
                <a:lnTo>
                  <a:pt x="12680988" y="1558290"/>
                </a:lnTo>
                <a:lnTo>
                  <a:pt x="10606824" y="1558290"/>
                </a:lnTo>
                <a:lnTo>
                  <a:pt x="10606824" y="1554581"/>
                </a:lnTo>
                <a:lnTo>
                  <a:pt x="10606824" y="177"/>
                </a:lnTo>
                <a:lnTo>
                  <a:pt x="10605846" y="177"/>
                </a:lnTo>
                <a:lnTo>
                  <a:pt x="10569524" y="177"/>
                </a:lnTo>
                <a:lnTo>
                  <a:pt x="10568534" y="177"/>
                </a:lnTo>
                <a:lnTo>
                  <a:pt x="10568534" y="1554480"/>
                </a:lnTo>
                <a:lnTo>
                  <a:pt x="8491626" y="1554480"/>
                </a:lnTo>
                <a:lnTo>
                  <a:pt x="8491626" y="0"/>
                </a:lnTo>
                <a:lnTo>
                  <a:pt x="8454326" y="0"/>
                </a:lnTo>
                <a:lnTo>
                  <a:pt x="8454326" y="1554480"/>
                </a:lnTo>
                <a:lnTo>
                  <a:pt x="8454326" y="1558290"/>
                </a:lnTo>
                <a:lnTo>
                  <a:pt x="8454326" y="7896860"/>
                </a:lnTo>
                <a:lnTo>
                  <a:pt x="37299" y="7896860"/>
                </a:lnTo>
                <a:lnTo>
                  <a:pt x="37299" y="5819140"/>
                </a:lnTo>
                <a:lnTo>
                  <a:pt x="2115197" y="5819140"/>
                </a:lnTo>
                <a:lnTo>
                  <a:pt x="2115197" y="7896453"/>
                </a:lnTo>
                <a:lnTo>
                  <a:pt x="2152497" y="7896453"/>
                </a:lnTo>
                <a:lnTo>
                  <a:pt x="2152497" y="5819140"/>
                </a:lnTo>
                <a:lnTo>
                  <a:pt x="4226661" y="5819140"/>
                </a:lnTo>
                <a:lnTo>
                  <a:pt x="4226661" y="7896453"/>
                </a:lnTo>
                <a:lnTo>
                  <a:pt x="4263974" y="7896453"/>
                </a:lnTo>
                <a:lnTo>
                  <a:pt x="4263974" y="5819140"/>
                </a:lnTo>
                <a:lnTo>
                  <a:pt x="6341872" y="5819140"/>
                </a:lnTo>
                <a:lnTo>
                  <a:pt x="6341872" y="7896453"/>
                </a:lnTo>
                <a:lnTo>
                  <a:pt x="6379172" y="7896453"/>
                </a:lnTo>
                <a:lnTo>
                  <a:pt x="6379172" y="5819140"/>
                </a:lnTo>
                <a:lnTo>
                  <a:pt x="8454326" y="5819140"/>
                </a:lnTo>
                <a:lnTo>
                  <a:pt x="8454326" y="5784850"/>
                </a:lnTo>
                <a:lnTo>
                  <a:pt x="6379172" y="5784850"/>
                </a:lnTo>
                <a:lnTo>
                  <a:pt x="6379172" y="3707130"/>
                </a:lnTo>
                <a:lnTo>
                  <a:pt x="8454326" y="3707130"/>
                </a:lnTo>
                <a:lnTo>
                  <a:pt x="8454326" y="3670300"/>
                </a:lnTo>
                <a:lnTo>
                  <a:pt x="6341872" y="3670300"/>
                </a:lnTo>
                <a:lnTo>
                  <a:pt x="6341872" y="3707130"/>
                </a:lnTo>
                <a:lnTo>
                  <a:pt x="6341872" y="5784850"/>
                </a:lnTo>
                <a:lnTo>
                  <a:pt x="4263974" y="5784850"/>
                </a:lnTo>
                <a:lnTo>
                  <a:pt x="4263974" y="3707130"/>
                </a:lnTo>
                <a:lnTo>
                  <a:pt x="6341872" y="3707130"/>
                </a:lnTo>
                <a:lnTo>
                  <a:pt x="6341872" y="3670300"/>
                </a:lnTo>
                <a:lnTo>
                  <a:pt x="4230395" y="3670300"/>
                </a:lnTo>
                <a:lnTo>
                  <a:pt x="4230395" y="3707130"/>
                </a:lnTo>
                <a:lnTo>
                  <a:pt x="4230395" y="5784850"/>
                </a:lnTo>
                <a:lnTo>
                  <a:pt x="2152497" y="5784850"/>
                </a:lnTo>
                <a:lnTo>
                  <a:pt x="2152497" y="3707130"/>
                </a:lnTo>
                <a:lnTo>
                  <a:pt x="4230395" y="3707130"/>
                </a:lnTo>
                <a:lnTo>
                  <a:pt x="4230395" y="3670300"/>
                </a:lnTo>
                <a:lnTo>
                  <a:pt x="2115197" y="3670300"/>
                </a:lnTo>
                <a:lnTo>
                  <a:pt x="2115197" y="3707130"/>
                </a:lnTo>
                <a:lnTo>
                  <a:pt x="2115197" y="5784850"/>
                </a:lnTo>
                <a:lnTo>
                  <a:pt x="37299" y="5784850"/>
                </a:lnTo>
                <a:lnTo>
                  <a:pt x="37299" y="3707130"/>
                </a:lnTo>
                <a:lnTo>
                  <a:pt x="2115197" y="3707130"/>
                </a:lnTo>
                <a:lnTo>
                  <a:pt x="2115197" y="3670300"/>
                </a:lnTo>
                <a:lnTo>
                  <a:pt x="37299" y="3670300"/>
                </a:lnTo>
                <a:lnTo>
                  <a:pt x="37299" y="1591310"/>
                </a:lnTo>
                <a:lnTo>
                  <a:pt x="8454326" y="1591310"/>
                </a:lnTo>
                <a:lnTo>
                  <a:pt x="8454326" y="1558290"/>
                </a:lnTo>
                <a:lnTo>
                  <a:pt x="6379172" y="1558290"/>
                </a:lnTo>
                <a:lnTo>
                  <a:pt x="6379172" y="177"/>
                </a:lnTo>
                <a:lnTo>
                  <a:pt x="6341872" y="177"/>
                </a:lnTo>
                <a:lnTo>
                  <a:pt x="6341872" y="1558290"/>
                </a:lnTo>
                <a:lnTo>
                  <a:pt x="4263974" y="1558290"/>
                </a:lnTo>
                <a:lnTo>
                  <a:pt x="4263974" y="177"/>
                </a:lnTo>
                <a:lnTo>
                  <a:pt x="4226661" y="177"/>
                </a:lnTo>
                <a:lnTo>
                  <a:pt x="4226661" y="1558290"/>
                </a:lnTo>
                <a:lnTo>
                  <a:pt x="2152497" y="1558290"/>
                </a:lnTo>
                <a:lnTo>
                  <a:pt x="2152497" y="1554581"/>
                </a:lnTo>
                <a:lnTo>
                  <a:pt x="2152497" y="177"/>
                </a:lnTo>
                <a:lnTo>
                  <a:pt x="2115197" y="177"/>
                </a:lnTo>
                <a:lnTo>
                  <a:pt x="2115197" y="1554480"/>
                </a:lnTo>
                <a:lnTo>
                  <a:pt x="37299" y="1554480"/>
                </a:lnTo>
                <a:lnTo>
                  <a:pt x="37299" y="0"/>
                </a:lnTo>
                <a:lnTo>
                  <a:pt x="0" y="0"/>
                </a:lnTo>
                <a:lnTo>
                  <a:pt x="0" y="1554480"/>
                </a:lnTo>
                <a:lnTo>
                  <a:pt x="0" y="1558290"/>
                </a:lnTo>
                <a:lnTo>
                  <a:pt x="0" y="7933690"/>
                </a:lnTo>
                <a:lnTo>
                  <a:pt x="8454326" y="7933690"/>
                </a:lnTo>
                <a:lnTo>
                  <a:pt x="10605846" y="7933690"/>
                </a:lnTo>
                <a:lnTo>
                  <a:pt x="15251633" y="7933690"/>
                </a:lnTo>
                <a:lnTo>
                  <a:pt x="15251633" y="7896860"/>
                </a:lnTo>
                <a:lnTo>
                  <a:pt x="10605846" y="7896860"/>
                </a:lnTo>
                <a:lnTo>
                  <a:pt x="8491626" y="7896860"/>
                </a:lnTo>
                <a:lnTo>
                  <a:pt x="8491626" y="5819140"/>
                </a:lnTo>
                <a:lnTo>
                  <a:pt x="10568534" y="5819140"/>
                </a:lnTo>
                <a:lnTo>
                  <a:pt x="10568534" y="7896453"/>
                </a:lnTo>
                <a:lnTo>
                  <a:pt x="10569524" y="7896453"/>
                </a:lnTo>
                <a:lnTo>
                  <a:pt x="10605846" y="7896453"/>
                </a:lnTo>
                <a:lnTo>
                  <a:pt x="10606824" y="7896453"/>
                </a:lnTo>
                <a:lnTo>
                  <a:pt x="10606824" y="5819140"/>
                </a:lnTo>
                <a:lnTo>
                  <a:pt x="12680988" y="5819140"/>
                </a:lnTo>
                <a:lnTo>
                  <a:pt x="12680988" y="7896453"/>
                </a:lnTo>
                <a:lnTo>
                  <a:pt x="12718301" y="7896453"/>
                </a:lnTo>
                <a:lnTo>
                  <a:pt x="12718301" y="5819140"/>
                </a:lnTo>
                <a:lnTo>
                  <a:pt x="14796199" y="5819140"/>
                </a:lnTo>
                <a:lnTo>
                  <a:pt x="14796199" y="7896453"/>
                </a:lnTo>
                <a:lnTo>
                  <a:pt x="14833499" y="7896453"/>
                </a:lnTo>
                <a:lnTo>
                  <a:pt x="14833499" y="5819140"/>
                </a:lnTo>
                <a:lnTo>
                  <a:pt x="15251633" y="5819140"/>
                </a:lnTo>
                <a:lnTo>
                  <a:pt x="15251633" y="5784850"/>
                </a:lnTo>
                <a:lnTo>
                  <a:pt x="14833499" y="5784850"/>
                </a:lnTo>
                <a:lnTo>
                  <a:pt x="14833499" y="3707130"/>
                </a:lnTo>
                <a:lnTo>
                  <a:pt x="15251633" y="3707130"/>
                </a:lnTo>
                <a:lnTo>
                  <a:pt x="15251633" y="3670300"/>
                </a:lnTo>
                <a:lnTo>
                  <a:pt x="14796199" y="3670300"/>
                </a:lnTo>
                <a:lnTo>
                  <a:pt x="14796199" y="3707130"/>
                </a:lnTo>
                <a:lnTo>
                  <a:pt x="14796199" y="5784850"/>
                </a:lnTo>
                <a:lnTo>
                  <a:pt x="12718301" y="5784850"/>
                </a:lnTo>
                <a:lnTo>
                  <a:pt x="12718301" y="3707130"/>
                </a:lnTo>
                <a:lnTo>
                  <a:pt x="14796199" y="3707130"/>
                </a:lnTo>
                <a:lnTo>
                  <a:pt x="14796199" y="3670300"/>
                </a:lnTo>
                <a:lnTo>
                  <a:pt x="12684722" y="3670300"/>
                </a:lnTo>
                <a:lnTo>
                  <a:pt x="12684722" y="3707130"/>
                </a:lnTo>
                <a:lnTo>
                  <a:pt x="12684722" y="5784850"/>
                </a:lnTo>
                <a:lnTo>
                  <a:pt x="10606824" y="5784850"/>
                </a:lnTo>
                <a:lnTo>
                  <a:pt x="10606824" y="3707130"/>
                </a:lnTo>
                <a:lnTo>
                  <a:pt x="12684722" y="3707130"/>
                </a:lnTo>
                <a:lnTo>
                  <a:pt x="12684722" y="3670300"/>
                </a:lnTo>
                <a:lnTo>
                  <a:pt x="10605846" y="3670300"/>
                </a:lnTo>
                <a:lnTo>
                  <a:pt x="10568534" y="3670300"/>
                </a:lnTo>
                <a:lnTo>
                  <a:pt x="10568534" y="3707130"/>
                </a:lnTo>
                <a:lnTo>
                  <a:pt x="10568534" y="5784850"/>
                </a:lnTo>
                <a:lnTo>
                  <a:pt x="8491626" y="5784850"/>
                </a:lnTo>
                <a:lnTo>
                  <a:pt x="8491626" y="3707130"/>
                </a:lnTo>
                <a:lnTo>
                  <a:pt x="10568534" y="3707130"/>
                </a:lnTo>
                <a:lnTo>
                  <a:pt x="10568534" y="3670300"/>
                </a:lnTo>
                <a:lnTo>
                  <a:pt x="8491626" y="3670300"/>
                </a:lnTo>
                <a:lnTo>
                  <a:pt x="8491626" y="1591310"/>
                </a:lnTo>
                <a:lnTo>
                  <a:pt x="10605846" y="1591310"/>
                </a:lnTo>
                <a:lnTo>
                  <a:pt x="15251633" y="1591310"/>
                </a:lnTo>
                <a:lnTo>
                  <a:pt x="15251633" y="1558290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50"/>
              <a:t>Methodology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335471" y="1617456"/>
            <a:ext cx="272796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8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2700" spc="-2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35">
                <a:solidFill>
                  <a:srgbClr val="FFFFFF"/>
                </a:solidFill>
                <a:latin typeface="Arial Black"/>
                <a:cs typeface="Arial Black"/>
              </a:rPr>
              <a:t>Collection: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35471" y="3947317"/>
            <a:ext cx="26479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14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dirty="0" sz="270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35">
                <a:solidFill>
                  <a:srgbClr val="FFFFFF"/>
                </a:solidFill>
                <a:latin typeface="Arial Black"/>
                <a:cs typeface="Arial Black"/>
              </a:rPr>
              <a:t>Building: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988214" y="1413621"/>
            <a:ext cx="33851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8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2700" spc="-2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80">
                <a:solidFill>
                  <a:srgbClr val="FFFFFF"/>
                </a:solidFill>
                <a:latin typeface="Arial Black"/>
                <a:cs typeface="Arial Black"/>
              </a:rPr>
              <a:t>Preprocessing: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553742" y="4236380"/>
            <a:ext cx="299910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70">
                <a:solidFill>
                  <a:srgbClr val="FFFFFF"/>
                </a:solidFill>
                <a:latin typeface="Arial Black"/>
                <a:cs typeface="Arial Black"/>
              </a:rPr>
              <a:t>Customer</a:t>
            </a:r>
            <a:r>
              <a:rPr dirty="0" sz="270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180">
                <a:solidFill>
                  <a:srgbClr val="FFFFFF"/>
                </a:solidFill>
                <a:latin typeface="Arial Black"/>
                <a:cs typeface="Arial Black"/>
              </a:rPr>
              <a:t>Service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35471" y="2210257"/>
            <a:ext cx="4105910" cy="12827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MRI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brain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Arial MT"/>
                <a:cs typeface="Arial MT"/>
              </a:rPr>
              <a:t>scan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145">
                <a:solidFill>
                  <a:srgbClr val="FFFFFF"/>
                </a:solidFill>
                <a:latin typeface="Arial MT"/>
                <a:cs typeface="Arial MT"/>
              </a:rPr>
              <a:t>collected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9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Arial MT"/>
                <a:cs typeface="Arial MT"/>
              </a:rPr>
              <a:t>labeled </a:t>
            </a:r>
            <a:r>
              <a:rPr dirty="0" sz="2400" spc="145">
                <a:solidFill>
                  <a:srgbClr val="FFFFFF"/>
                </a:solidFill>
                <a:latin typeface="Arial MT"/>
                <a:cs typeface="Arial MT"/>
              </a:rPr>
              <a:t>public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z="2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Kaggle).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35471" y="4501742"/>
            <a:ext cx="5828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Constructing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CNN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7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Arial MT"/>
                <a:cs typeface="Arial MT"/>
              </a:rPr>
              <a:t>convolutional,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335471" y="4920842"/>
            <a:ext cx="3839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0">
                <a:solidFill>
                  <a:srgbClr val="FFFFFF"/>
                </a:solidFill>
                <a:latin typeface="Arial MT"/>
                <a:cs typeface="Arial MT"/>
              </a:rPr>
              <a:t>pooling,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Arial MT"/>
                <a:cs typeface="Arial MT"/>
              </a:rPr>
              <a:t>dense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Arial MT"/>
                <a:cs typeface="Arial MT"/>
              </a:rPr>
              <a:t>layers.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35471" y="5339942"/>
            <a:ext cx="5594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ReLU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40">
                <a:solidFill>
                  <a:srgbClr val="FFFFFF"/>
                </a:solidFill>
                <a:latin typeface="Arial MT"/>
                <a:cs typeface="Arial MT"/>
              </a:rPr>
              <a:t>activation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Arial MT"/>
                <a:cs typeface="Arial MT"/>
              </a:rPr>
              <a:t>sigmoid</a:t>
            </a:r>
            <a:r>
              <a:rPr dirty="0" sz="2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35471" y="5759042"/>
            <a:ext cx="3051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0">
                <a:solidFill>
                  <a:srgbClr val="FFFFFF"/>
                </a:solidFill>
                <a:latin typeface="Arial MT"/>
                <a:cs typeface="Arial MT"/>
              </a:rPr>
              <a:t>binary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Arial MT"/>
                <a:cs typeface="Arial MT"/>
              </a:rPr>
              <a:t>classification.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335471" y="6178142"/>
            <a:ext cx="4713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0">
                <a:solidFill>
                  <a:srgbClr val="FFFFFF"/>
                </a:solidFill>
                <a:latin typeface="Arial MT"/>
                <a:cs typeface="Arial MT"/>
              </a:rPr>
              <a:t>Compiling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6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4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Arial MT"/>
                <a:cs typeface="Arial MT"/>
              </a:rPr>
              <a:t>Adam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335471" y="6597243"/>
            <a:ext cx="9085580" cy="3006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5">
                <a:solidFill>
                  <a:srgbClr val="FFFFFF"/>
                </a:solidFill>
                <a:latin typeface="Arial MT"/>
                <a:cs typeface="Arial MT"/>
              </a:rPr>
              <a:t>optimizer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Arial MT"/>
                <a:cs typeface="Arial MT"/>
              </a:rPr>
              <a:t>binary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Arial MT"/>
                <a:cs typeface="Arial MT"/>
              </a:rPr>
              <a:t>cross-</a:t>
            </a:r>
            <a:r>
              <a:rPr dirty="0" sz="2400" spc="135">
                <a:solidFill>
                  <a:srgbClr val="FFFFFF"/>
                </a:solidFill>
                <a:latin typeface="Arial MT"/>
                <a:cs typeface="Arial MT"/>
              </a:rPr>
              <a:t>entropy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loss.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2400">
              <a:latin typeface="Arial MT"/>
              <a:cs typeface="Arial MT"/>
            </a:endParaRPr>
          </a:p>
          <a:p>
            <a:pPr marL="384175">
              <a:lnSpc>
                <a:spcPct val="100000"/>
              </a:lnSpc>
            </a:pPr>
            <a:r>
              <a:rPr dirty="0" sz="2700" spc="-114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r>
              <a:rPr dirty="0" sz="2700" spc="-2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700" spc="-70">
                <a:solidFill>
                  <a:srgbClr val="FFFFFF"/>
                </a:solidFill>
                <a:latin typeface="Arial Black"/>
                <a:cs typeface="Arial Black"/>
              </a:rPr>
              <a:t>Evaluation:</a:t>
            </a:r>
            <a:endParaRPr sz="2700">
              <a:latin typeface="Arial Black"/>
              <a:cs typeface="Arial Black"/>
            </a:endParaRPr>
          </a:p>
          <a:p>
            <a:pPr marL="295910" marR="215900" indent="-69215">
              <a:lnSpc>
                <a:spcPct val="116500"/>
              </a:lnSpc>
              <a:spcBef>
                <a:spcPts val="560"/>
              </a:spcBef>
            </a:pPr>
            <a:r>
              <a:rPr dirty="0" sz="2200" spc="135">
                <a:solidFill>
                  <a:srgbClr val="FFFFFF"/>
                </a:solidFill>
                <a:latin typeface="Arial MT"/>
                <a:cs typeface="Arial MT"/>
              </a:rPr>
              <a:t>Monitoring</a:t>
            </a:r>
            <a:r>
              <a:rPr dirty="0" sz="2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22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2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25">
                <a:solidFill>
                  <a:srgbClr val="FFFFFF"/>
                </a:solidFill>
                <a:latin typeface="Arial MT"/>
                <a:cs typeface="Arial MT"/>
              </a:rPr>
              <a:t>validation</a:t>
            </a:r>
            <a:r>
              <a:rPr dirty="0" sz="22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Arial MT"/>
                <a:cs typeface="Arial MT"/>
              </a:rPr>
              <a:t>accuracy/loss</a:t>
            </a:r>
            <a:r>
              <a:rPr dirty="0" sz="2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dirty="0" sz="22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Arial MT"/>
                <a:cs typeface="Arial MT"/>
              </a:rPr>
              <a:t>epochs. </a:t>
            </a:r>
            <a:r>
              <a:rPr dirty="0" sz="2200" spc="55">
                <a:solidFill>
                  <a:srgbClr val="FFFFFF"/>
                </a:solidFill>
                <a:latin typeface="Arial MT"/>
                <a:cs typeface="Arial MT"/>
              </a:rPr>
              <a:t>Visualizing</a:t>
            </a:r>
            <a:r>
              <a:rPr dirty="0" sz="2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2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dirty="0" sz="2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Arial MT"/>
                <a:cs typeface="Arial MT"/>
              </a:rPr>
              <a:t>graphs</a:t>
            </a:r>
            <a:r>
              <a:rPr dirty="0" sz="2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Arial MT"/>
                <a:cs typeface="Arial MT"/>
              </a:rPr>
              <a:t>sample</a:t>
            </a:r>
            <a:r>
              <a:rPr dirty="0" sz="22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Arial MT"/>
                <a:cs typeface="Arial MT"/>
              </a:rPr>
              <a:t>predictions.</a:t>
            </a:r>
            <a:endParaRPr sz="2200">
              <a:latin typeface="Arial MT"/>
              <a:cs typeface="Arial MT"/>
            </a:endParaRPr>
          </a:p>
          <a:p>
            <a:pPr marL="226695" marR="5080" indent="134620">
              <a:lnSpc>
                <a:spcPct val="116500"/>
              </a:lnSpc>
              <a:tabLst>
                <a:tab pos="1795780" algn="l"/>
                <a:tab pos="2788285" algn="l"/>
                <a:tab pos="4688840" algn="l"/>
                <a:tab pos="5410200" algn="l"/>
                <a:tab pos="6893559" algn="l"/>
                <a:tab pos="7892415" algn="l"/>
                <a:tab pos="8539480" algn="l"/>
              </a:tabLst>
            </a:pPr>
            <a:r>
              <a:rPr dirty="0" sz="2200" spc="55">
                <a:solidFill>
                  <a:srgbClr val="FFFFFF"/>
                </a:solidFill>
                <a:latin typeface="Arial MT"/>
                <a:cs typeface="Arial MT"/>
              </a:rPr>
              <a:t>Analyzing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200" spc="14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200" spc="110">
                <a:solidFill>
                  <a:srgbClr val="FFFFFF"/>
                </a:solidFill>
                <a:latin typeface="Arial MT"/>
                <a:cs typeface="Arial MT"/>
              </a:rPr>
              <a:t>confusion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200" spc="114">
                <a:solidFill>
                  <a:srgbClr val="FFFFFF"/>
                </a:solidFill>
                <a:latin typeface="Arial MT"/>
                <a:cs typeface="Arial MT"/>
              </a:rPr>
              <a:t>matrix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200" spc="8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2200" spc="130">
                <a:solidFill>
                  <a:srgbClr val="FFFFFF"/>
                </a:solidFill>
                <a:latin typeface="Arial MT"/>
                <a:cs typeface="Arial MT"/>
              </a:rPr>
              <a:t>test </a:t>
            </a:r>
            <a:r>
              <a:rPr dirty="0" sz="2200" spc="-10">
                <a:solidFill>
                  <a:srgbClr val="FFFFFF"/>
                </a:solidFill>
                <a:latin typeface="Arial MT"/>
                <a:cs typeface="Arial MT"/>
              </a:rPr>
              <a:t>images.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988214" y="1853723"/>
            <a:ext cx="5733415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Resizing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Arial MT"/>
                <a:cs typeface="Arial MT"/>
              </a:rPr>
              <a:t>images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229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0">
                <a:solidFill>
                  <a:srgbClr val="FFFFFF"/>
                </a:solidFill>
                <a:latin typeface="Arial MT"/>
                <a:cs typeface="Arial MT"/>
              </a:rPr>
              <a:t>150x150</a:t>
            </a:r>
            <a:r>
              <a:rPr dirty="0" sz="2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Arial MT"/>
                <a:cs typeface="Arial MT"/>
              </a:rPr>
              <a:t>pixels. </a:t>
            </a:r>
            <a:r>
              <a:rPr dirty="0" sz="2400" spc="90">
                <a:solidFill>
                  <a:srgbClr val="FFFFFF"/>
                </a:solidFill>
                <a:latin typeface="Arial MT"/>
                <a:cs typeface="Arial MT"/>
              </a:rPr>
              <a:t>Normalizing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Arial MT"/>
                <a:cs typeface="Arial MT"/>
              </a:rPr>
              <a:t>pixel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229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0–1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scale.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988214" y="2745263"/>
            <a:ext cx="6035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30">
                <a:solidFill>
                  <a:srgbClr val="FFFFFF"/>
                </a:solidFill>
                <a:latin typeface="Arial MT"/>
                <a:cs typeface="Arial MT"/>
              </a:rPr>
              <a:t>Splitting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2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Arial MT"/>
                <a:cs typeface="Arial MT"/>
              </a:rPr>
              <a:t>training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validation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988214" y="3164363"/>
            <a:ext cx="187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5">
                <a:solidFill>
                  <a:srgbClr val="FFFFFF"/>
                </a:solidFill>
                <a:latin typeface="Arial MT"/>
                <a:cs typeface="Arial MT"/>
              </a:rPr>
              <a:t>sets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Arial MT"/>
                <a:cs typeface="Arial MT"/>
              </a:rPr>
              <a:t>(80/20).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2553742" y="4794020"/>
            <a:ext cx="428625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125">
                <a:solidFill>
                  <a:srgbClr val="FFFFFF"/>
                </a:solidFill>
                <a:latin typeface="Arial MT"/>
                <a:cs typeface="Arial MT"/>
              </a:rPr>
              <a:t>Chatbots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45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30">
                <a:solidFill>
                  <a:srgbClr val="FFFFFF"/>
                </a:solidFill>
                <a:latin typeface="Arial MT"/>
                <a:cs typeface="Arial MT"/>
              </a:rPr>
              <a:t>automated </a:t>
            </a:r>
            <a:r>
              <a:rPr dirty="0" sz="2400" spc="145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Arial MT"/>
                <a:cs typeface="Arial MT"/>
              </a:rPr>
              <a:t>support</a:t>
            </a:r>
            <a:r>
              <a:rPr dirty="0" sz="2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2553742" y="5685561"/>
            <a:ext cx="3058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>
                <a:solidFill>
                  <a:srgbClr val="FFFFFF"/>
                </a:solidFill>
                <a:latin typeface="Arial MT"/>
                <a:cs typeface="Arial MT"/>
              </a:rPr>
              <a:t>assistance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12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Arial MT"/>
                <a:cs typeface="Arial MT"/>
              </a:rPr>
              <a:t>various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553742" y="6104661"/>
            <a:ext cx="15709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95">
                <a:solidFill>
                  <a:srgbClr val="FFFFFF"/>
                </a:solidFill>
                <a:latin typeface="Arial MT"/>
                <a:cs typeface="Arial MT"/>
              </a:rPr>
              <a:t>industries.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0" y="4739737"/>
            <a:ext cx="18288000" cy="5547360"/>
            <a:chOff x="0" y="4739737"/>
            <a:chExt cx="18288000" cy="5547360"/>
          </a:xfrm>
        </p:grpSpPr>
        <p:sp>
          <p:nvSpPr>
            <p:cNvPr id="23" name="object 23" descr=""/>
            <p:cNvSpPr/>
            <p:nvPr/>
          </p:nvSpPr>
          <p:spPr>
            <a:xfrm>
              <a:off x="0" y="6759015"/>
              <a:ext cx="18288000" cy="3528060"/>
            </a:xfrm>
            <a:custGeom>
              <a:avLst/>
              <a:gdLst/>
              <a:ahLst/>
              <a:cxnLst/>
              <a:rect l="l" t="t" r="r" b="b"/>
              <a:pathLst>
                <a:path w="18288000" h="3528059">
                  <a:moveTo>
                    <a:pt x="17843742" y="512724"/>
                  </a:moveTo>
                  <a:lnTo>
                    <a:pt x="17842802" y="510425"/>
                  </a:lnTo>
                  <a:lnTo>
                    <a:pt x="17839373" y="507047"/>
                  </a:lnTo>
                  <a:lnTo>
                    <a:pt x="17837125" y="506107"/>
                  </a:lnTo>
                  <a:lnTo>
                    <a:pt x="17439005" y="507365"/>
                  </a:lnTo>
                  <a:lnTo>
                    <a:pt x="17483392" y="459155"/>
                  </a:lnTo>
                  <a:lnTo>
                    <a:pt x="17495419" y="445871"/>
                  </a:lnTo>
                  <a:lnTo>
                    <a:pt x="17723930" y="239941"/>
                  </a:lnTo>
                  <a:lnTo>
                    <a:pt x="17724285" y="234315"/>
                  </a:lnTo>
                  <a:lnTo>
                    <a:pt x="17617885" y="112699"/>
                  </a:lnTo>
                  <a:lnTo>
                    <a:pt x="17612259" y="112255"/>
                  </a:lnTo>
                  <a:lnTo>
                    <a:pt x="17373677" y="314985"/>
                  </a:lnTo>
                  <a:lnTo>
                    <a:pt x="17342130" y="347154"/>
                  </a:lnTo>
                  <a:lnTo>
                    <a:pt x="17337596" y="3962"/>
                  </a:lnTo>
                  <a:lnTo>
                    <a:pt x="17333545" y="0"/>
                  </a:lnTo>
                  <a:lnTo>
                    <a:pt x="17171975" y="0"/>
                  </a:lnTo>
                  <a:lnTo>
                    <a:pt x="17167924" y="3962"/>
                  </a:lnTo>
                  <a:lnTo>
                    <a:pt x="17162984" y="378066"/>
                  </a:lnTo>
                  <a:lnTo>
                    <a:pt x="16926865" y="111582"/>
                  </a:lnTo>
                  <a:lnTo>
                    <a:pt x="16924617" y="110502"/>
                  </a:lnTo>
                  <a:lnTo>
                    <a:pt x="16919842" y="110185"/>
                  </a:lnTo>
                  <a:lnTo>
                    <a:pt x="16917454" y="111086"/>
                  </a:lnTo>
                  <a:lnTo>
                    <a:pt x="16774744" y="241655"/>
                  </a:lnTo>
                  <a:lnTo>
                    <a:pt x="16773665" y="244208"/>
                  </a:lnTo>
                  <a:lnTo>
                    <a:pt x="16773894" y="249250"/>
                  </a:lnTo>
                  <a:lnTo>
                    <a:pt x="16774922" y="251460"/>
                  </a:lnTo>
                  <a:lnTo>
                    <a:pt x="16776599" y="253034"/>
                  </a:lnTo>
                  <a:lnTo>
                    <a:pt x="17017886" y="508673"/>
                  </a:lnTo>
                  <a:lnTo>
                    <a:pt x="16676040" y="509752"/>
                  </a:lnTo>
                  <a:lnTo>
                    <a:pt x="16672027" y="513803"/>
                  </a:lnTo>
                  <a:lnTo>
                    <a:pt x="16672027" y="668121"/>
                  </a:lnTo>
                  <a:lnTo>
                    <a:pt x="16676040" y="672172"/>
                  </a:lnTo>
                  <a:lnTo>
                    <a:pt x="17021925" y="673252"/>
                  </a:lnTo>
                  <a:lnTo>
                    <a:pt x="16773170" y="926642"/>
                  </a:lnTo>
                  <a:lnTo>
                    <a:pt x="16772230" y="928979"/>
                  </a:lnTo>
                  <a:lnTo>
                    <a:pt x="16772319" y="933792"/>
                  </a:lnTo>
                  <a:lnTo>
                    <a:pt x="16773309" y="936040"/>
                  </a:lnTo>
                  <a:lnTo>
                    <a:pt x="16900475" y="1057275"/>
                  </a:lnTo>
                  <a:lnTo>
                    <a:pt x="16907739" y="1063955"/>
                  </a:lnTo>
                  <a:lnTo>
                    <a:pt x="16908145" y="1064590"/>
                  </a:lnTo>
                  <a:lnTo>
                    <a:pt x="16908691" y="1065212"/>
                  </a:lnTo>
                  <a:lnTo>
                    <a:pt x="16910711" y="1067155"/>
                  </a:lnTo>
                  <a:lnTo>
                    <a:pt x="16912336" y="1067917"/>
                  </a:lnTo>
                  <a:lnTo>
                    <a:pt x="16917150" y="1068641"/>
                  </a:lnTo>
                  <a:lnTo>
                    <a:pt x="16919982" y="1067739"/>
                  </a:lnTo>
                  <a:lnTo>
                    <a:pt x="16922674" y="1064907"/>
                  </a:lnTo>
                  <a:lnTo>
                    <a:pt x="17157180" y="811695"/>
                  </a:lnTo>
                  <a:lnTo>
                    <a:pt x="17152455" y="1164958"/>
                  </a:lnTo>
                  <a:lnTo>
                    <a:pt x="17153395" y="1167307"/>
                  </a:lnTo>
                  <a:lnTo>
                    <a:pt x="17156811" y="1170724"/>
                  </a:lnTo>
                  <a:lnTo>
                    <a:pt x="17159110" y="1171714"/>
                  </a:lnTo>
                  <a:lnTo>
                    <a:pt x="17346359" y="1171714"/>
                  </a:lnTo>
                  <a:lnTo>
                    <a:pt x="17348658" y="1170762"/>
                  </a:lnTo>
                  <a:lnTo>
                    <a:pt x="17352036" y="1167307"/>
                  </a:lnTo>
                  <a:lnTo>
                    <a:pt x="17352937" y="1164958"/>
                  </a:lnTo>
                  <a:lnTo>
                    <a:pt x="17348797" y="849972"/>
                  </a:lnTo>
                  <a:lnTo>
                    <a:pt x="17607852" y="1073086"/>
                  </a:lnTo>
                  <a:lnTo>
                    <a:pt x="17613427" y="1072730"/>
                  </a:lnTo>
                  <a:lnTo>
                    <a:pt x="17720869" y="951928"/>
                  </a:lnTo>
                  <a:lnTo>
                    <a:pt x="17720552" y="946353"/>
                  </a:lnTo>
                  <a:lnTo>
                    <a:pt x="17430636" y="680186"/>
                  </a:lnTo>
                  <a:lnTo>
                    <a:pt x="17425683" y="674560"/>
                  </a:lnTo>
                  <a:lnTo>
                    <a:pt x="17834788" y="675855"/>
                  </a:lnTo>
                  <a:lnTo>
                    <a:pt x="17837265" y="675817"/>
                  </a:lnTo>
                  <a:lnTo>
                    <a:pt x="17839424" y="674916"/>
                  </a:lnTo>
                  <a:lnTo>
                    <a:pt x="17841087" y="673252"/>
                  </a:lnTo>
                  <a:lnTo>
                    <a:pt x="17842802" y="671537"/>
                  </a:lnTo>
                  <a:lnTo>
                    <a:pt x="17843742" y="669251"/>
                  </a:lnTo>
                  <a:lnTo>
                    <a:pt x="17843742" y="512724"/>
                  </a:lnTo>
                  <a:close/>
                </a:path>
                <a:path w="18288000" h="3528059">
                  <a:moveTo>
                    <a:pt x="18287988" y="3124225"/>
                  </a:moveTo>
                  <a:lnTo>
                    <a:pt x="0" y="3124225"/>
                  </a:lnTo>
                  <a:lnTo>
                    <a:pt x="0" y="3527983"/>
                  </a:lnTo>
                  <a:lnTo>
                    <a:pt x="18287988" y="3527983"/>
                  </a:lnTo>
                  <a:lnTo>
                    <a:pt x="18287988" y="3124225"/>
                  </a:lnTo>
                  <a:close/>
                </a:path>
              </a:pathLst>
            </a:custGeom>
            <a:solidFill>
              <a:srgbClr val="D9FF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39737"/>
              <a:ext cx="5981699" cy="5547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710" y="598519"/>
            <a:ext cx="466280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95">
                <a:solidFill>
                  <a:srgbClr val="FFFFFF"/>
                </a:solidFill>
              </a:rPr>
              <a:t>Output/Result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29115" y="0"/>
            <a:ext cx="37465" cy="1955800"/>
          </a:xfrm>
          <a:custGeom>
            <a:avLst/>
            <a:gdLst/>
            <a:ahLst/>
            <a:cxnLst/>
            <a:rect l="l" t="t" r="r" b="b"/>
            <a:pathLst>
              <a:path w="37464" h="1955800">
                <a:moveTo>
                  <a:pt x="37305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7305" y="0"/>
                </a:lnTo>
                <a:lnTo>
                  <a:pt x="37305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44315" y="0"/>
            <a:ext cx="33655" cy="1955800"/>
          </a:xfrm>
          <a:custGeom>
            <a:avLst/>
            <a:gdLst/>
            <a:ahLst/>
            <a:cxnLst/>
            <a:rect l="l" t="t" r="r" b="b"/>
            <a:pathLst>
              <a:path w="33654" h="1955800">
                <a:moveTo>
                  <a:pt x="33574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3574" y="0"/>
                </a:lnTo>
                <a:lnTo>
                  <a:pt x="33574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55784" y="0"/>
            <a:ext cx="37465" cy="1955800"/>
          </a:xfrm>
          <a:custGeom>
            <a:avLst/>
            <a:gdLst/>
            <a:ahLst/>
            <a:cxnLst/>
            <a:rect l="l" t="t" r="r" b="b"/>
            <a:pathLst>
              <a:path w="37464" h="1955800">
                <a:moveTo>
                  <a:pt x="37305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7305" y="0"/>
                </a:lnTo>
                <a:lnTo>
                  <a:pt x="37305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070984" y="0"/>
            <a:ext cx="33655" cy="1955800"/>
          </a:xfrm>
          <a:custGeom>
            <a:avLst/>
            <a:gdLst/>
            <a:ahLst/>
            <a:cxnLst/>
            <a:rect l="l" t="t" r="r" b="b"/>
            <a:pathLst>
              <a:path w="33654" h="1955800">
                <a:moveTo>
                  <a:pt x="33574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3574" y="0"/>
                </a:lnTo>
                <a:lnTo>
                  <a:pt x="33574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608"/>
            <a:ext cx="10220325" cy="8331200"/>
          </a:xfrm>
          <a:custGeom>
            <a:avLst/>
            <a:gdLst/>
            <a:ahLst/>
            <a:cxnLst/>
            <a:rect l="l" t="t" r="r" b="b"/>
            <a:pathLst>
              <a:path w="10220325" h="8331200">
                <a:moveTo>
                  <a:pt x="10219753" y="0"/>
                </a:moveTo>
                <a:lnTo>
                  <a:pt x="10182454" y="0"/>
                </a:lnTo>
                <a:lnTo>
                  <a:pt x="10182454" y="1955800"/>
                </a:lnTo>
                <a:lnTo>
                  <a:pt x="10182454" y="1992630"/>
                </a:lnTo>
                <a:lnTo>
                  <a:pt x="10182454" y="4070350"/>
                </a:lnTo>
                <a:lnTo>
                  <a:pt x="1766417" y="4070350"/>
                </a:lnTo>
                <a:lnTo>
                  <a:pt x="1766417" y="4066540"/>
                </a:lnTo>
                <a:lnTo>
                  <a:pt x="1766417" y="1992630"/>
                </a:lnTo>
                <a:lnTo>
                  <a:pt x="10182454" y="1992630"/>
                </a:lnTo>
                <a:lnTo>
                  <a:pt x="10182454" y="1955800"/>
                </a:lnTo>
                <a:lnTo>
                  <a:pt x="0" y="1955800"/>
                </a:lnTo>
                <a:lnTo>
                  <a:pt x="0" y="1992630"/>
                </a:lnTo>
                <a:lnTo>
                  <a:pt x="1729105" y="1992630"/>
                </a:lnTo>
                <a:lnTo>
                  <a:pt x="1729105" y="4066540"/>
                </a:lnTo>
                <a:lnTo>
                  <a:pt x="0" y="4066540"/>
                </a:lnTo>
                <a:lnTo>
                  <a:pt x="0" y="4070350"/>
                </a:lnTo>
                <a:lnTo>
                  <a:pt x="0" y="4103370"/>
                </a:lnTo>
                <a:lnTo>
                  <a:pt x="10182454" y="4103370"/>
                </a:lnTo>
                <a:lnTo>
                  <a:pt x="10182454" y="6182360"/>
                </a:lnTo>
                <a:lnTo>
                  <a:pt x="0" y="6182360"/>
                </a:lnTo>
                <a:lnTo>
                  <a:pt x="0" y="6219190"/>
                </a:lnTo>
                <a:lnTo>
                  <a:pt x="10182454" y="6219190"/>
                </a:lnTo>
                <a:lnTo>
                  <a:pt x="10182454" y="8296910"/>
                </a:lnTo>
                <a:lnTo>
                  <a:pt x="0" y="8296910"/>
                </a:lnTo>
                <a:lnTo>
                  <a:pt x="0" y="8331200"/>
                </a:lnTo>
                <a:lnTo>
                  <a:pt x="10219753" y="8331200"/>
                </a:lnTo>
                <a:lnTo>
                  <a:pt x="10219753" y="8296910"/>
                </a:lnTo>
                <a:lnTo>
                  <a:pt x="10219753" y="6219190"/>
                </a:lnTo>
                <a:lnTo>
                  <a:pt x="10219753" y="1955800"/>
                </a:lnTo>
                <a:lnTo>
                  <a:pt x="10219753" y="0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82455" y="8331798"/>
            <a:ext cx="37465" cy="1551940"/>
          </a:xfrm>
          <a:custGeom>
            <a:avLst/>
            <a:gdLst/>
            <a:ahLst/>
            <a:cxnLst/>
            <a:rect l="l" t="t" r="r" b="b"/>
            <a:pathLst>
              <a:path w="37465" h="1551940">
                <a:moveTo>
                  <a:pt x="0" y="1551439"/>
                </a:moveTo>
                <a:lnTo>
                  <a:pt x="37303" y="1551439"/>
                </a:lnTo>
                <a:lnTo>
                  <a:pt x="37303" y="0"/>
                </a:lnTo>
                <a:lnTo>
                  <a:pt x="0" y="0"/>
                </a:lnTo>
                <a:lnTo>
                  <a:pt x="0" y="1551439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40584" y="199308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955784" y="199308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70984" y="199308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729115" y="41045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844315" y="41045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955784" y="41045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070984" y="41045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729115" y="62197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844315" y="62197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955784" y="62197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4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8070984" y="62197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5" y="0"/>
                </a:lnTo>
                <a:lnTo>
                  <a:pt x="3357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729115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4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840584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4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955784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4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8070984" y="8331222"/>
            <a:ext cx="33655" cy="1552575"/>
          </a:xfrm>
          <a:custGeom>
            <a:avLst/>
            <a:gdLst/>
            <a:ahLst/>
            <a:cxnLst/>
            <a:rect l="l" t="t" r="r" b="b"/>
            <a:pathLst>
              <a:path w="33654" h="1552575">
                <a:moveTo>
                  <a:pt x="0" y="1552015"/>
                </a:moveTo>
                <a:lnTo>
                  <a:pt x="33574" y="1552015"/>
                </a:lnTo>
                <a:lnTo>
                  <a:pt x="33574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8068233" y="608"/>
            <a:ext cx="10220325" cy="8331200"/>
          </a:xfrm>
          <a:custGeom>
            <a:avLst/>
            <a:gdLst/>
            <a:ahLst/>
            <a:cxnLst/>
            <a:rect l="l" t="t" r="r" b="b"/>
            <a:pathLst>
              <a:path w="10220325" h="8331200">
                <a:moveTo>
                  <a:pt x="10219766" y="1955800"/>
                </a:moveTo>
                <a:lnTo>
                  <a:pt x="37312" y="1955800"/>
                </a:lnTo>
                <a:lnTo>
                  <a:pt x="37312" y="0"/>
                </a:lnTo>
                <a:lnTo>
                  <a:pt x="0" y="0"/>
                </a:lnTo>
                <a:lnTo>
                  <a:pt x="0" y="8331200"/>
                </a:lnTo>
                <a:lnTo>
                  <a:pt x="10219766" y="8331200"/>
                </a:lnTo>
                <a:lnTo>
                  <a:pt x="10219766" y="8296910"/>
                </a:lnTo>
                <a:lnTo>
                  <a:pt x="37312" y="8296910"/>
                </a:lnTo>
                <a:lnTo>
                  <a:pt x="37312" y="6219190"/>
                </a:lnTo>
                <a:lnTo>
                  <a:pt x="10219766" y="6219190"/>
                </a:lnTo>
                <a:lnTo>
                  <a:pt x="10219766" y="6182360"/>
                </a:lnTo>
                <a:lnTo>
                  <a:pt x="37312" y="6182360"/>
                </a:lnTo>
                <a:lnTo>
                  <a:pt x="37312" y="4103370"/>
                </a:lnTo>
                <a:lnTo>
                  <a:pt x="10219766" y="4103370"/>
                </a:lnTo>
                <a:lnTo>
                  <a:pt x="10219766" y="4070350"/>
                </a:lnTo>
                <a:lnTo>
                  <a:pt x="2152510" y="4070350"/>
                </a:lnTo>
                <a:lnTo>
                  <a:pt x="2152510" y="4066540"/>
                </a:lnTo>
                <a:lnTo>
                  <a:pt x="37312" y="4066540"/>
                </a:lnTo>
                <a:lnTo>
                  <a:pt x="37312" y="1992630"/>
                </a:lnTo>
                <a:lnTo>
                  <a:pt x="10219766" y="1992630"/>
                </a:lnTo>
                <a:lnTo>
                  <a:pt x="10219766" y="1955800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8068241" y="8331798"/>
            <a:ext cx="37465" cy="1551940"/>
          </a:xfrm>
          <a:custGeom>
            <a:avLst/>
            <a:gdLst/>
            <a:ahLst/>
            <a:cxnLst/>
            <a:rect l="l" t="t" r="r" b="b"/>
            <a:pathLst>
              <a:path w="37465" h="1551940">
                <a:moveTo>
                  <a:pt x="0" y="1551439"/>
                </a:moveTo>
                <a:lnTo>
                  <a:pt x="37304" y="1551439"/>
                </a:lnTo>
                <a:lnTo>
                  <a:pt x="37304" y="0"/>
                </a:lnTo>
                <a:lnTo>
                  <a:pt x="0" y="0"/>
                </a:lnTo>
                <a:lnTo>
                  <a:pt x="0" y="1551439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0183441" y="0"/>
            <a:ext cx="37465" cy="1955800"/>
          </a:xfrm>
          <a:custGeom>
            <a:avLst/>
            <a:gdLst/>
            <a:ahLst/>
            <a:cxnLst/>
            <a:rect l="l" t="t" r="r" b="b"/>
            <a:pathLst>
              <a:path w="37465" h="1955800">
                <a:moveTo>
                  <a:pt x="37305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7305" y="0"/>
                </a:lnTo>
                <a:lnTo>
                  <a:pt x="37305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2298641" y="0"/>
            <a:ext cx="33655" cy="1955800"/>
          </a:xfrm>
          <a:custGeom>
            <a:avLst/>
            <a:gdLst/>
            <a:ahLst/>
            <a:cxnLst/>
            <a:rect l="l" t="t" r="r" b="b"/>
            <a:pathLst>
              <a:path w="33654" h="1955800">
                <a:moveTo>
                  <a:pt x="33574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3574" y="0"/>
                </a:lnTo>
                <a:lnTo>
                  <a:pt x="33574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4410111" y="0"/>
            <a:ext cx="37465" cy="1955800"/>
          </a:xfrm>
          <a:custGeom>
            <a:avLst/>
            <a:gdLst/>
            <a:ahLst/>
            <a:cxnLst/>
            <a:rect l="l" t="t" r="r" b="b"/>
            <a:pathLst>
              <a:path w="37465" h="1955800">
                <a:moveTo>
                  <a:pt x="37305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7305" y="0"/>
                </a:lnTo>
                <a:lnTo>
                  <a:pt x="37305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6525310" y="0"/>
            <a:ext cx="33655" cy="1955800"/>
          </a:xfrm>
          <a:custGeom>
            <a:avLst/>
            <a:gdLst/>
            <a:ahLst/>
            <a:cxnLst/>
            <a:rect l="l" t="t" r="r" b="b"/>
            <a:pathLst>
              <a:path w="33655" h="1955800">
                <a:moveTo>
                  <a:pt x="33574" y="1955778"/>
                </a:moveTo>
                <a:lnTo>
                  <a:pt x="0" y="1955778"/>
                </a:lnTo>
                <a:lnTo>
                  <a:pt x="0" y="0"/>
                </a:lnTo>
                <a:lnTo>
                  <a:pt x="33574" y="0"/>
                </a:lnTo>
                <a:lnTo>
                  <a:pt x="33574" y="1955778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0183441" y="1993083"/>
            <a:ext cx="37465" cy="2074545"/>
          </a:xfrm>
          <a:custGeom>
            <a:avLst/>
            <a:gdLst/>
            <a:ahLst/>
            <a:cxnLst/>
            <a:rect l="l" t="t" r="r" b="b"/>
            <a:pathLst>
              <a:path w="37465" h="2074545">
                <a:moveTo>
                  <a:pt x="37305" y="2074164"/>
                </a:moveTo>
                <a:lnTo>
                  <a:pt x="0" y="2074164"/>
                </a:lnTo>
                <a:lnTo>
                  <a:pt x="0" y="0"/>
                </a:lnTo>
                <a:lnTo>
                  <a:pt x="37305" y="0"/>
                </a:lnTo>
                <a:lnTo>
                  <a:pt x="37305" y="207416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2294910" y="199308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4410111" y="199308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6525310" y="199308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5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0183441" y="41045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2298641" y="41045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410111" y="41045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525310" y="41045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5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0183441" y="62197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2298641" y="62197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4" h="2078354">
                <a:moveTo>
                  <a:pt x="33574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4" y="0"/>
                </a:lnTo>
                <a:lnTo>
                  <a:pt x="33574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4410111" y="6219753"/>
            <a:ext cx="37465" cy="2078355"/>
          </a:xfrm>
          <a:custGeom>
            <a:avLst/>
            <a:gdLst/>
            <a:ahLst/>
            <a:cxnLst/>
            <a:rect l="l" t="t" r="r" b="b"/>
            <a:pathLst>
              <a:path w="37465" h="2078354">
                <a:moveTo>
                  <a:pt x="3730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7305" y="0"/>
                </a:lnTo>
                <a:lnTo>
                  <a:pt x="3730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6525310" y="6219753"/>
            <a:ext cx="33655" cy="2078355"/>
          </a:xfrm>
          <a:custGeom>
            <a:avLst/>
            <a:gdLst/>
            <a:ahLst/>
            <a:cxnLst/>
            <a:rect l="l" t="t" r="r" b="b"/>
            <a:pathLst>
              <a:path w="33655" h="2078354">
                <a:moveTo>
                  <a:pt x="33575" y="2077894"/>
                </a:moveTo>
                <a:lnTo>
                  <a:pt x="0" y="2077894"/>
                </a:lnTo>
                <a:lnTo>
                  <a:pt x="0" y="0"/>
                </a:lnTo>
                <a:lnTo>
                  <a:pt x="33575" y="0"/>
                </a:lnTo>
                <a:lnTo>
                  <a:pt x="33575" y="2077894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0183441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5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2294910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5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4410111" y="8331222"/>
            <a:ext cx="37465" cy="1552575"/>
          </a:xfrm>
          <a:custGeom>
            <a:avLst/>
            <a:gdLst/>
            <a:ahLst/>
            <a:cxnLst/>
            <a:rect l="l" t="t" r="r" b="b"/>
            <a:pathLst>
              <a:path w="37465" h="1552575">
                <a:moveTo>
                  <a:pt x="0" y="1552015"/>
                </a:moveTo>
                <a:lnTo>
                  <a:pt x="37305" y="1552015"/>
                </a:lnTo>
                <a:lnTo>
                  <a:pt x="37305" y="0"/>
                </a:lnTo>
                <a:lnTo>
                  <a:pt x="0" y="0"/>
                </a:lnTo>
                <a:lnTo>
                  <a:pt x="0" y="1552015"/>
                </a:lnTo>
                <a:close/>
              </a:path>
            </a:pathLst>
          </a:custGeom>
          <a:solidFill>
            <a:srgbClr val="FFFFFF">
              <a:alpha val="10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 descr=""/>
          <p:cNvGrpSpPr/>
          <p:nvPr/>
        </p:nvGrpSpPr>
        <p:grpSpPr>
          <a:xfrm>
            <a:off x="0" y="1028700"/>
            <a:ext cx="18288000" cy="9258300"/>
            <a:chOff x="0" y="1028700"/>
            <a:chExt cx="18288000" cy="9258300"/>
          </a:xfrm>
        </p:grpSpPr>
        <p:sp>
          <p:nvSpPr>
            <p:cNvPr id="46" name="object 46" descr=""/>
            <p:cNvSpPr/>
            <p:nvPr/>
          </p:nvSpPr>
          <p:spPr>
            <a:xfrm>
              <a:off x="16525310" y="8331222"/>
              <a:ext cx="33655" cy="1552575"/>
            </a:xfrm>
            <a:custGeom>
              <a:avLst/>
              <a:gdLst/>
              <a:ahLst/>
              <a:cxnLst/>
              <a:rect l="l" t="t" r="r" b="b"/>
              <a:pathLst>
                <a:path w="33655" h="1552575">
                  <a:moveTo>
                    <a:pt x="0" y="1552015"/>
                  </a:moveTo>
                  <a:lnTo>
                    <a:pt x="33574" y="1552015"/>
                  </a:lnTo>
                  <a:lnTo>
                    <a:pt x="33574" y="0"/>
                  </a:lnTo>
                  <a:lnTo>
                    <a:pt x="0" y="0"/>
                  </a:lnTo>
                  <a:lnTo>
                    <a:pt x="0" y="1552015"/>
                  </a:lnTo>
                  <a:close/>
                </a:path>
              </a:pathLst>
            </a:custGeom>
            <a:solidFill>
              <a:srgbClr val="FFFFFF">
                <a:alpha val="10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0" y="9883237"/>
              <a:ext cx="18288000" cy="403860"/>
            </a:xfrm>
            <a:custGeom>
              <a:avLst/>
              <a:gdLst/>
              <a:ahLst/>
              <a:cxnLst/>
              <a:rect l="l" t="t" r="r" b="b"/>
              <a:pathLst>
                <a:path w="18288000" h="403859">
                  <a:moveTo>
                    <a:pt x="18287999" y="403761"/>
                  </a:moveTo>
                  <a:lnTo>
                    <a:pt x="0" y="403761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403761"/>
                  </a:lnTo>
                  <a:close/>
                </a:path>
              </a:pathLst>
            </a:custGeom>
            <a:solidFill>
              <a:srgbClr val="D9FF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91839" y="1028700"/>
              <a:ext cx="7396159" cy="9258299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1016000" y="4089695"/>
            <a:ext cx="9143365" cy="2454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900" spc="-1789">
                <a:solidFill>
                  <a:srgbClr val="D9FFFA"/>
                </a:solidFill>
                <a:latin typeface="Arial Black"/>
                <a:cs typeface="Arial Black"/>
              </a:rPr>
              <a:t>T</a:t>
            </a:r>
            <a:r>
              <a:rPr dirty="0" sz="15900" spc="-1750">
                <a:solidFill>
                  <a:srgbClr val="D9FFFA"/>
                </a:solidFill>
                <a:latin typeface="Arial Black"/>
                <a:cs typeface="Arial Black"/>
              </a:rPr>
              <a:t>h</a:t>
            </a:r>
            <a:r>
              <a:rPr dirty="0" sz="15900" spc="-1789">
                <a:solidFill>
                  <a:srgbClr val="D9FFFA"/>
                </a:solidFill>
                <a:latin typeface="Arial Black"/>
                <a:cs typeface="Arial Black"/>
              </a:rPr>
              <a:t>a</a:t>
            </a:r>
            <a:r>
              <a:rPr dirty="0" sz="15900" spc="-1750">
                <a:solidFill>
                  <a:srgbClr val="D9FFFA"/>
                </a:solidFill>
                <a:latin typeface="Arial Black"/>
                <a:cs typeface="Arial Black"/>
              </a:rPr>
              <a:t>n</a:t>
            </a:r>
            <a:r>
              <a:rPr dirty="0" sz="15900" spc="-1800">
                <a:solidFill>
                  <a:srgbClr val="D9FFFA"/>
                </a:solidFill>
                <a:latin typeface="Arial Black"/>
                <a:cs typeface="Arial Black"/>
              </a:rPr>
              <a:t>k</a:t>
            </a:r>
            <a:r>
              <a:rPr dirty="0" sz="15900" spc="-1750">
                <a:solidFill>
                  <a:srgbClr val="D9FFFA"/>
                </a:solidFill>
                <a:latin typeface="Arial Black"/>
                <a:cs typeface="Arial Black"/>
              </a:rPr>
              <a:t>y</a:t>
            </a:r>
            <a:r>
              <a:rPr dirty="0" sz="15900" spc="-1739">
                <a:solidFill>
                  <a:srgbClr val="D9FFFA"/>
                </a:solidFill>
                <a:latin typeface="Arial Black"/>
                <a:cs typeface="Arial Black"/>
              </a:rPr>
              <a:t>o</a:t>
            </a:r>
            <a:r>
              <a:rPr dirty="0" sz="15900" spc="-1130">
                <a:solidFill>
                  <a:srgbClr val="D9FFFA"/>
                </a:solidFill>
                <a:latin typeface="Arial Black"/>
                <a:cs typeface="Arial Black"/>
              </a:rPr>
              <a:t>u</a:t>
            </a:r>
            <a:endParaRPr sz="15900">
              <a:latin typeface="Arial Black"/>
              <a:cs typeface="Arial Black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1028775" y="2033348"/>
            <a:ext cx="1959610" cy="1959610"/>
          </a:xfrm>
          <a:custGeom>
            <a:avLst/>
            <a:gdLst/>
            <a:ahLst/>
            <a:cxnLst/>
            <a:rect l="l" t="t" r="r" b="b"/>
            <a:pathLst>
              <a:path w="1959610" h="1959610">
                <a:moveTo>
                  <a:pt x="1127481" y="1959100"/>
                </a:moveTo>
                <a:lnTo>
                  <a:pt x="814392" y="1959100"/>
                </a:lnTo>
                <a:lnTo>
                  <a:pt x="810556" y="1957445"/>
                </a:lnTo>
                <a:lnTo>
                  <a:pt x="804839" y="1951728"/>
                </a:lnTo>
                <a:lnTo>
                  <a:pt x="803259" y="1947817"/>
                </a:lnTo>
                <a:lnTo>
                  <a:pt x="811157" y="1357145"/>
                </a:lnTo>
                <a:lnTo>
                  <a:pt x="419082" y="1780515"/>
                </a:lnTo>
                <a:lnTo>
                  <a:pt x="414568" y="1785254"/>
                </a:lnTo>
                <a:lnTo>
                  <a:pt x="409829" y="1786759"/>
                </a:lnTo>
                <a:lnTo>
                  <a:pt x="401780" y="1785555"/>
                </a:lnTo>
                <a:lnTo>
                  <a:pt x="399072" y="1784276"/>
                </a:lnTo>
                <a:lnTo>
                  <a:pt x="395686" y="1781042"/>
                </a:lnTo>
                <a:lnTo>
                  <a:pt x="394784" y="1779988"/>
                </a:lnTo>
                <a:lnTo>
                  <a:pt x="394107" y="1778935"/>
                </a:lnTo>
                <a:lnTo>
                  <a:pt x="381948" y="1767755"/>
                </a:lnTo>
                <a:lnTo>
                  <a:pt x="169332" y="1565069"/>
                </a:lnTo>
                <a:lnTo>
                  <a:pt x="167677" y="1561307"/>
                </a:lnTo>
                <a:lnTo>
                  <a:pt x="167527" y="1553258"/>
                </a:lnTo>
                <a:lnTo>
                  <a:pt x="169107" y="1549347"/>
                </a:lnTo>
                <a:lnTo>
                  <a:pt x="585029" y="1125676"/>
                </a:lnTo>
                <a:lnTo>
                  <a:pt x="6695" y="1123870"/>
                </a:lnTo>
                <a:lnTo>
                  <a:pt x="0" y="1117100"/>
                </a:lnTo>
                <a:lnTo>
                  <a:pt x="0" y="859076"/>
                </a:lnTo>
                <a:lnTo>
                  <a:pt x="6695" y="852306"/>
                </a:lnTo>
                <a:lnTo>
                  <a:pt x="578259" y="850500"/>
                </a:lnTo>
                <a:lnTo>
                  <a:pt x="174824" y="423068"/>
                </a:lnTo>
                <a:lnTo>
                  <a:pt x="172041" y="420435"/>
                </a:lnTo>
                <a:lnTo>
                  <a:pt x="170310" y="416749"/>
                </a:lnTo>
                <a:lnTo>
                  <a:pt x="169934" y="408324"/>
                </a:lnTo>
                <a:lnTo>
                  <a:pt x="171740" y="404036"/>
                </a:lnTo>
                <a:lnTo>
                  <a:pt x="410355" y="185732"/>
                </a:lnTo>
                <a:lnTo>
                  <a:pt x="414342" y="184227"/>
                </a:lnTo>
                <a:lnTo>
                  <a:pt x="422316" y="184754"/>
                </a:lnTo>
                <a:lnTo>
                  <a:pt x="426077" y="186559"/>
                </a:lnTo>
                <a:lnTo>
                  <a:pt x="820862" y="632120"/>
                </a:lnTo>
                <a:lnTo>
                  <a:pt x="829136" y="6619"/>
                </a:lnTo>
                <a:lnTo>
                  <a:pt x="835907" y="0"/>
                </a:lnTo>
                <a:lnTo>
                  <a:pt x="1106042" y="0"/>
                </a:lnTo>
                <a:lnTo>
                  <a:pt x="1112812" y="6619"/>
                </a:lnTo>
                <a:lnTo>
                  <a:pt x="1120410" y="580441"/>
                </a:lnTo>
                <a:lnTo>
                  <a:pt x="1173143" y="526654"/>
                </a:lnTo>
                <a:lnTo>
                  <a:pt x="1572065" y="187687"/>
                </a:lnTo>
                <a:lnTo>
                  <a:pt x="1581468" y="188440"/>
                </a:lnTo>
                <a:lnTo>
                  <a:pt x="1759377" y="391775"/>
                </a:lnTo>
                <a:lnTo>
                  <a:pt x="1758775" y="401178"/>
                </a:lnTo>
                <a:lnTo>
                  <a:pt x="1376704" y="745485"/>
                </a:lnTo>
                <a:lnTo>
                  <a:pt x="1356590" y="767705"/>
                </a:lnTo>
                <a:lnTo>
                  <a:pt x="1282371" y="848319"/>
                </a:lnTo>
                <a:lnTo>
                  <a:pt x="1948043" y="846213"/>
                </a:lnTo>
                <a:lnTo>
                  <a:pt x="1951804" y="847792"/>
                </a:lnTo>
                <a:lnTo>
                  <a:pt x="1957521" y="853434"/>
                </a:lnTo>
                <a:lnTo>
                  <a:pt x="1959101" y="857271"/>
                </a:lnTo>
                <a:lnTo>
                  <a:pt x="1959101" y="1118981"/>
                </a:lnTo>
                <a:lnTo>
                  <a:pt x="1957521" y="1122817"/>
                </a:lnTo>
                <a:lnTo>
                  <a:pt x="1954662" y="1125676"/>
                </a:lnTo>
                <a:lnTo>
                  <a:pt x="1951879" y="1128459"/>
                </a:lnTo>
                <a:lnTo>
                  <a:pt x="1948268" y="1129964"/>
                </a:lnTo>
                <a:lnTo>
                  <a:pt x="1944131" y="1130039"/>
                </a:lnTo>
                <a:lnTo>
                  <a:pt x="1260104" y="1127857"/>
                </a:lnTo>
                <a:lnTo>
                  <a:pt x="1268379" y="1137260"/>
                </a:lnTo>
                <a:lnTo>
                  <a:pt x="1753133" y="1582295"/>
                </a:lnTo>
                <a:lnTo>
                  <a:pt x="1753659" y="1591623"/>
                </a:lnTo>
                <a:lnTo>
                  <a:pt x="1574021" y="1793604"/>
                </a:lnTo>
                <a:lnTo>
                  <a:pt x="1564693" y="1794206"/>
                </a:lnTo>
                <a:lnTo>
                  <a:pt x="1131543" y="1421162"/>
                </a:lnTo>
                <a:lnTo>
                  <a:pt x="1138464" y="1947817"/>
                </a:lnTo>
                <a:lnTo>
                  <a:pt x="1136960" y="1951728"/>
                </a:lnTo>
                <a:lnTo>
                  <a:pt x="1131318" y="1957521"/>
                </a:lnTo>
                <a:lnTo>
                  <a:pt x="1127481" y="195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3246716" y="2033348"/>
            <a:ext cx="1959610" cy="1959610"/>
          </a:xfrm>
          <a:custGeom>
            <a:avLst/>
            <a:gdLst/>
            <a:ahLst/>
            <a:cxnLst/>
            <a:rect l="l" t="t" r="r" b="b"/>
            <a:pathLst>
              <a:path w="1959610" h="1959610">
                <a:moveTo>
                  <a:pt x="1127481" y="1959100"/>
                </a:moveTo>
                <a:lnTo>
                  <a:pt x="814392" y="1959100"/>
                </a:lnTo>
                <a:lnTo>
                  <a:pt x="810556" y="1957445"/>
                </a:lnTo>
                <a:lnTo>
                  <a:pt x="804839" y="1951728"/>
                </a:lnTo>
                <a:lnTo>
                  <a:pt x="803259" y="1947817"/>
                </a:lnTo>
                <a:lnTo>
                  <a:pt x="811157" y="1357145"/>
                </a:lnTo>
                <a:lnTo>
                  <a:pt x="419082" y="1780515"/>
                </a:lnTo>
                <a:lnTo>
                  <a:pt x="414568" y="1785254"/>
                </a:lnTo>
                <a:lnTo>
                  <a:pt x="409829" y="1786759"/>
                </a:lnTo>
                <a:lnTo>
                  <a:pt x="401780" y="1785555"/>
                </a:lnTo>
                <a:lnTo>
                  <a:pt x="399072" y="1784276"/>
                </a:lnTo>
                <a:lnTo>
                  <a:pt x="395686" y="1781042"/>
                </a:lnTo>
                <a:lnTo>
                  <a:pt x="394784" y="1779988"/>
                </a:lnTo>
                <a:lnTo>
                  <a:pt x="394107" y="1778935"/>
                </a:lnTo>
                <a:lnTo>
                  <a:pt x="381948" y="1767755"/>
                </a:lnTo>
                <a:lnTo>
                  <a:pt x="169332" y="1565069"/>
                </a:lnTo>
                <a:lnTo>
                  <a:pt x="167677" y="1561307"/>
                </a:lnTo>
                <a:lnTo>
                  <a:pt x="167527" y="1553258"/>
                </a:lnTo>
                <a:lnTo>
                  <a:pt x="169107" y="1549347"/>
                </a:lnTo>
                <a:lnTo>
                  <a:pt x="585029" y="1125676"/>
                </a:lnTo>
                <a:lnTo>
                  <a:pt x="6695" y="1123870"/>
                </a:lnTo>
                <a:lnTo>
                  <a:pt x="0" y="1117100"/>
                </a:lnTo>
                <a:lnTo>
                  <a:pt x="0" y="859076"/>
                </a:lnTo>
                <a:lnTo>
                  <a:pt x="6695" y="852306"/>
                </a:lnTo>
                <a:lnTo>
                  <a:pt x="578259" y="850500"/>
                </a:lnTo>
                <a:lnTo>
                  <a:pt x="174824" y="423068"/>
                </a:lnTo>
                <a:lnTo>
                  <a:pt x="172041" y="420435"/>
                </a:lnTo>
                <a:lnTo>
                  <a:pt x="170310" y="416749"/>
                </a:lnTo>
                <a:lnTo>
                  <a:pt x="169934" y="408324"/>
                </a:lnTo>
                <a:lnTo>
                  <a:pt x="171740" y="404036"/>
                </a:lnTo>
                <a:lnTo>
                  <a:pt x="410355" y="185732"/>
                </a:lnTo>
                <a:lnTo>
                  <a:pt x="414342" y="184227"/>
                </a:lnTo>
                <a:lnTo>
                  <a:pt x="422316" y="184754"/>
                </a:lnTo>
                <a:lnTo>
                  <a:pt x="426077" y="186559"/>
                </a:lnTo>
                <a:lnTo>
                  <a:pt x="820862" y="632120"/>
                </a:lnTo>
                <a:lnTo>
                  <a:pt x="829136" y="6619"/>
                </a:lnTo>
                <a:lnTo>
                  <a:pt x="835907" y="0"/>
                </a:lnTo>
                <a:lnTo>
                  <a:pt x="1106042" y="0"/>
                </a:lnTo>
                <a:lnTo>
                  <a:pt x="1112812" y="6619"/>
                </a:lnTo>
                <a:lnTo>
                  <a:pt x="1120410" y="580441"/>
                </a:lnTo>
                <a:lnTo>
                  <a:pt x="1173143" y="526654"/>
                </a:lnTo>
                <a:lnTo>
                  <a:pt x="1572065" y="187687"/>
                </a:lnTo>
                <a:lnTo>
                  <a:pt x="1581468" y="188440"/>
                </a:lnTo>
                <a:lnTo>
                  <a:pt x="1759377" y="391775"/>
                </a:lnTo>
                <a:lnTo>
                  <a:pt x="1758775" y="401178"/>
                </a:lnTo>
                <a:lnTo>
                  <a:pt x="1376704" y="745485"/>
                </a:lnTo>
                <a:lnTo>
                  <a:pt x="1356590" y="767705"/>
                </a:lnTo>
                <a:lnTo>
                  <a:pt x="1282371" y="848319"/>
                </a:lnTo>
                <a:lnTo>
                  <a:pt x="1948043" y="846213"/>
                </a:lnTo>
                <a:lnTo>
                  <a:pt x="1951804" y="847792"/>
                </a:lnTo>
                <a:lnTo>
                  <a:pt x="1957521" y="853434"/>
                </a:lnTo>
                <a:lnTo>
                  <a:pt x="1959101" y="857271"/>
                </a:lnTo>
                <a:lnTo>
                  <a:pt x="1959101" y="1118981"/>
                </a:lnTo>
                <a:lnTo>
                  <a:pt x="1957521" y="1122817"/>
                </a:lnTo>
                <a:lnTo>
                  <a:pt x="1954662" y="1125676"/>
                </a:lnTo>
                <a:lnTo>
                  <a:pt x="1951879" y="1128459"/>
                </a:lnTo>
                <a:lnTo>
                  <a:pt x="1948268" y="1129964"/>
                </a:lnTo>
                <a:lnTo>
                  <a:pt x="1944131" y="1130039"/>
                </a:lnTo>
                <a:lnTo>
                  <a:pt x="1260104" y="1127857"/>
                </a:lnTo>
                <a:lnTo>
                  <a:pt x="1268379" y="1137260"/>
                </a:lnTo>
                <a:lnTo>
                  <a:pt x="1753133" y="1582295"/>
                </a:lnTo>
                <a:lnTo>
                  <a:pt x="1753659" y="1591623"/>
                </a:lnTo>
                <a:lnTo>
                  <a:pt x="1574021" y="1793604"/>
                </a:lnTo>
                <a:lnTo>
                  <a:pt x="1564693" y="1794206"/>
                </a:lnTo>
                <a:lnTo>
                  <a:pt x="1131543" y="1421162"/>
                </a:lnTo>
                <a:lnTo>
                  <a:pt x="1138464" y="1947817"/>
                </a:lnTo>
                <a:lnTo>
                  <a:pt x="1136960" y="1951728"/>
                </a:lnTo>
                <a:lnTo>
                  <a:pt x="1131318" y="1957521"/>
                </a:lnTo>
                <a:lnTo>
                  <a:pt x="1127481" y="1959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B5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Usha Devi</dc:creator>
  <cp:keywords>DAGooPLFn20,BAGTGC9_Rv4,0</cp:keywords>
  <dc:title>Project Question: Implement an image classification model using CNNs to detect brain tumors from MRI images. Visualize predictions and performance.</dc:title>
  <dcterms:created xsi:type="dcterms:W3CDTF">2025-05-27T10:29:02Z</dcterms:created>
  <dcterms:modified xsi:type="dcterms:W3CDTF">2025-05-27T10:29:02Z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2025-05-27T00:00:00Z</vt:filetime>
  </property>
  <property fmtid="{D5CDD505-2E9C-101B-9397-08002B2CF9AE}" pid="5" name="Producer">
    <vt:lpwstr>Canva</vt:lpwstr>
  </property>
</Properties>
</file>