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2601-AD36-4378-A769-CC50264B0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Political juggernauts; A quantitative candidates            in the 2019 </a:t>
            </a:r>
            <a:r>
              <a:rPr lang="en-US" dirty="0" err="1"/>
              <a:t>lok</a:t>
            </a:r>
            <a:r>
              <a:rPr lang="en-US" dirty="0"/>
              <a:t> </a:t>
            </a:r>
            <a:r>
              <a:rPr lang="en-US" dirty="0" err="1"/>
              <a:t>sabha</a:t>
            </a:r>
            <a:r>
              <a:rPr lang="en-US" dirty="0"/>
              <a:t> elections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C6AE1-D7D7-45CA-888A-ACD7251B4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4003964"/>
            <a:ext cx="6625402" cy="193963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TEAM MEMBERS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YASHASWINI K LD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URANI R</a:t>
            </a:r>
          </a:p>
        </p:txBody>
      </p:sp>
    </p:spTree>
    <p:extLst>
      <p:ext uri="{BB962C8B-B14F-4D97-AF65-F5344CB8AC3E}">
        <p14:creationId xmlns:p14="http://schemas.microsoft.com/office/powerpoint/2010/main" val="115746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46A2-F96F-4E07-9F15-7A1E7B51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878" y="3162114"/>
            <a:ext cx="4267200" cy="1507067"/>
          </a:xfrm>
        </p:spPr>
        <p:txBody>
          <a:bodyPr/>
          <a:lstStyle/>
          <a:p>
            <a:r>
              <a:rPr lang="en-US" dirty="0"/>
              <a:t>Lok Sabha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2BB0-374F-434B-ACB3-2B6DC97E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858473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262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    Political juggernauts; A quantitative candidates            in the 2019 lok sabha elections </vt:lpstr>
      <vt:lpstr>Lok Sabha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Political juggernauts; A quantitative candidates            in the 2019 lok sabha elections </dc:title>
  <dc:creator>ADMIN</dc:creator>
  <cp:lastModifiedBy>ADMIN</cp:lastModifiedBy>
  <cp:revision>9</cp:revision>
  <dcterms:created xsi:type="dcterms:W3CDTF">2023-09-01T15:27:44Z</dcterms:created>
  <dcterms:modified xsi:type="dcterms:W3CDTF">2023-10-15T03:58:47Z</dcterms:modified>
</cp:coreProperties>
</file>