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TAProject1_16891376645140/Q_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F2B7347-E1E0-4E60-84EA-0793381324F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TATA Project (1)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8CF245C-6705-4922-96B1-5FF4BE66D7C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4/17/2024 6:55:06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.1" id="2" name="slide2">
            <a:extLst>
              <a:ext uri="{FF2B5EF4-FFF2-40B4-BE49-F238E27FC236}">
                <a16:creationId xmlns:a16="http://schemas.microsoft.com/office/drawing/2014/main" id="{53175A0F-4569-4ECE-9D48-3EF7DC90BA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771"/>
            <a:ext cx="12192000" cy="512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.2" id="3" name="slide3">
            <a:extLst>
              <a:ext uri="{FF2B5EF4-FFF2-40B4-BE49-F238E27FC236}">
                <a16:creationId xmlns:a16="http://schemas.microsoft.com/office/drawing/2014/main" id="{7B82874E-4B0E-42BD-BA4C-E75104949C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633412"/>
            <a:ext cx="63627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.3" id="4" name="slide4">
            <a:extLst>
              <a:ext uri="{FF2B5EF4-FFF2-40B4-BE49-F238E27FC236}">
                <a16:creationId xmlns:a16="http://schemas.microsoft.com/office/drawing/2014/main" id="{1E8A2EED-01F2-4BCF-B73C-509F1EE0E3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790575"/>
            <a:ext cx="63627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.4" id="5" name="slide5">
            <a:extLst>
              <a:ext uri="{FF2B5EF4-FFF2-40B4-BE49-F238E27FC236}">
                <a16:creationId xmlns:a16="http://schemas.microsoft.com/office/drawing/2014/main" id="{F3CFE425-3D35-426C-AD68-4E814C6BDE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699"/>
            <a:ext cx="12192000" cy="5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2024-04-17T18:55:07Z</dcterms:created>
  <dcterms:modified xsi:type="dcterms:W3CDTF">2024-04-17T18:55:07Z</dcterms:modified>
</cp:coreProperties>
</file>