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_Project_1686137667830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CE6263-DCE8-47B8-8282-1746AC7BD22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Superstore_Project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3AD0CF2-E9A4-460F-BA02-832C31EBAE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6/7/2023 1:16:35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by diff aspects" id="2" name="slide2">
            <a:extLst>
              <a:ext uri="{FF2B5EF4-FFF2-40B4-BE49-F238E27FC236}">
                <a16:creationId xmlns:a16="http://schemas.microsoft.com/office/drawing/2014/main" id="{2DCBDB0A-2CBE-482C-85FE-1461B977D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47712"/>
            <a:ext cx="105918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Trend" id="3" name="slide3">
            <a:extLst>
              <a:ext uri="{FF2B5EF4-FFF2-40B4-BE49-F238E27FC236}">
                <a16:creationId xmlns:a16="http://schemas.microsoft.com/office/drawing/2014/main" id="{E9C6EA72-2C2F-4775-9B8C-0E4E6F061A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747712"/>
            <a:ext cx="120205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by States" id="4" name="slide4">
            <a:extLst>
              <a:ext uri="{FF2B5EF4-FFF2-40B4-BE49-F238E27FC236}">
                <a16:creationId xmlns:a16="http://schemas.microsoft.com/office/drawing/2014/main" id="{3BED0043-5034-478C-BF1D-21165541DE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747712"/>
            <a:ext cx="12030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/Profit by Cities" id="5" name="slide5">
            <a:extLst>
              <a:ext uri="{FF2B5EF4-FFF2-40B4-BE49-F238E27FC236}">
                <a16:creationId xmlns:a16="http://schemas.microsoft.com/office/drawing/2014/main" id="{04B3F62A-C34F-401E-B262-437803F0C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747712"/>
            <a:ext cx="12030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 Rate" id="6" name="slide6">
            <a:extLst>
              <a:ext uri="{FF2B5EF4-FFF2-40B4-BE49-F238E27FC236}">
                <a16:creationId xmlns:a16="http://schemas.microsoft.com/office/drawing/2014/main" id="{1231D1DE-88A2-4642-A7E6-C2449991C9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" y="747712"/>
            <a:ext cx="120300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2D1DD596-A4F7-48FD-A369-82B046515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981"/>
            <a:ext cx="12192000" cy="500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2023-06-07T13:16:38Z</dcterms:created>
  <dcterms:modified xsi:type="dcterms:W3CDTF">2023-06-07T13:16:38Z</dcterms:modified>
</cp:coreProperties>
</file>