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Lexend Deca Medium"/>
      <p:regular r:id="rId24"/>
      <p:bold r:id="rId25"/>
    </p:embeddedFont>
    <p:embeddedFont>
      <p:font typeface="Metrophobic"/>
      <p:regular r:id="rId26"/>
    </p:embeddedFont>
    <p:embeddedFont>
      <p:font typeface="Lexend Dec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CF09C6-918B-4600-98A7-B4E6B121D1C3}">
  <a:tblStyle styleId="{F9CF09C6-918B-4600-98A7-B4E6B121D1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exendDecaMedium-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trophobic-regular.fntdata"/><Relationship Id="rId25" Type="http://schemas.openxmlformats.org/officeDocument/2006/relationships/font" Target="fonts/LexendDecaMedium-bold.fntdata"/><Relationship Id="rId28" Type="http://schemas.openxmlformats.org/officeDocument/2006/relationships/font" Target="fonts/LexendDeca-bold.fntdata"/><Relationship Id="rId27" Type="http://schemas.openxmlformats.org/officeDocument/2006/relationships/font" Target="fonts/LexendDec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a8c8dac03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a8c8dac03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ada8c6039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ada8c6039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ada8c6039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ada8c6039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ada8c6039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ada8c6039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1d64e80a0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11d64e80a0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1d64e80a0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1d64e80a0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1d64e80a0f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1d64e80a0f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1d64e80a0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1d64e80a0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11d64e80a0f_0_28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11d64e80a0f_0_28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a27d405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a27d405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a27d4059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a27d4059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a27d405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a27d405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a8c8dac03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a8c8dac03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d64e80a0f_0_28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d64e80a0f_0_28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a8c8dac03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a8c8dac03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ae16373f2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ae16373f2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a27d4059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1a27d4059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2321700" y="1104000"/>
            <a:ext cx="6102300" cy="2172300"/>
          </a:xfrm>
          <a:prstGeom prst="rect">
            <a:avLst/>
          </a:prstGeom>
        </p:spPr>
        <p:txBody>
          <a:bodyPr anchorCtr="0" anchor="b" bIns="0" lIns="91425" spcFirstLastPara="1" rIns="91425" wrap="square" tIns="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321700" y="3313225"/>
            <a:ext cx="4764300" cy="482100"/>
          </a:xfrm>
          <a:prstGeom prst="rect">
            <a:avLst/>
          </a:prstGeom>
        </p:spPr>
        <p:txBody>
          <a:bodyPr anchorCtr="0" anchor="t" bIns="0" lIns="91425" spcFirstLastPara="1" rIns="91425" wrap="square" tIns="0">
            <a:noAutofit/>
          </a:bodyPr>
          <a:lstStyle>
            <a:lvl1pPr lvl="0">
              <a:lnSpc>
                <a:spcPct val="100000"/>
              </a:lnSpc>
              <a:spcBef>
                <a:spcPts val="0"/>
              </a:spcBef>
              <a:spcAft>
                <a:spcPts val="0"/>
              </a:spcAft>
              <a:buSzPts val="2800"/>
              <a:buNone/>
              <a:defRPr sz="19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rot="-5400000">
            <a:off x="-952675" y="1711850"/>
            <a:ext cx="4407000" cy="1716600"/>
          </a:xfrm>
          <a:prstGeom prst="round2SameRect">
            <a:avLst>
              <a:gd fmla="val 2036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p:nvPr/>
        </p:nvSpPr>
        <p:spPr>
          <a:xfrm rot="-5400000">
            <a:off x="-952675" y="1711850"/>
            <a:ext cx="4407000" cy="1716600"/>
          </a:xfrm>
          <a:prstGeom prst="round2SameRect">
            <a:avLst>
              <a:gd fmla="val 2036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txBox="1"/>
          <p:nvPr>
            <p:ph hasCustomPrompt="1" type="title"/>
          </p:nvPr>
        </p:nvSpPr>
        <p:spPr>
          <a:xfrm>
            <a:off x="2402125" y="1330163"/>
            <a:ext cx="5728500" cy="1641000"/>
          </a:xfrm>
          <a:prstGeom prst="rect">
            <a:avLst/>
          </a:prstGeom>
        </p:spPr>
        <p:txBody>
          <a:bodyPr anchorCtr="0" anchor="b" bIns="0" lIns="91425" spcFirstLastPara="1" rIns="91425" wrap="square" tIns="0">
            <a:noAutofit/>
          </a:bodyPr>
          <a:lstStyle>
            <a:lvl1pPr lvl="0">
              <a:spcBef>
                <a:spcPts val="0"/>
              </a:spcBef>
              <a:spcAft>
                <a:spcPts val="0"/>
              </a:spcAft>
              <a:buSzPts val="12000"/>
              <a:buNone/>
              <a:defRPr sz="108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7" name="Google Shape;57;p11"/>
          <p:cNvSpPr txBox="1"/>
          <p:nvPr>
            <p:ph idx="1" type="subTitle"/>
          </p:nvPr>
        </p:nvSpPr>
        <p:spPr>
          <a:xfrm>
            <a:off x="2402125" y="3100638"/>
            <a:ext cx="4850100" cy="279600"/>
          </a:xfrm>
          <a:prstGeom prst="rect">
            <a:avLst/>
          </a:prstGeom>
        </p:spPr>
        <p:txBody>
          <a:bodyPr anchorCtr="0" anchor="b" bIns="0" lIns="91425" spcFirstLastPara="1" rIns="91425" wrap="square" tIns="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8" name="Shape 5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ONLY_1">
    <p:spTree>
      <p:nvGrpSpPr>
        <p:cNvPr id="59" name="Shape 59"/>
        <p:cNvGrpSpPr/>
        <p:nvPr/>
      </p:nvGrpSpPr>
      <p:grpSpPr>
        <a:xfrm>
          <a:off x="0" y="0"/>
          <a:ext cx="0" cy="0"/>
          <a:chOff x="0" y="0"/>
          <a:chExt cx="0" cy="0"/>
        </a:xfrm>
      </p:grpSpPr>
      <p:sp>
        <p:nvSpPr>
          <p:cNvPr id="60" name="Google Shape;60;p13"/>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idx="1" type="subTitle"/>
          </p:nvPr>
        </p:nvSpPr>
        <p:spPr>
          <a:xfrm>
            <a:off x="2785388" y="1959950"/>
            <a:ext cx="1984800" cy="7647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2" name="Google Shape;62;p13"/>
          <p:cNvSpPr txBox="1"/>
          <p:nvPr>
            <p:ph idx="2" type="subTitle"/>
          </p:nvPr>
        </p:nvSpPr>
        <p:spPr>
          <a:xfrm>
            <a:off x="2785388" y="1574850"/>
            <a:ext cx="1984800" cy="4173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63" name="Google Shape;63;p13"/>
          <p:cNvSpPr txBox="1"/>
          <p:nvPr>
            <p:ph idx="3" type="subTitle"/>
          </p:nvPr>
        </p:nvSpPr>
        <p:spPr>
          <a:xfrm>
            <a:off x="6210575" y="1959950"/>
            <a:ext cx="1984800" cy="7647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4" name="Google Shape;64;p13"/>
          <p:cNvSpPr txBox="1"/>
          <p:nvPr>
            <p:ph idx="4" type="subTitle"/>
          </p:nvPr>
        </p:nvSpPr>
        <p:spPr>
          <a:xfrm>
            <a:off x="6210575" y="1574850"/>
            <a:ext cx="1984800" cy="4173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65" name="Google Shape;65;p13"/>
          <p:cNvSpPr txBox="1"/>
          <p:nvPr>
            <p:ph idx="5" type="subTitle"/>
          </p:nvPr>
        </p:nvSpPr>
        <p:spPr>
          <a:xfrm>
            <a:off x="2785388" y="3610100"/>
            <a:ext cx="1984800" cy="7647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6" name="Google Shape;66;p13"/>
          <p:cNvSpPr txBox="1"/>
          <p:nvPr>
            <p:ph idx="6" type="subTitle"/>
          </p:nvPr>
        </p:nvSpPr>
        <p:spPr>
          <a:xfrm>
            <a:off x="2785388" y="3225000"/>
            <a:ext cx="1984800" cy="4173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67" name="Google Shape;67;p13"/>
          <p:cNvSpPr txBox="1"/>
          <p:nvPr>
            <p:ph idx="7" type="subTitle"/>
          </p:nvPr>
        </p:nvSpPr>
        <p:spPr>
          <a:xfrm>
            <a:off x="6210575" y="3610100"/>
            <a:ext cx="1984800" cy="7647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8" name="Google Shape;68;p13"/>
          <p:cNvSpPr txBox="1"/>
          <p:nvPr>
            <p:ph idx="8" type="subTitle"/>
          </p:nvPr>
        </p:nvSpPr>
        <p:spPr>
          <a:xfrm>
            <a:off x="6210575" y="3225000"/>
            <a:ext cx="1984800" cy="4173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69" name="Google Shape;69;p13"/>
          <p:cNvSpPr txBox="1"/>
          <p:nvPr>
            <p:ph hasCustomPrompt="1" type="title"/>
          </p:nvPr>
        </p:nvSpPr>
        <p:spPr>
          <a:xfrm>
            <a:off x="1666963" y="1574850"/>
            <a:ext cx="961800" cy="509700"/>
          </a:xfrm>
          <a:prstGeom prst="rect">
            <a:avLst/>
          </a:prstGeom>
        </p:spPr>
        <p:txBody>
          <a:bodyPr anchorCtr="0" anchor="b" bIns="0" lIns="91425" spcFirstLastPara="1" rIns="91425" wrap="square" tIns="0">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0" name="Google Shape;70;p13"/>
          <p:cNvSpPr txBox="1"/>
          <p:nvPr>
            <p:ph hasCustomPrompt="1" idx="9" type="title"/>
          </p:nvPr>
        </p:nvSpPr>
        <p:spPr>
          <a:xfrm>
            <a:off x="5092175" y="1574850"/>
            <a:ext cx="961800" cy="509700"/>
          </a:xfrm>
          <a:prstGeom prst="rect">
            <a:avLst/>
          </a:prstGeom>
        </p:spPr>
        <p:txBody>
          <a:bodyPr anchorCtr="0" anchor="b" bIns="0" lIns="91425" spcFirstLastPara="1" rIns="91425" wrap="square" tIns="0">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1" name="Google Shape;71;p13"/>
          <p:cNvSpPr txBox="1"/>
          <p:nvPr>
            <p:ph hasCustomPrompt="1" idx="13" type="title"/>
          </p:nvPr>
        </p:nvSpPr>
        <p:spPr>
          <a:xfrm>
            <a:off x="1666963" y="3225000"/>
            <a:ext cx="961800" cy="509700"/>
          </a:xfrm>
          <a:prstGeom prst="rect">
            <a:avLst/>
          </a:prstGeom>
        </p:spPr>
        <p:txBody>
          <a:bodyPr anchorCtr="0" anchor="b" bIns="0" lIns="91425" spcFirstLastPara="1" rIns="91425" wrap="square" tIns="0">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2" name="Google Shape;72;p13"/>
          <p:cNvSpPr txBox="1"/>
          <p:nvPr>
            <p:ph hasCustomPrompt="1" idx="14" type="title"/>
          </p:nvPr>
        </p:nvSpPr>
        <p:spPr>
          <a:xfrm>
            <a:off x="5092175" y="3225000"/>
            <a:ext cx="961800" cy="509700"/>
          </a:xfrm>
          <a:prstGeom prst="rect">
            <a:avLst/>
          </a:prstGeom>
        </p:spPr>
        <p:txBody>
          <a:bodyPr anchorCtr="0" anchor="b" bIns="0" lIns="91425" spcFirstLastPara="1" rIns="91425" wrap="square" tIns="0">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3" name="Google Shape;73;p13"/>
          <p:cNvSpPr txBox="1"/>
          <p:nvPr>
            <p:ph idx="15" type="title"/>
          </p:nvPr>
        </p:nvSpPr>
        <p:spPr>
          <a:xfrm>
            <a:off x="1998350" y="540000"/>
            <a:ext cx="6425700" cy="4776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p:txBody>
      </p:sp>
      <p:sp>
        <p:nvSpPr>
          <p:cNvPr id="74" name="Google Shape;74;p13"/>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TITLE_AND_DESCRIPTION_1">
    <p:spTree>
      <p:nvGrpSpPr>
        <p:cNvPr id="75" name="Shape 75"/>
        <p:cNvGrpSpPr/>
        <p:nvPr/>
      </p:nvGrpSpPr>
      <p:grpSpPr>
        <a:xfrm>
          <a:off x="0" y="0"/>
          <a:ext cx="0" cy="0"/>
          <a:chOff x="0" y="0"/>
          <a:chExt cx="0" cy="0"/>
        </a:xfrm>
      </p:grpSpPr>
      <p:sp>
        <p:nvSpPr>
          <p:cNvPr id="76" name="Google Shape;76;p14"/>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rot="-5400000">
            <a:off x="-952675" y="1711850"/>
            <a:ext cx="4407000" cy="1716600"/>
          </a:xfrm>
          <a:prstGeom prst="round2SameRect">
            <a:avLst>
              <a:gd fmla="val 2036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ph idx="1" type="subTitle"/>
          </p:nvPr>
        </p:nvSpPr>
        <p:spPr>
          <a:xfrm>
            <a:off x="2402125" y="1280567"/>
            <a:ext cx="5658900" cy="1812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79" name="Google Shape;79;p14"/>
          <p:cNvSpPr txBox="1"/>
          <p:nvPr>
            <p:ph idx="2" type="subTitle"/>
          </p:nvPr>
        </p:nvSpPr>
        <p:spPr>
          <a:xfrm>
            <a:off x="2402125" y="3319617"/>
            <a:ext cx="4045200" cy="3777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000"/>
              <a:buFont typeface="Lexend Deca Medium"/>
              <a:buNone/>
              <a:defRPr sz="2000">
                <a:solidFill>
                  <a:schemeClr val="lt2"/>
                </a:solidFill>
                <a:latin typeface="Lexend Deca Medium"/>
                <a:ea typeface="Lexend Deca Medium"/>
                <a:cs typeface="Lexend Deca Medium"/>
                <a:sym typeface="Lexend Deca Medium"/>
              </a:defRPr>
            </a:lvl1pPr>
            <a:lvl2pPr lvl="1" rtl="0" algn="ctr">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lgn="ctr">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lgn="ctr">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lgn="ctr">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lgn="ctr">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lgn="ctr">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lgn="ctr">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lgn="ctr">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SECTION_TITLE_AND_DESCRIPTION_2">
    <p:spTree>
      <p:nvGrpSpPr>
        <p:cNvPr id="80" name="Shape 80"/>
        <p:cNvGrpSpPr/>
        <p:nvPr/>
      </p:nvGrpSpPr>
      <p:grpSpPr>
        <a:xfrm>
          <a:off x="0" y="0"/>
          <a:ext cx="0" cy="0"/>
          <a:chOff x="0" y="0"/>
          <a:chExt cx="0" cy="0"/>
        </a:xfrm>
      </p:grpSpPr>
      <p:sp>
        <p:nvSpPr>
          <p:cNvPr id="81" name="Google Shape;81;p15"/>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ph type="title"/>
          </p:nvPr>
        </p:nvSpPr>
        <p:spPr>
          <a:xfrm>
            <a:off x="4343275" y="1530525"/>
            <a:ext cx="3972600" cy="914700"/>
          </a:xfrm>
          <a:prstGeom prst="rect">
            <a:avLst/>
          </a:prstGeom>
        </p:spPr>
        <p:txBody>
          <a:bodyPr anchorCtr="0" anchor="b" bIns="0" lIns="91425" spcFirstLastPara="1" rIns="91425" wrap="square" tIns="0">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15"/>
          <p:cNvSpPr txBox="1"/>
          <p:nvPr>
            <p:ph idx="1" type="subTitle"/>
          </p:nvPr>
        </p:nvSpPr>
        <p:spPr>
          <a:xfrm>
            <a:off x="4343275" y="2675200"/>
            <a:ext cx="2999100" cy="11109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84" name="Google Shape;84;p15"/>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85" name="Shape 85"/>
        <p:cNvGrpSpPr/>
        <p:nvPr/>
      </p:nvGrpSpPr>
      <p:grpSpPr>
        <a:xfrm>
          <a:off x="0" y="0"/>
          <a:ext cx="0" cy="0"/>
          <a:chOff x="0" y="0"/>
          <a:chExt cx="0" cy="0"/>
        </a:xfrm>
      </p:grpSpPr>
      <p:sp>
        <p:nvSpPr>
          <p:cNvPr id="86" name="Google Shape;86;p16"/>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 name="Google Shape;88;p16"/>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ph idx="1" type="body"/>
          </p:nvPr>
        </p:nvSpPr>
        <p:spPr>
          <a:xfrm>
            <a:off x="1650550" y="1152475"/>
            <a:ext cx="6773400" cy="1133700"/>
          </a:xfrm>
          <a:prstGeom prst="rect">
            <a:avLst/>
          </a:prstGeom>
        </p:spPr>
        <p:txBody>
          <a:bodyPr anchorCtr="0" anchor="t" bIns="0" lIns="91425" spcFirstLastPara="1" rIns="91425" wrap="square" tIns="0">
            <a:noAutofit/>
          </a:bodyPr>
          <a:lstStyle>
            <a:lvl1pPr indent="-317500" lvl="0" marL="457200" rtl="0">
              <a:spcBef>
                <a:spcPts val="0"/>
              </a:spcBef>
              <a:spcAft>
                <a:spcPts val="0"/>
              </a:spcAft>
              <a:buSzPts val="1400"/>
              <a:buFont typeface="Arial"/>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Font typeface="Arial"/>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Font typeface="Arial"/>
              <a:buChar char="■"/>
              <a:defRPr/>
            </a:lvl6pPr>
            <a:lvl7pPr indent="-317500" lvl="6" marL="3200400" rtl="0">
              <a:spcBef>
                <a:spcPts val="0"/>
              </a:spcBef>
              <a:spcAft>
                <a:spcPts val="0"/>
              </a:spcAft>
              <a:buSzPts val="1400"/>
              <a:buFont typeface="Arial"/>
              <a:buChar char="●"/>
              <a:defRPr/>
            </a:lvl7pPr>
            <a:lvl8pPr indent="-317500" lvl="7" marL="3657600" rtl="0">
              <a:spcBef>
                <a:spcPts val="0"/>
              </a:spcBef>
              <a:spcAft>
                <a:spcPts val="0"/>
              </a:spcAft>
              <a:buSzPts val="1400"/>
              <a:buFont typeface="Arial"/>
              <a:buChar char="○"/>
              <a:defRPr/>
            </a:lvl8pPr>
            <a:lvl9pPr indent="-317500" lvl="8" marL="4114800" rtl="0">
              <a:spcBef>
                <a:spcPts val="0"/>
              </a:spcBef>
              <a:spcAft>
                <a:spcPts val="0"/>
              </a:spcAft>
              <a:buSzPts val="1400"/>
              <a:buFont typeface="Arial"/>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ONLY_1_1">
    <p:spTree>
      <p:nvGrpSpPr>
        <p:cNvPr id="90" name="Shape 90"/>
        <p:cNvGrpSpPr/>
        <p:nvPr/>
      </p:nvGrpSpPr>
      <p:grpSpPr>
        <a:xfrm>
          <a:off x="0" y="0"/>
          <a:ext cx="0" cy="0"/>
          <a:chOff x="0" y="0"/>
          <a:chExt cx="0" cy="0"/>
        </a:xfrm>
      </p:grpSpPr>
      <p:sp>
        <p:nvSpPr>
          <p:cNvPr id="91" name="Google Shape;91;p17"/>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idx="1" type="subTitle"/>
          </p:nvPr>
        </p:nvSpPr>
        <p:spPr>
          <a:xfrm>
            <a:off x="3351350" y="1709625"/>
            <a:ext cx="37536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93" name="Google Shape;93;p17"/>
          <p:cNvSpPr txBox="1"/>
          <p:nvPr>
            <p:ph idx="2" type="subTitle"/>
          </p:nvPr>
        </p:nvSpPr>
        <p:spPr>
          <a:xfrm>
            <a:off x="3351350" y="1355825"/>
            <a:ext cx="19656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94" name="Google Shape;94;p17"/>
          <p:cNvSpPr txBox="1"/>
          <p:nvPr>
            <p:ph idx="3" type="subTitle"/>
          </p:nvPr>
        </p:nvSpPr>
        <p:spPr>
          <a:xfrm>
            <a:off x="3351350" y="2780700"/>
            <a:ext cx="37536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95" name="Google Shape;95;p17"/>
          <p:cNvSpPr txBox="1"/>
          <p:nvPr>
            <p:ph idx="4" type="subTitle"/>
          </p:nvPr>
        </p:nvSpPr>
        <p:spPr>
          <a:xfrm>
            <a:off x="3351350" y="2426900"/>
            <a:ext cx="19656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96" name="Google Shape;96;p17"/>
          <p:cNvSpPr txBox="1"/>
          <p:nvPr>
            <p:ph idx="5" type="subTitle"/>
          </p:nvPr>
        </p:nvSpPr>
        <p:spPr>
          <a:xfrm>
            <a:off x="3351350" y="3851775"/>
            <a:ext cx="37536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97" name="Google Shape;97;p17"/>
          <p:cNvSpPr txBox="1"/>
          <p:nvPr>
            <p:ph idx="6" type="subTitle"/>
          </p:nvPr>
        </p:nvSpPr>
        <p:spPr>
          <a:xfrm>
            <a:off x="3351350" y="3497975"/>
            <a:ext cx="19656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98" name="Google Shape;98;p17"/>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p:txBody>
      </p:sp>
      <p:sp>
        <p:nvSpPr>
          <p:cNvPr id="99" name="Google Shape;99;p17"/>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ONLY_1_2">
    <p:spTree>
      <p:nvGrpSpPr>
        <p:cNvPr id="100" name="Shape 100"/>
        <p:cNvGrpSpPr/>
        <p:nvPr/>
      </p:nvGrpSpPr>
      <p:grpSpPr>
        <a:xfrm>
          <a:off x="0" y="0"/>
          <a:ext cx="0" cy="0"/>
          <a:chOff x="0" y="0"/>
          <a:chExt cx="0" cy="0"/>
        </a:xfrm>
      </p:grpSpPr>
      <p:sp>
        <p:nvSpPr>
          <p:cNvPr id="101" name="Google Shape;101;p18"/>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ph idx="1" type="subTitle"/>
          </p:nvPr>
        </p:nvSpPr>
        <p:spPr>
          <a:xfrm>
            <a:off x="2633000" y="1959950"/>
            <a:ext cx="2252100" cy="5622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3" name="Google Shape;103;p18"/>
          <p:cNvSpPr txBox="1"/>
          <p:nvPr>
            <p:ph idx="2" type="subTitle"/>
          </p:nvPr>
        </p:nvSpPr>
        <p:spPr>
          <a:xfrm>
            <a:off x="2633001" y="1574850"/>
            <a:ext cx="1406400" cy="4173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04" name="Google Shape;104;p18"/>
          <p:cNvSpPr txBox="1"/>
          <p:nvPr>
            <p:ph idx="3" type="subTitle"/>
          </p:nvPr>
        </p:nvSpPr>
        <p:spPr>
          <a:xfrm>
            <a:off x="6171999" y="1959950"/>
            <a:ext cx="2252100" cy="5622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5" name="Google Shape;105;p18"/>
          <p:cNvSpPr txBox="1"/>
          <p:nvPr>
            <p:ph idx="4" type="subTitle"/>
          </p:nvPr>
        </p:nvSpPr>
        <p:spPr>
          <a:xfrm>
            <a:off x="6172000" y="1574850"/>
            <a:ext cx="1406400" cy="4173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06" name="Google Shape;106;p18"/>
          <p:cNvSpPr txBox="1"/>
          <p:nvPr>
            <p:ph idx="5" type="subTitle"/>
          </p:nvPr>
        </p:nvSpPr>
        <p:spPr>
          <a:xfrm>
            <a:off x="2633000" y="3610100"/>
            <a:ext cx="2252100" cy="5622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7" name="Google Shape;107;p18"/>
          <p:cNvSpPr txBox="1"/>
          <p:nvPr>
            <p:ph idx="6" type="subTitle"/>
          </p:nvPr>
        </p:nvSpPr>
        <p:spPr>
          <a:xfrm>
            <a:off x="2633001" y="3225000"/>
            <a:ext cx="1406400" cy="4173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08" name="Google Shape;108;p18"/>
          <p:cNvSpPr txBox="1"/>
          <p:nvPr>
            <p:ph idx="7" type="subTitle"/>
          </p:nvPr>
        </p:nvSpPr>
        <p:spPr>
          <a:xfrm>
            <a:off x="6171999" y="3610100"/>
            <a:ext cx="2252100" cy="5622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9" name="Google Shape;109;p18"/>
          <p:cNvSpPr txBox="1"/>
          <p:nvPr>
            <p:ph idx="8" type="subTitle"/>
          </p:nvPr>
        </p:nvSpPr>
        <p:spPr>
          <a:xfrm>
            <a:off x="6172000" y="3225000"/>
            <a:ext cx="1406400" cy="4173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10" name="Google Shape;110;p18"/>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p:txBody>
      </p:sp>
      <p:sp>
        <p:nvSpPr>
          <p:cNvPr id="111" name="Google Shape;111;p18"/>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ONLY_1_1_1">
    <p:spTree>
      <p:nvGrpSpPr>
        <p:cNvPr id="112" name="Shape 112"/>
        <p:cNvGrpSpPr/>
        <p:nvPr/>
      </p:nvGrpSpPr>
      <p:grpSpPr>
        <a:xfrm>
          <a:off x="0" y="0"/>
          <a:ext cx="0" cy="0"/>
          <a:chOff x="0" y="0"/>
          <a:chExt cx="0" cy="0"/>
        </a:xfrm>
      </p:grpSpPr>
      <p:sp>
        <p:nvSpPr>
          <p:cNvPr id="113" name="Google Shape;113;p19"/>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txBox="1"/>
          <p:nvPr>
            <p:ph idx="1" type="subTitle"/>
          </p:nvPr>
        </p:nvSpPr>
        <p:spPr>
          <a:xfrm>
            <a:off x="6027300" y="1709625"/>
            <a:ext cx="23967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5" name="Google Shape;115;p19"/>
          <p:cNvSpPr txBox="1"/>
          <p:nvPr>
            <p:ph idx="2" type="subTitle"/>
          </p:nvPr>
        </p:nvSpPr>
        <p:spPr>
          <a:xfrm>
            <a:off x="6027300" y="1355822"/>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16" name="Google Shape;116;p19"/>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p:txBody>
      </p:sp>
      <p:sp>
        <p:nvSpPr>
          <p:cNvPr id="117" name="Google Shape;117;p19"/>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ph idx="3" type="subTitle"/>
          </p:nvPr>
        </p:nvSpPr>
        <p:spPr>
          <a:xfrm>
            <a:off x="6027300" y="2740375"/>
            <a:ext cx="23967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9" name="Google Shape;119;p19"/>
          <p:cNvSpPr txBox="1"/>
          <p:nvPr>
            <p:ph idx="4" type="subTitle"/>
          </p:nvPr>
        </p:nvSpPr>
        <p:spPr>
          <a:xfrm>
            <a:off x="6027300" y="2386572"/>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20" name="Google Shape;120;p19"/>
          <p:cNvSpPr txBox="1"/>
          <p:nvPr>
            <p:ph idx="5" type="subTitle"/>
          </p:nvPr>
        </p:nvSpPr>
        <p:spPr>
          <a:xfrm>
            <a:off x="6027300" y="3771125"/>
            <a:ext cx="23967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1" name="Google Shape;121;p19"/>
          <p:cNvSpPr txBox="1"/>
          <p:nvPr>
            <p:ph idx="6" type="subTitle"/>
          </p:nvPr>
        </p:nvSpPr>
        <p:spPr>
          <a:xfrm>
            <a:off x="6027300" y="3417322"/>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22" name="Google Shape;122;p19"/>
          <p:cNvSpPr txBox="1"/>
          <p:nvPr>
            <p:ph idx="7" type="subTitle"/>
          </p:nvPr>
        </p:nvSpPr>
        <p:spPr>
          <a:xfrm>
            <a:off x="2419150" y="1709625"/>
            <a:ext cx="23967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3" name="Google Shape;123;p19"/>
          <p:cNvSpPr txBox="1"/>
          <p:nvPr>
            <p:ph idx="8" type="subTitle"/>
          </p:nvPr>
        </p:nvSpPr>
        <p:spPr>
          <a:xfrm>
            <a:off x="2419150" y="1355822"/>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24" name="Google Shape;124;p19"/>
          <p:cNvSpPr txBox="1"/>
          <p:nvPr>
            <p:ph idx="9" type="subTitle"/>
          </p:nvPr>
        </p:nvSpPr>
        <p:spPr>
          <a:xfrm>
            <a:off x="2419150" y="2740375"/>
            <a:ext cx="23967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5" name="Google Shape;125;p19"/>
          <p:cNvSpPr txBox="1"/>
          <p:nvPr>
            <p:ph idx="13" type="subTitle"/>
          </p:nvPr>
        </p:nvSpPr>
        <p:spPr>
          <a:xfrm>
            <a:off x="2419150" y="2386572"/>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26" name="Google Shape;126;p19"/>
          <p:cNvSpPr txBox="1"/>
          <p:nvPr>
            <p:ph idx="14" type="subTitle"/>
          </p:nvPr>
        </p:nvSpPr>
        <p:spPr>
          <a:xfrm>
            <a:off x="2419150" y="3771125"/>
            <a:ext cx="23967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7" name="Google Shape;127;p19"/>
          <p:cNvSpPr txBox="1"/>
          <p:nvPr>
            <p:ph idx="15" type="subTitle"/>
          </p:nvPr>
        </p:nvSpPr>
        <p:spPr>
          <a:xfrm>
            <a:off x="2419150" y="3417322"/>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TITLE_ONLY_1_1_2">
    <p:spTree>
      <p:nvGrpSpPr>
        <p:cNvPr id="128" name="Shape 128"/>
        <p:cNvGrpSpPr/>
        <p:nvPr/>
      </p:nvGrpSpPr>
      <p:grpSpPr>
        <a:xfrm>
          <a:off x="0" y="0"/>
          <a:ext cx="0" cy="0"/>
          <a:chOff x="0" y="0"/>
          <a:chExt cx="0" cy="0"/>
        </a:xfrm>
      </p:grpSpPr>
      <p:sp>
        <p:nvSpPr>
          <p:cNvPr id="129" name="Google Shape;129;p20"/>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txBox="1"/>
          <p:nvPr>
            <p:ph idx="1" type="subTitle"/>
          </p:nvPr>
        </p:nvSpPr>
        <p:spPr>
          <a:xfrm>
            <a:off x="4347813" y="1709625"/>
            <a:ext cx="37536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1" name="Google Shape;131;p20"/>
          <p:cNvSpPr txBox="1"/>
          <p:nvPr>
            <p:ph idx="2" type="subTitle"/>
          </p:nvPr>
        </p:nvSpPr>
        <p:spPr>
          <a:xfrm>
            <a:off x="4347821" y="1355825"/>
            <a:ext cx="16560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32" name="Google Shape;132;p20"/>
          <p:cNvSpPr txBox="1"/>
          <p:nvPr>
            <p:ph idx="3" type="subTitle"/>
          </p:nvPr>
        </p:nvSpPr>
        <p:spPr>
          <a:xfrm>
            <a:off x="4347813" y="2780700"/>
            <a:ext cx="37536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3" name="Google Shape;133;p20"/>
          <p:cNvSpPr txBox="1"/>
          <p:nvPr>
            <p:ph idx="4" type="subTitle"/>
          </p:nvPr>
        </p:nvSpPr>
        <p:spPr>
          <a:xfrm>
            <a:off x="4347821" y="2426900"/>
            <a:ext cx="16560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34" name="Google Shape;134;p20"/>
          <p:cNvSpPr txBox="1"/>
          <p:nvPr>
            <p:ph idx="5" type="subTitle"/>
          </p:nvPr>
        </p:nvSpPr>
        <p:spPr>
          <a:xfrm>
            <a:off x="4347813" y="3851775"/>
            <a:ext cx="37536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5" name="Google Shape;135;p20"/>
          <p:cNvSpPr txBox="1"/>
          <p:nvPr>
            <p:ph idx="6" type="subTitle"/>
          </p:nvPr>
        </p:nvSpPr>
        <p:spPr>
          <a:xfrm>
            <a:off x="4347821" y="3497975"/>
            <a:ext cx="16560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36" name="Google Shape;136;p20"/>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p:txBody>
      </p:sp>
      <p:sp>
        <p:nvSpPr>
          <p:cNvPr id="137" name="Google Shape;137;p20"/>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txBox="1"/>
          <p:nvPr>
            <p:ph hasCustomPrompt="1" idx="7" type="title"/>
          </p:nvPr>
        </p:nvSpPr>
        <p:spPr>
          <a:xfrm>
            <a:off x="1848738" y="1395650"/>
            <a:ext cx="2259300" cy="5097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9" name="Google Shape;139;p20"/>
          <p:cNvSpPr txBox="1"/>
          <p:nvPr>
            <p:ph hasCustomPrompt="1" idx="8" type="title"/>
          </p:nvPr>
        </p:nvSpPr>
        <p:spPr>
          <a:xfrm>
            <a:off x="1848738" y="2452638"/>
            <a:ext cx="2259300" cy="5097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0" name="Google Shape;140;p20"/>
          <p:cNvSpPr txBox="1"/>
          <p:nvPr>
            <p:ph hasCustomPrompt="1" idx="9" type="title"/>
          </p:nvPr>
        </p:nvSpPr>
        <p:spPr>
          <a:xfrm>
            <a:off x="1848738" y="3509625"/>
            <a:ext cx="2259300" cy="5097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rot="-5400000">
            <a:off x="-952675" y="1711850"/>
            <a:ext cx="4407000" cy="1716600"/>
          </a:xfrm>
          <a:prstGeom prst="round2SameRect">
            <a:avLst>
              <a:gd fmla="val 2036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2567450" y="3246946"/>
            <a:ext cx="4170300" cy="616200"/>
          </a:xfrm>
          <a:prstGeom prst="rect">
            <a:avLst/>
          </a:prstGeom>
        </p:spPr>
        <p:txBody>
          <a:bodyPr anchorCtr="0" anchor="t" bIns="0" lIns="91425" spcFirstLastPara="1" rIns="91425" wrap="square" tIns="0">
            <a:noAutofit/>
          </a:bodyPr>
          <a:lstStyle>
            <a:lvl1pPr lvl="0">
              <a:spcBef>
                <a:spcPts val="0"/>
              </a:spcBef>
              <a:spcAft>
                <a:spcPts val="0"/>
              </a:spcAft>
              <a:buSzPts val="3600"/>
              <a:buNone/>
              <a:defRPr sz="36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2567450" y="1167600"/>
            <a:ext cx="2154900" cy="1735500"/>
          </a:xfrm>
          <a:prstGeom prst="rect">
            <a:avLst/>
          </a:prstGeom>
        </p:spPr>
        <p:txBody>
          <a:bodyPr anchorCtr="0" anchor="b" bIns="0" lIns="91425" spcFirstLastPara="1" rIns="91425" wrap="square" tIns="0">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 name="Google Shape;18;p3"/>
          <p:cNvSpPr txBox="1"/>
          <p:nvPr>
            <p:ph idx="1" type="subTitle"/>
          </p:nvPr>
        </p:nvSpPr>
        <p:spPr>
          <a:xfrm>
            <a:off x="2567450" y="3960200"/>
            <a:ext cx="4170300" cy="288900"/>
          </a:xfrm>
          <a:prstGeom prst="rect">
            <a:avLst/>
          </a:prstGeom>
        </p:spPr>
        <p:txBody>
          <a:bodyPr anchorCtr="0" anchor="b" bIns="0" lIns="91425" spcFirstLastPara="1" rIns="91425" wrap="square" tIns="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ONLY_1_1_1_1">
    <p:spTree>
      <p:nvGrpSpPr>
        <p:cNvPr id="141" name="Shape 141"/>
        <p:cNvGrpSpPr/>
        <p:nvPr/>
      </p:nvGrpSpPr>
      <p:grpSpPr>
        <a:xfrm>
          <a:off x="0" y="0"/>
          <a:ext cx="0" cy="0"/>
          <a:chOff x="0" y="0"/>
          <a:chExt cx="0" cy="0"/>
        </a:xfrm>
      </p:grpSpPr>
      <p:sp>
        <p:nvSpPr>
          <p:cNvPr id="142" name="Google Shape;142;p21"/>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p:txBody>
      </p:sp>
      <p:sp>
        <p:nvSpPr>
          <p:cNvPr id="144" name="Google Shape;144;p21"/>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txBox="1"/>
          <p:nvPr>
            <p:ph idx="1" type="subTitle"/>
          </p:nvPr>
        </p:nvSpPr>
        <p:spPr>
          <a:xfrm>
            <a:off x="2094221" y="1576890"/>
            <a:ext cx="2396700" cy="2700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6" name="Google Shape;146;p21"/>
          <p:cNvSpPr txBox="1"/>
          <p:nvPr>
            <p:ph idx="2" type="subTitle"/>
          </p:nvPr>
        </p:nvSpPr>
        <p:spPr>
          <a:xfrm>
            <a:off x="2094221" y="1256270"/>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47" name="Google Shape;147;p21"/>
          <p:cNvSpPr txBox="1"/>
          <p:nvPr>
            <p:ph idx="3" type="subTitle"/>
          </p:nvPr>
        </p:nvSpPr>
        <p:spPr>
          <a:xfrm>
            <a:off x="5717021" y="1576890"/>
            <a:ext cx="2396700" cy="2700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8" name="Google Shape;148;p21"/>
          <p:cNvSpPr txBox="1"/>
          <p:nvPr>
            <p:ph idx="4" type="subTitle"/>
          </p:nvPr>
        </p:nvSpPr>
        <p:spPr>
          <a:xfrm>
            <a:off x="5717021" y="1256270"/>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49" name="Google Shape;149;p21"/>
          <p:cNvSpPr txBox="1"/>
          <p:nvPr>
            <p:ph idx="5" type="subTitle"/>
          </p:nvPr>
        </p:nvSpPr>
        <p:spPr>
          <a:xfrm>
            <a:off x="2094221" y="2272490"/>
            <a:ext cx="2396700" cy="2700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0" name="Google Shape;150;p21"/>
          <p:cNvSpPr txBox="1"/>
          <p:nvPr>
            <p:ph idx="6" type="subTitle"/>
          </p:nvPr>
        </p:nvSpPr>
        <p:spPr>
          <a:xfrm>
            <a:off x="2094221" y="1951870"/>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51" name="Google Shape;151;p21"/>
          <p:cNvSpPr txBox="1"/>
          <p:nvPr>
            <p:ph idx="7" type="subTitle"/>
          </p:nvPr>
        </p:nvSpPr>
        <p:spPr>
          <a:xfrm>
            <a:off x="5717021" y="2272490"/>
            <a:ext cx="2396700" cy="2700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2" name="Google Shape;152;p21"/>
          <p:cNvSpPr txBox="1"/>
          <p:nvPr>
            <p:ph idx="8" type="subTitle"/>
          </p:nvPr>
        </p:nvSpPr>
        <p:spPr>
          <a:xfrm>
            <a:off x="5717021" y="1951870"/>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53" name="Google Shape;153;p21"/>
          <p:cNvSpPr txBox="1"/>
          <p:nvPr>
            <p:ph idx="9" type="subTitle"/>
          </p:nvPr>
        </p:nvSpPr>
        <p:spPr>
          <a:xfrm>
            <a:off x="2094221" y="2968090"/>
            <a:ext cx="2396700" cy="2700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4" name="Google Shape;154;p21"/>
          <p:cNvSpPr txBox="1"/>
          <p:nvPr>
            <p:ph idx="13" type="subTitle"/>
          </p:nvPr>
        </p:nvSpPr>
        <p:spPr>
          <a:xfrm>
            <a:off x="2094221" y="2647470"/>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55" name="Google Shape;155;p21"/>
          <p:cNvSpPr txBox="1"/>
          <p:nvPr>
            <p:ph idx="14" type="subTitle"/>
          </p:nvPr>
        </p:nvSpPr>
        <p:spPr>
          <a:xfrm>
            <a:off x="5717021" y="2968090"/>
            <a:ext cx="2396700" cy="2700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6" name="Google Shape;156;p21"/>
          <p:cNvSpPr txBox="1"/>
          <p:nvPr>
            <p:ph idx="15" type="subTitle"/>
          </p:nvPr>
        </p:nvSpPr>
        <p:spPr>
          <a:xfrm>
            <a:off x="5717021" y="2647470"/>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57" name="Google Shape;157;p21"/>
          <p:cNvSpPr txBox="1"/>
          <p:nvPr>
            <p:ph idx="16" type="subTitle"/>
          </p:nvPr>
        </p:nvSpPr>
        <p:spPr>
          <a:xfrm>
            <a:off x="2094221" y="3663689"/>
            <a:ext cx="2396700" cy="2700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8" name="Google Shape;158;p21"/>
          <p:cNvSpPr txBox="1"/>
          <p:nvPr>
            <p:ph idx="17" type="subTitle"/>
          </p:nvPr>
        </p:nvSpPr>
        <p:spPr>
          <a:xfrm>
            <a:off x="2094221" y="3343070"/>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59" name="Google Shape;159;p21"/>
          <p:cNvSpPr txBox="1"/>
          <p:nvPr>
            <p:ph idx="18" type="subTitle"/>
          </p:nvPr>
        </p:nvSpPr>
        <p:spPr>
          <a:xfrm>
            <a:off x="5717021" y="3663689"/>
            <a:ext cx="2396700" cy="2700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0" name="Google Shape;160;p21"/>
          <p:cNvSpPr txBox="1"/>
          <p:nvPr>
            <p:ph idx="19" type="subTitle"/>
          </p:nvPr>
        </p:nvSpPr>
        <p:spPr>
          <a:xfrm>
            <a:off x="5717021" y="3343070"/>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61" name="Google Shape;161;p21"/>
          <p:cNvSpPr txBox="1"/>
          <p:nvPr>
            <p:ph idx="20" type="subTitle"/>
          </p:nvPr>
        </p:nvSpPr>
        <p:spPr>
          <a:xfrm>
            <a:off x="2094221" y="4359290"/>
            <a:ext cx="2396700" cy="2700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2" name="Google Shape;162;p21"/>
          <p:cNvSpPr txBox="1"/>
          <p:nvPr>
            <p:ph idx="21" type="subTitle"/>
          </p:nvPr>
        </p:nvSpPr>
        <p:spPr>
          <a:xfrm>
            <a:off x="2094221" y="4038670"/>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63" name="Google Shape;163;p21"/>
          <p:cNvSpPr txBox="1"/>
          <p:nvPr>
            <p:ph idx="22" type="subTitle"/>
          </p:nvPr>
        </p:nvSpPr>
        <p:spPr>
          <a:xfrm>
            <a:off x="5717021" y="4359290"/>
            <a:ext cx="2396700" cy="2700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4" name="Google Shape;164;p21"/>
          <p:cNvSpPr txBox="1"/>
          <p:nvPr>
            <p:ph idx="23" type="subTitle"/>
          </p:nvPr>
        </p:nvSpPr>
        <p:spPr>
          <a:xfrm>
            <a:off x="5717021" y="4038670"/>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65" name="Google Shape;165;p21"/>
          <p:cNvSpPr txBox="1"/>
          <p:nvPr>
            <p:ph hasCustomPrompt="1" idx="24" type="title"/>
          </p:nvPr>
        </p:nvSpPr>
        <p:spPr>
          <a:xfrm>
            <a:off x="1125971" y="1331700"/>
            <a:ext cx="961800" cy="4398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6" name="Google Shape;166;p21"/>
          <p:cNvSpPr txBox="1"/>
          <p:nvPr>
            <p:ph hasCustomPrompt="1" idx="25" type="title"/>
          </p:nvPr>
        </p:nvSpPr>
        <p:spPr>
          <a:xfrm>
            <a:off x="1125971" y="2027638"/>
            <a:ext cx="961800" cy="4398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7" name="Google Shape;167;p21"/>
          <p:cNvSpPr txBox="1"/>
          <p:nvPr>
            <p:ph hasCustomPrompt="1" idx="26" type="title"/>
          </p:nvPr>
        </p:nvSpPr>
        <p:spPr>
          <a:xfrm>
            <a:off x="1125971" y="2723575"/>
            <a:ext cx="961800" cy="4398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8" name="Google Shape;168;p21"/>
          <p:cNvSpPr txBox="1"/>
          <p:nvPr>
            <p:ph hasCustomPrompt="1" idx="27" type="title"/>
          </p:nvPr>
        </p:nvSpPr>
        <p:spPr>
          <a:xfrm>
            <a:off x="1125971" y="3419513"/>
            <a:ext cx="961800" cy="4398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9" name="Google Shape;169;p21"/>
          <p:cNvSpPr txBox="1"/>
          <p:nvPr>
            <p:ph hasCustomPrompt="1" idx="28" type="title"/>
          </p:nvPr>
        </p:nvSpPr>
        <p:spPr>
          <a:xfrm>
            <a:off x="1125971" y="4115450"/>
            <a:ext cx="961800" cy="4398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0" name="Google Shape;170;p21"/>
          <p:cNvSpPr txBox="1"/>
          <p:nvPr>
            <p:ph hasCustomPrompt="1" idx="29" type="title"/>
          </p:nvPr>
        </p:nvSpPr>
        <p:spPr>
          <a:xfrm>
            <a:off x="4755221" y="1331700"/>
            <a:ext cx="961800" cy="4398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1" name="Google Shape;171;p21"/>
          <p:cNvSpPr txBox="1"/>
          <p:nvPr>
            <p:ph hasCustomPrompt="1" idx="30" type="title"/>
          </p:nvPr>
        </p:nvSpPr>
        <p:spPr>
          <a:xfrm>
            <a:off x="4755221" y="2027638"/>
            <a:ext cx="961800" cy="4398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2" name="Google Shape;172;p21"/>
          <p:cNvSpPr txBox="1"/>
          <p:nvPr>
            <p:ph hasCustomPrompt="1" idx="31" type="title"/>
          </p:nvPr>
        </p:nvSpPr>
        <p:spPr>
          <a:xfrm>
            <a:off x="4755221" y="2723575"/>
            <a:ext cx="961800" cy="4398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3" name="Google Shape;173;p21"/>
          <p:cNvSpPr txBox="1"/>
          <p:nvPr>
            <p:ph hasCustomPrompt="1" idx="32" type="title"/>
          </p:nvPr>
        </p:nvSpPr>
        <p:spPr>
          <a:xfrm>
            <a:off x="4755221" y="3419513"/>
            <a:ext cx="961800" cy="4398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4" name="Google Shape;174;p21"/>
          <p:cNvSpPr txBox="1"/>
          <p:nvPr>
            <p:ph hasCustomPrompt="1" idx="33" type="title"/>
          </p:nvPr>
        </p:nvSpPr>
        <p:spPr>
          <a:xfrm>
            <a:off x="4755221" y="4115450"/>
            <a:ext cx="961800" cy="4398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175" name="Shape 175"/>
        <p:cNvGrpSpPr/>
        <p:nvPr/>
      </p:nvGrpSpPr>
      <p:grpSpPr>
        <a:xfrm>
          <a:off x="0" y="0"/>
          <a:ext cx="0" cy="0"/>
          <a:chOff x="0" y="0"/>
          <a:chExt cx="0" cy="0"/>
        </a:xfrm>
      </p:grpSpPr>
      <p:sp>
        <p:nvSpPr>
          <p:cNvPr id="176" name="Google Shape;176;p22"/>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txBox="1"/>
          <p:nvPr>
            <p:ph type="ctrTitle"/>
          </p:nvPr>
        </p:nvSpPr>
        <p:spPr>
          <a:xfrm>
            <a:off x="2624250" y="1070938"/>
            <a:ext cx="4262100" cy="822000"/>
          </a:xfrm>
          <a:prstGeom prst="rect">
            <a:avLst/>
          </a:prstGeom>
        </p:spPr>
        <p:txBody>
          <a:bodyPr anchorCtr="0" anchor="b" bIns="0" lIns="91425" spcFirstLastPara="1" rIns="91425" wrap="square" tIns="0">
            <a:noAutofit/>
          </a:bodyPr>
          <a:lstStyle>
            <a:lvl1pPr lvl="0"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78" name="Google Shape;178;p22"/>
          <p:cNvSpPr txBox="1"/>
          <p:nvPr>
            <p:ph idx="1" type="subTitle"/>
          </p:nvPr>
        </p:nvSpPr>
        <p:spPr>
          <a:xfrm>
            <a:off x="2624250" y="2396100"/>
            <a:ext cx="4262100" cy="75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79" name="Google Shape;179;p22"/>
          <p:cNvSpPr/>
          <p:nvPr/>
        </p:nvSpPr>
        <p:spPr>
          <a:xfrm rot="-5400000">
            <a:off x="-952675" y="1711850"/>
            <a:ext cx="4407000" cy="1716600"/>
          </a:xfrm>
          <a:prstGeom prst="round2SameRect">
            <a:avLst>
              <a:gd fmla="val 2036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txBox="1"/>
          <p:nvPr>
            <p:ph idx="2" type="subTitle"/>
          </p:nvPr>
        </p:nvSpPr>
        <p:spPr>
          <a:xfrm>
            <a:off x="2624250" y="1993467"/>
            <a:ext cx="4262100" cy="3597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000"/>
              <a:buFont typeface="Lexend Deca Medium"/>
              <a:buNone/>
              <a:defRPr sz="2000">
                <a:solidFill>
                  <a:schemeClr val="lt2"/>
                </a:solidFill>
                <a:latin typeface="Lexend Deca Medium"/>
                <a:ea typeface="Lexend Deca Medium"/>
                <a:cs typeface="Lexend Deca Medium"/>
                <a:sym typeface="Lexend Deca Medium"/>
              </a:defRPr>
            </a:lvl1pPr>
            <a:lvl2pPr lvl="1" rtl="0">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81" name="Google Shape;181;p22"/>
          <p:cNvSpPr txBox="1"/>
          <p:nvPr/>
        </p:nvSpPr>
        <p:spPr>
          <a:xfrm>
            <a:off x="2624250" y="3831725"/>
            <a:ext cx="4470900" cy="47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Metrophobic"/>
                <a:ea typeface="Metrophobic"/>
                <a:cs typeface="Metrophobic"/>
                <a:sym typeface="Metrophobic"/>
              </a:rPr>
              <a:t>CREDITS: This presentation template was created by </a:t>
            </a:r>
            <a:r>
              <a:rPr b="1" lang="en" sz="1000">
                <a:solidFill>
                  <a:schemeClr val="dk1"/>
                </a:solidFill>
                <a:uFill>
                  <a:noFill/>
                </a:uFill>
                <a:latin typeface="Metrophobic"/>
                <a:ea typeface="Metrophobic"/>
                <a:cs typeface="Metrophobic"/>
                <a:sym typeface="Metrophobic"/>
                <a:hlinkClick r:id="rId2">
                  <a:extLst>
                    <a:ext uri="{A12FA001-AC4F-418D-AE19-62706E023703}">
                      <ahyp:hlinkClr val="tx"/>
                    </a:ext>
                  </a:extLst>
                </a:hlinkClick>
              </a:rPr>
              <a:t>Slidesgo</a:t>
            </a:r>
            <a:r>
              <a:rPr lang="en" sz="1000">
                <a:solidFill>
                  <a:schemeClr val="dk1"/>
                </a:solidFill>
                <a:latin typeface="Metrophobic"/>
                <a:ea typeface="Metrophobic"/>
                <a:cs typeface="Metrophobic"/>
                <a:sym typeface="Metrophobic"/>
              </a:rPr>
              <a:t>, and includes icons by </a:t>
            </a:r>
            <a:r>
              <a:rPr b="1" lang="en" sz="1000">
                <a:solidFill>
                  <a:schemeClr val="dk1"/>
                </a:solidFill>
                <a:uFill>
                  <a:noFill/>
                </a:uFill>
                <a:latin typeface="Metrophobic"/>
                <a:ea typeface="Metrophobic"/>
                <a:cs typeface="Metrophobic"/>
                <a:sym typeface="Metrophobic"/>
                <a:hlinkClick r:id="rId3">
                  <a:extLst>
                    <a:ext uri="{A12FA001-AC4F-418D-AE19-62706E023703}">
                      <ahyp:hlinkClr val="tx"/>
                    </a:ext>
                  </a:extLst>
                </a:hlinkClick>
              </a:rPr>
              <a:t>Flaticon</a:t>
            </a:r>
            <a:r>
              <a:rPr b="1" lang="en" sz="1000">
                <a:solidFill>
                  <a:schemeClr val="dk1"/>
                </a:solidFill>
                <a:latin typeface="Metrophobic"/>
                <a:ea typeface="Metrophobic"/>
                <a:cs typeface="Metrophobic"/>
                <a:sym typeface="Metrophobic"/>
              </a:rPr>
              <a:t> </a:t>
            </a:r>
            <a:r>
              <a:rPr lang="en" sz="1000">
                <a:solidFill>
                  <a:schemeClr val="dk1"/>
                </a:solidFill>
                <a:latin typeface="Metrophobic"/>
                <a:ea typeface="Metrophobic"/>
                <a:cs typeface="Metrophobic"/>
                <a:sym typeface="Metrophobic"/>
              </a:rPr>
              <a:t>and infographics &amp; images by </a:t>
            </a:r>
            <a:r>
              <a:rPr b="1" lang="en" sz="1000">
                <a:solidFill>
                  <a:schemeClr val="dk1"/>
                </a:solidFill>
                <a:uFill>
                  <a:noFill/>
                </a:uFill>
                <a:latin typeface="Metrophobic"/>
                <a:ea typeface="Metrophobic"/>
                <a:cs typeface="Metrophobic"/>
                <a:sym typeface="Metrophobic"/>
                <a:hlinkClick r:id="rId4">
                  <a:extLst>
                    <a:ext uri="{A12FA001-AC4F-418D-AE19-62706E023703}">
                      <ahyp:hlinkClr val="tx"/>
                    </a:ext>
                  </a:extLst>
                </a:hlinkClick>
              </a:rPr>
              <a:t>Freepik</a:t>
            </a:r>
            <a:endParaRPr b="1" sz="1000">
              <a:solidFill>
                <a:schemeClr val="dk1"/>
              </a:solidFill>
              <a:latin typeface="Metrophobic"/>
              <a:ea typeface="Metrophobic"/>
              <a:cs typeface="Metrophobic"/>
              <a:sym typeface="Metrophob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TITLE_ONLY_2">
    <p:bg>
      <p:bgPr>
        <a:gradFill>
          <a:gsLst>
            <a:gs pos="0">
              <a:schemeClr val="lt2"/>
            </a:gs>
            <a:gs pos="50000">
              <a:schemeClr val="dk1"/>
            </a:gs>
            <a:gs pos="100000">
              <a:schemeClr val="dk2"/>
            </a:gs>
          </a:gsLst>
          <a:path path="circle">
            <a:fillToRect b="50%" l="50%" r="50%" t="50%"/>
          </a:path>
          <a:tileRect/>
        </a:gradFill>
      </p:bgPr>
    </p:bg>
    <p:spTree>
      <p:nvGrpSpPr>
        <p:cNvPr id="182" name="Shape 182"/>
        <p:cNvGrpSpPr/>
        <p:nvPr/>
      </p:nvGrpSpPr>
      <p:grpSpPr>
        <a:xfrm>
          <a:off x="0" y="0"/>
          <a:ext cx="0" cy="0"/>
          <a:chOff x="0" y="0"/>
          <a:chExt cx="0" cy="0"/>
        </a:xfrm>
      </p:grpSpPr>
      <p:sp>
        <p:nvSpPr>
          <p:cNvPr id="183" name="Google Shape;183;p23"/>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ONLY_3">
    <p:bg>
      <p:bgPr>
        <a:gradFill>
          <a:gsLst>
            <a:gs pos="0">
              <a:schemeClr val="dk2"/>
            </a:gs>
            <a:gs pos="2000">
              <a:schemeClr val="dk2"/>
            </a:gs>
            <a:gs pos="50000">
              <a:schemeClr val="dk1"/>
            </a:gs>
            <a:gs pos="100000">
              <a:schemeClr val="lt2"/>
            </a:gs>
          </a:gsLst>
          <a:path path="circle">
            <a:fillToRect b="50%" l="50%" r="50%" t="50%"/>
          </a:path>
          <a:tileRect/>
        </a:gradFill>
      </p:bgPr>
    </p:bg>
    <p:spTree>
      <p:nvGrpSpPr>
        <p:cNvPr id="185" name="Shape 185"/>
        <p:cNvGrpSpPr/>
        <p:nvPr/>
      </p:nvGrpSpPr>
      <p:grpSpPr>
        <a:xfrm>
          <a:off x="0" y="0"/>
          <a:ext cx="0" cy="0"/>
          <a:chOff x="0" y="0"/>
          <a:chExt cx="0" cy="0"/>
        </a:xfrm>
      </p:grpSpPr>
      <p:sp>
        <p:nvSpPr>
          <p:cNvPr id="186" name="Google Shape;186;p24"/>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4"/>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idx="1" type="body"/>
          </p:nvPr>
        </p:nvSpPr>
        <p:spPr>
          <a:xfrm>
            <a:off x="1650550" y="1152475"/>
            <a:ext cx="6773400" cy="3416400"/>
          </a:xfrm>
          <a:prstGeom prst="rect">
            <a:avLst/>
          </a:prstGeom>
        </p:spPr>
        <p:txBody>
          <a:bodyPr anchorCtr="0" anchor="t" bIns="0" lIns="91425" spcFirstLastPara="1" rIns="91425" wrap="square" tIns="0">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subTitle"/>
          </p:nvPr>
        </p:nvSpPr>
        <p:spPr>
          <a:xfrm>
            <a:off x="1588576" y="3421225"/>
            <a:ext cx="3163500" cy="1023600"/>
          </a:xfrm>
          <a:prstGeom prst="rect">
            <a:avLst/>
          </a:prstGeom>
        </p:spPr>
        <p:txBody>
          <a:bodyPr anchorCtr="0" anchor="t" bIns="0" lIns="91425" spcFirstLastPara="1" rIns="91425" wrap="square" tIns="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28" name="Google Shape;28;p5"/>
          <p:cNvSpPr txBox="1"/>
          <p:nvPr>
            <p:ph idx="2" type="subTitle"/>
          </p:nvPr>
        </p:nvSpPr>
        <p:spPr>
          <a:xfrm>
            <a:off x="4857907" y="3421225"/>
            <a:ext cx="3163500" cy="1023600"/>
          </a:xfrm>
          <a:prstGeom prst="rect">
            <a:avLst/>
          </a:prstGeom>
        </p:spPr>
        <p:txBody>
          <a:bodyPr anchorCtr="0" anchor="t" bIns="0" lIns="91425" spcFirstLastPara="1" rIns="91425" wrap="square" tIns="0">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9" name="Google Shape;29;p5"/>
          <p:cNvSpPr txBox="1"/>
          <p:nvPr>
            <p:ph idx="3" type="subTitle"/>
          </p:nvPr>
        </p:nvSpPr>
        <p:spPr>
          <a:xfrm>
            <a:off x="2380426" y="2833825"/>
            <a:ext cx="1579800" cy="352800"/>
          </a:xfrm>
          <a:prstGeom prst="rect">
            <a:avLst/>
          </a:prstGeom>
        </p:spPr>
        <p:txBody>
          <a:bodyPr anchorCtr="0" anchor="t" bIns="0" lIns="91425" spcFirstLastPara="1" rIns="91425" wrap="square" tIns="0">
            <a:noAutofit/>
          </a:bodyPr>
          <a:lstStyle>
            <a:lvl1pPr lvl="0" rtl="0" algn="ctr">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30" name="Google Shape;30;p5"/>
          <p:cNvSpPr txBox="1"/>
          <p:nvPr>
            <p:ph idx="4" type="subTitle"/>
          </p:nvPr>
        </p:nvSpPr>
        <p:spPr>
          <a:xfrm>
            <a:off x="5649757" y="2833825"/>
            <a:ext cx="1579800" cy="352800"/>
          </a:xfrm>
          <a:prstGeom prst="rect">
            <a:avLst/>
          </a:prstGeom>
        </p:spPr>
        <p:txBody>
          <a:bodyPr anchorCtr="0" anchor="t" bIns="0" lIns="91425" spcFirstLastPara="1" rIns="91425" wrap="square" tIns="0">
            <a:noAutofit/>
          </a:bodyPr>
          <a:lstStyle>
            <a:lvl1pPr lvl="0" rtl="0" algn="ctr">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31" name="Google Shape;31;p5"/>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 name="Google Shape;35;p6"/>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idx="1" type="body"/>
          </p:nvPr>
        </p:nvSpPr>
        <p:spPr>
          <a:xfrm>
            <a:off x="4068900" y="1479850"/>
            <a:ext cx="4355100" cy="2550900"/>
          </a:xfrm>
          <a:prstGeom prst="rect">
            <a:avLst/>
          </a:prstGeom>
        </p:spPr>
        <p:txBody>
          <a:bodyPr anchorCtr="0" anchor="t" bIns="0" lIns="91425" spcFirstLastPara="1" rIns="91425" wrap="square" tIns="0">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 name="Google Shape;40;p7"/>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rot="-5400000">
            <a:off x="-952675" y="1711850"/>
            <a:ext cx="4407000" cy="1716600"/>
          </a:xfrm>
          <a:prstGeom prst="round2SameRect">
            <a:avLst>
              <a:gd fmla="val 2036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2336200" y="941150"/>
            <a:ext cx="5928000" cy="2906700"/>
          </a:xfrm>
          <a:prstGeom prst="rect">
            <a:avLst/>
          </a:prstGeom>
        </p:spPr>
        <p:txBody>
          <a:bodyPr anchorCtr="0" anchor="ctr" bIns="0" lIns="91425" spcFirstLastPara="1" rIns="91425" wrap="square" tIns="0">
            <a:noAutofit/>
          </a:bodyPr>
          <a:lstStyle>
            <a:lvl1pPr lvl="0">
              <a:spcBef>
                <a:spcPts val="0"/>
              </a:spcBef>
              <a:spcAft>
                <a:spcPts val="0"/>
              </a:spcAft>
              <a:buSzPts val="48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952675" y="1711850"/>
            <a:ext cx="4407000" cy="1716600"/>
          </a:xfrm>
          <a:prstGeom prst="round2SameRect">
            <a:avLst>
              <a:gd fmla="val 2036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5071250" y="1478163"/>
            <a:ext cx="3352800" cy="1275900"/>
          </a:xfrm>
          <a:prstGeom prst="rect">
            <a:avLst/>
          </a:prstGeom>
        </p:spPr>
        <p:txBody>
          <a:bodyPr anchorCtr="0" anchor="b" bIns="0" lIns="91425" spcFirstLastPara="1" rIns="91425" wrap="square" tIns="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5071250" y="2841588"/>
            <a:ext cx="3352800" cy="1076700"/>
          </a:xfrm>
          <a:prstGeom prst="rect">
            <a:avLst/>
          </a:prstGeom>
        </p:spPr>
        <p:txBody>
          <a:bodyPr anchorCtr="0" anchor="t" bIns="0" lIns="91425" spcFirstLastPara="1" rIns="91425" wrap="square" tIns="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0"/>
            <a:ext cx="9144000" cy="5143500"/>
          </a:xfrm>
          <a:prstGeom prst="rect">
            <a:avLst/>
          </a:prstGeom>
          <a:solidFill>
            <a:srgbClr val="FF6A92">
              <a:alpha val="39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5587500" y="1205970"/>
            <a:ext cx="2659500" cy="1066500"/>
          </a:xfrm>
          <a:prstGeom prst="rect">
            <a:avLst/>
          </a:prstGeom>
        </p:spPr>
        <p:txBody>
          <a:bodyPr anchorCtr="0" anchor="ctr" bIns="0" lIns="91425" spcFirstLastPara="1" rIns="91425" wrap="square" tIns="0">
            <a:noAutofit/>
          </a:bodyPr>
          <a:lstStyle>
            <a:lvl1pPr indent="-228600" lvl="0" marL="457200" algn="ctr">
              <a:lnSpc>
                <a:spcPct val="100000"/>
              </a:lnSpc>
              <a:spcBef>
                <a:spcPts val="0"/>
              </a:spcBef>
              <a:spcAft>
                <a:spcPts val="0"/>
              </a:spcAft>
              <a:buSzPts val="2300"/>
              <a:buFont typeface="Lexend Deca Medium"/>
              <a:buNone/>
              <a:defRPr sz="2300">
                <a:latin typeface="Lexend Deca Medium"/>
                <a:ea typeface="Lexend Deca Medium"/>
                <a:cs typeface="Lexend Deca Medium"/>
                <a:sym typeface="Lexend Deca Medium"/>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2000">
              <a:schemeClr val="dk2"/>
            </a:gs>
            <a:gs pos="50000">
              <a:schemeClr val="dk1"/>
            </a:gs>
            <a:gs pos="100000">
              <a:schemeClr val="lt2"/>
            </a:gs>
          </a:gsLst>
          <a:lin ang="2698631"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998350" y="540000"/>
            <a:ext cx="6425700" cy="477600"/>
          </a:xfrm>
          <a:prstGeom prst="rect">
            <a:avLst/>
          </a:prstGeom>
          <a:noFill/>
          <a:ln>
            <a:noFill/>
          </a:ln>
        </p:spPr>
        <p:txBody>
          <a:bodyPr anchorCtr="0" anchor="t" bIns="0" lIns="91425" spcFirstLastPara="1" rIns="91425" wrap="square" tIns="0">
            <a:noAutofit/>
          </a:bodyPr>
          <a:lstStyle>
            <a:lvl1pPr lv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0" lIns="91425" spcFirstLastPara="1" rIns="91425" wrap="square" tIns="0">
            <a:noAutofit/>
          </a:bodyPr>
          <a:lstStyle>
            <a:lvl1pPr indent="-330200" lvl="0" marL="457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1pPr>
            <a:lvl2pPr indent="-330200" lvl="1" marL="9144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2pPr>
            <a:lvl3pPr indent="-330200" lvl="2" marL="13716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3pPr>
            <a:lvl4pPr indent="-330200" lvl="3" marL="18288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4pPr>
            <a:lvl5pPr indent="-330200" lvl="4" marL="22860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5pPr>
            <a:lvl6pPr indent="-330200" lvl="5" marL="2743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6pPr>
            <a:lvl7pPr indent="-330200" lvl="6" marL="32004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7pPr>
            <a:lvl8pPr indent="-330200" lvl="7" marL="36576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8pPr>
            <a:lvl9pPr indent="-330200" lvl="8" marL="41148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hyperlink" Target="https://www.analyticsvidhya.com/blog/2022/03/music-genre-classification-project-using-machine-learning-techniques/" TargetMode="External"/><Relationship Id="rId4" Type="http://schemas.openxmlformats.org/officeDocument/2006/relationships/hyperlink" Target="https://www.kdnuggets.com/2022/03/synthetic-data-overcome-data-shortages-machine-learning-model-training.html" TargetMode="External"/><Relationship Id="rId5" Type="http://schemas.openxmlformats.org/officeDocument/2006/relationships/hyperlink" Target="https://www.analyticsvidhya.com/blog/2015/12/improve-machine-learning-results/" TargetMode="External"/><Relationship Id="rId6" Type="http://schemas.openxmlformats.org/officeDocument/2006/relationships/hyperlink" Target="https://developer.spotify.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ctrTitle"/>
          </p:nvPr>
        </p:nvSpPr>
        <p:spPr>
          <a:xfrm>
            <a:off x="2321700" y="1104000"/>
            <a:ext cx="6102300" cy="21723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2900"/>
              <a:t>Music Genre Classification</a:t>
            </a:r>
            <a:r>
              <a:rPr lang="en" sz="2900"/>
              <a:t>:</a:t>
            </a:r>
            <a:r>
              <a:rPr lang="en" sz="3100"/>
              <a:t> </a:t>
            </a:r>
            <a:endParaRPr sz="3100"/>
          </a:p>
          <a:p>
            <a:pPr indent="0" lvl="0" marL="0" rtl="0" algn="l">
              <a:spcBef>
                <a:spcPts val="0"/>
              </a:spcBef>
              <a:spcAft>
                <a:spcPts val="0"/>
              </a:spcAft>
              <a:buNone/>
            </a:pPr>
            <a:r>
              <a:rPr lang="en" sz="4800">
                <a:solidFill>
                  <a:schemeClr val="dk2"/>
                </a:solidFill>
              </a:rPr>
              <a:t>A Statistical Analysis of Music</a:t>
            </a:r>
            <a:endParaRPr sz="4100"/>
          </a:p>
        </p:txBody>
      </p:sp>
      <p:grpSp>
        <p:nvGrpSpPr>
          <p:cNvPr id="193" name="Google Shape;193;p25"/>
          <p:cNvGrpSpPr/>
          <p:nvPr/>
        </p:nvGrpSpPr>
        <p:grpSpPr>
          <a:xfrm>
            <a:off x="3974600" y="4154930"/>
            <a:ext cx="4113600" cy="146102"/>
            <a:chOff x="3974600" y="4154930"/>
            <a:chExt cx="4113600" cy="146102"/>
          </a:xfrm>
        </p:grpSpPr>
        <p:sp>
          <p:nvSpPr>
            <p:cNvPr id="194" name="Google Shape;194;p25"/>
            <p:cNvSpPr/>
            <p:nvPr/>
          </p:nvSpPr>
          <p:spPr>
            <a:xfrm>
              <a:off x="3974600" y="4214463"/>
              <a:ext cx="4113600" cy="390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3974600" y="4214503"/>
              <a:ext cx="646900" cy="38915"/>
            </a:xfrm>
            <a:custGeom>
              <a:rect b="b" l="l" r="r" t="t"/>
              <a:pathLst>
                <a:path extrusionOk="0" h="680" w="11304">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4519857" y="4154930"/>
              <a:ext cx="146045" cy="146102"/>
            </a:xfrm>
            <a:custGeom>
              <a:rect b="b" l="l" r="r" t="t"/>
              <a:pathLst>
                <a:path extrusionOk="0" h="2553" w="2552">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4564265" y="4199395"/>
              <a:ext cx="57228" cy="57170"/>
            </a:xfrm>
            <a:custGeom>
              <a:rect b="b" l="l" r="r" t="t"/>
              <a:pathLst>
                <a:path extrusionOk="0" h="999" w="100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25"/>
          <p:cNvGrpSpPr/>
          <p:nvPr/>
        </p:nvGrpSpPr>
        <p:grpSpPr>
          <a:xfrm>
            <a:off x="2402125" y="3986650"/>
            <a:ext cx="1314377" cy="482094"/>
            <a:chOff x="2402125" y="3986650"/>
            <a:chExt cx="1314377" cy="482094"/>
          </a:xfrm>
        </p:grpSpPr>
        <p:sp>
          <p:nvSpPr>
            <p:cNvPr id="199" name="Google Shape;199;p25"/>
            <p:cNvSpPr/>
            <p:nvPr/>
          </p:nvSpPr>
          <p:spPr>
            <a:xfrm>
              <a:off x="2821234" y="3986650"/>
              <a:ext cx="492273" cy="482094"/>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p:nvPr/>
          </p:nvSpPr>
          <p:spPr>
            <a:xfrm>
              <a:off x="3003288" y="4154642"/>
              <a:ext cx="42768" cy="146115"/>
            </a:xfrm>
            <a:custGeom>
              <a:rect b="b" l="l" r="r" t="t"/>
              <a:pathLst>
                <a:path extrusionOk="0" h="3273" w="958">
                  <a:moveTo>
                    <a:pt x="0" y="0"/>
                  </a:moveTo>
                  <a:lnTo>
                    <a:pt x="0" y="3273"/>
                  </a:lnTo>
                  <a:lnTo>
                    <a:pt x="958" y="3273"/>
                  </a:lnTo>
                  <a:lnTo>
                    <a:pt x="9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a:off x="3084404" y="4154642"/>
              <a:ext cx="43393" cy="146115"/>
            </a:xfrm>
            <a:custGeom>
              <a:rect b="b" l="l" r="r" t="t"/>
              <a:pathLst>
                <a:path extrusionOk="0" h="3273" w="972">
                  <a:moveTo>
                    <a:pt x="0" y="0"/>
                  </a:moveTo>
                  <a:lnTo>
                    <a:pt x="0" y="3273"/>
                  </a:lnTo>
                  <a:lnTo>
                    <a:pt x="971" y="3273"/>
                  </a:lnTo>
                  <a:lnTo>
                    <a:pt x="9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a:off x="3455209" y="4097008"/>
              <a:ext cx="261293" cy="261337"/>
            </a:xfrm>
            <a:custGeom>
              <a:rect b="b" l="l" r="r" t="t"/>
              <a:pathLst>
                <a:path extrusionOk="0" h="5854" w="5853">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a:off x="3557397" y="4199776"/>
              <a:ext cx="48928" cy="56428"/>
            </a:xfrm>
            <a:custGeom>
              <a:rect b="b" l="l" r="r" t="t"/>
              <a:pathLst>
                <a:path extrusionOk="0" h="1264" w="1096">
                  <a:moveTo>
                    <a:pt x="0" y="1"/>
                  </a:moveTo>
                  <a:lnTo>
                    <a:pt x="0" y="1263"/>
                  </a:lnTo>
                  <a:lnTo>
                    <a:pt x="1095" y="626"/>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p:nvPr/>
          </p:nvSpPr>
          <p:spPr>
            <a:xfrm>
              <a:off x="3606281" y="4199776"/>
              <a:ext cx="8125" cy="55803"/>
            </a:xfrm>
            <a:custGeom>
              <a:rect b="b" l="l" r="r" t="t"/>
              <a:pathLst>
                <a:path extrusionOk="0" h="1250" w="182">
                  <a:moveTo>
                    <a:pt x="0" y="1"/>
                  </a:moveTo>
                  <a:lnTo>
                    <a:pt x="0" y="1249"/>
                  </a:lnTo>
                  <a:lnTo>
                    <a:pt x="181" y="1249"/>
                  </a:lnTo>
                  <a:lnTo>
                    <a:pt x="18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2402125" y="4097008"/>
              <a:ext cx="260668" cy="261337"/>
            </a:xfrm>
            <a:custGeom>
              <a:rect b="b" l="l" r="r" t="t"/>
              <a:pathLst>
                <a:path extrusionOk="0" h="5854" w="5839">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p:nvPr/>
          </p:nvSpPr>
          <p:spPr>
            <a:xfrm>
              <a:off x="2511679" y="4199776"/>
              <a:ext cx="49017" cy="56428"/>
            </a:xfrm>
            <a:custGeom>
              <a:rect b="b" l="l" r="r" t="t"/>
              <a:pathLst>
                <a:path extrusionOk="0" h="1264" w="1098">
                  <a:moveTo>
                    <a:pt x="1097" y="1"/>
                  </a:moveTo>
                  <a:lnTo>
                    <a:pt x="1" y="626"/>
                  </a:lnTo>
                  <a:lnTo>
                    <a:pt x="1097" y="1263"/>
                  </a:lnTo>
                  <a:lnTo>
                    <a:pt x="109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a:off x="2504268" y="4199776"/>
              <a:ext cx="7455" cy="55803"/>
            </a:xfrm>
            <a:custGeom>
              <a:rect b="b" l="l" r="r" t="t"/>
              <a:pathLst>
                <a:path extrusionOk="0" h="1250" w="167">
                  <a:moveTo>
                    <a:pt x="1" y="1"/>
                  </a:moveTo>
                  <a:lnTo>
                    <a:pt x="1" y="1249"/>
                  </a:lnTo>
                  <a:lnTo>
                    <a:pt x="167" y="1249"/>
                  </a:lnTo>
                  <a:lnTo>
                    <a:pt x="1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5"/>
          <p:cNvGrpSpPr/>
          <p:nvPr/>
        </p:nvGrpSpPr>
        <p:grpSpPr>
          <a:xfrm>
            <a:off x="723837" y="552000"/>
            <a:ext cx="1244188" cy="1640915"/>
            <a:chOff x="723837" y="552000"/>
            <a:chExt cx="1244188" cy="1640915"/>
          </a:xfrm>
        </p:grpSpPr>
        <p:sp>
          <p:nvSpPr>
            <p:cNvPr id="209" name="Google Shape;209;p25"/>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 name="Google Shape;212;p25"/>
            <p:cNvGrpSpPr/>
            <p:nvPr/>
          </p:nvGrpSpPr>
          <p:grpSpPr>
            <a:xfrm>
              <a:off x="729630" y="1968358"/>
              <a:ext cx="255615" cy="224557"/>
              <a:chOff x="6184139" y="1980808"/>
              <a:chExt cx="451696" cy="396814"/>
            </a:xfrm>
          </p:grpSpPr>
          <p:sp>
            <p:nvSpPr>
              <p:cNvPr id="213" name="Google Shape;213;p25"/>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25"/>
            <p:cNvGrpSpPr/>
            <p:nvPr/>
          </p:nvGrpSpPr>
          <p:grpSpPr>
            <a:xfrm>
              <a:off x="729630" y="975085"/>
              <a:ext cx="255615" cy="254967"/>
              <a:chOff x="6184139" y="1220827"/>
              <a:chExt cx="451696" cy="450552"/>
            </a:xfrm>
          </p:grpSpPr>
          <p:sp>
            <p:nvSpPr>
              <p:cNvPr id="216" name="Google Shape;216;p25"/>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25"/>
            <p:cNvGrpSpPr/>
            <p:nvPr/>
          </p:nvGrpSpPr>
          <p:grpSpPr>
            <a:xfrm>
              <a:off x="723837" y="1482615"/>
              <a:ext cx="267223" cy="233165"/>
              <a:chOff x="6908262" y="1240186"/>
              <a:chExt cx="472209" cy="412024"/>
            </a:xfrm>
          </p:grpSpPr>
          <p:sp>
            <p:nvSpPr>
              <p:cNvPr id="220" name="Google Shape;220;p25"/>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25"/>
            <p:cNvSpPr txBox="1"/>
            <p:nvPr/>
          </p:nvSpPr>
          <p:spPr>
            <a:xfrm>
              <a:off x="1085175" y="1029513"/>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Search</a:t>
              </a:r>
              <a:endParaRPr sz="1100">
                <a:solidFill>
                  <a:schemeClr val="dk1"/>
                </a:solidFill>
                <a:latin typeface="Lexend Deca"/>
                <a:ea typeface="Lexend Deca"/>
                <a:cs typeface="Lexend Deca"/>
                <a:sym typeface="Lexend Deca"/>
              </a:endParaRPr>
            </a:p>
          </p:txBody>
        </p:sp>
        <p:sp>
          <p:nvSpPr>
            <p:cNvPr id="229" name="Google Shape;229;p25"/>
            <p:cNvSpPr txBox="1"/>
            <p:nvPr/>
          </p:nvSpPr>
          <p:spPr>
            <a:xfrm>
              <a:off x="1085175" y="1526138"/>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Home</a:t>
              </a:r>
              <a:endParaRPr sz="1100">
                <a:solidFill>
                  <a:schemeClr val="dk1"/>
                </a:solidFill>
                <a:latin typeface="Lexend Deca"/>
                <a:ea typeface="Lexend Deca"/>
                <a:cs typeface="Lexend Deca"/>
                <a:sym typeface="Lexend Deca"/>
              </a:endParaRPr>
            </a:p>
          </p:txBody>
        </p:sp>
        <p:sp>
          <p:nvSpPr>
            <p:cNvPr id="230" name="Google Shape;230;p25"/>
            <p:cNvSpPr txBox="1"/>
            <p:nvPr/>
          </p:nvSpPr>
          <p:spPr>
            <a:xfrm>
              <a:off x="1085175" y="2007575"/>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Library</a:t>
              </a:r>
              <a:endParaRPr sz="1100">
                <a:solidFill>
                  <a:schemeClr val="dk1"/>
                </a:solidFill>
                <a:latin typeface="Lexend Deca"/>
                <a:ea typeface="Lexend Deca"/>
                <a:cs typeface="Lexend Deca"/>
                <a:sym typeface="Lexend Deca"/>
              </a:endParaRPr>
            </a:p>
          </p:txBody>
        </p:sp>
        <p:cxnSp>
          <p:nvCxnSpPr>
            <p:cNvPr id="231" name="Google Shape;231;p25"/>
            <p:cNvCxnSpPr/>
            <p:nvPr/>
          </p:nvCxnSpPr>
          <p:spPr>
            <a:xfrm>
              <a:off x="729625" y="1355100"/>
              <a:ext cx="1238400" cy="0"/>
            </a:xfrm>
            <a:prstGeom prst="straightConnector1">
              <a:avLst/>
            </a:prstGeom>
            <a:noFill/>
            <a:ln cap="flat" cmpd="sng" w="9525">
              <a:solidFill>
                <a:schemeClr val="dk1"/>
              </a:solidFill>
              <a:prstDash val="solid"/>
              <a:round/>
              <a:headEnd len="med" w="med" type="none"/>
              <a:tailEnd len="med" w="med" type="none"/>
            </a:ln>
          </p:spPr>
        </p:cxnSp>
        <p:cxnSp>
          <p:nvCxnSpPr>
            <p:cNvPr id="232" name="Google Shape;232;p25"/>
            <p:cNvCxnSpPr/>
            <p:nvPr/>
          </p:nvCxnSpPr>
          <p:spPr>
            <a:xfrm>
              <a:off x="729625" y="1845525"/>
              <a:ext cx="1238400" cy="0"/>
            </a:xfrm>
            <a:prstGeom prst="straightConnector1">
              <a:avLst/>
            </a:prstGeom>
            <a:noFill/>
            <a:ln cap="flat" cmpd="sng" w="9525">
              <a:solidFill>
                <a:schemeClr val="dk1"/>
              </a:solidFill>
              <a:prstDash val="solid"/>
              <a:round/>
              <a:headEnd len="med" w="med" type="none"/>
              <a:tailEnd len="med" w="med" type="none"/>
            </a:ln>
          </p:spPr>
        </p:cxnSp>
      </p:grpSp>
      <p:grpSp>
        <p:nvGrpSpPr>
          <p:cNvPr id="233" name="Google Shape;233;p25"/>
          <p:cNvGrpSpPr/>
          <p:nvPr/>
        </p:nvGrpSpPr>
        <p:grpSpPr>
          <a:xfrm>
            <a:off x="2465285" y="552003"/>
            <a:ext cx="599322" cy="250348"/>
            <a:chOff x="2465285" y="552003"/>
            <a:chExt cx="599322" cy="250348"/>
          </a:xfrm>
        </p:grpSpPr>
        <p:sp>
          <p:nvSpPr>
            <p:cNvPr id="234" name="Google Shape;234;p25"/>
            <p:cNvSpPr/>
            <p:nvPr/>
          </p:nvSpPr>
          <p:spPr>
            <a:xfrm>
              <a:off x="2465285" y="552003"/>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2569277" y="620325"/>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236" name="Google Shape;236;p25"/>
            <p:cNvSpPr/>
            <p:nvPr/>
          </p:nvSpPr>
          <p:spPr>
            <a:xfrm flipH="1">
              <a:off x="2808974" y="552003"/>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flipH="1">
              <a:off x="2912966" y="620325"/>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sp>
        <p:nvSpPr>
          <p:cNvPr id="238" name="Google Shape;238;p25"/>
          <p:cNvSpPr txBox="1"/>
          <p:nvPr/>
        </p:nvSpPr>
        <p:spPr>
          <a:xfrm>
            <a:off x="3256650" y="604125"/>
            <a:ext cx="16110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Our Music Playlists</a:t>
            </a:r>
            <a:endParaRPr sz="1100">
              <a:solidFill>
                <a:schemeClr val="dk1"/>
              </a:solidFill>
              <a:latin typeface="Lexend Deca"/>
              <a:ea typeface="Lexend Deca"/>
              <a:cs typeface="Lexend Deca"/>
              <a:sym typeface="Lexend Deca"/>
            </a:endParaRPr>
          </a:p>
        </p:txBody>
      </p:sp>
      <p:sp>
        <p:nvSpPr>
          <p:cNvPr id="239" name="Google Shape;239;p25"/>
          <p:cNvSpPr txBox="1"/>
          <p:nvPr/>
        </p:nvSpPr>
        <p:spPr>
          <a:xfrm>
            <a:off x="2321700" y="3276300"/>
            <a:ext cx="590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etrophobic"/>
                <a:ea typeface="Metrophobic"/>
                <a:cs typeface="Metrophobic"/>
                <a:sym typeface="Metrophobic"/>
              </a:rPr>
              <a:t>By Brandon Rasgaitis, Julien Toulon, Lucie Gaye, and Tyler Desharnais</a:t>
            </a:r>
            <a:endParaRPr>
              <a:solidFill>
                <a:schemeClr val="dk1"/>
              </a:solidFill>
              <a:latin typeface="Metrophobic"/>
              <a:ea typeface="Metrophobic"/>
              <a:cs typeface="Metrophobic"/>
              <a:sym typeface="Metrophob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4"/>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500"/>
              <a:t>Experiments: CNN</a:t>
            </a:r>
            <a:endParaRPr sz="2500"/>
          </a:p>
        </p:txBody>
      </p:sp>
      <p:grpSp>
        <p:nvGrpSpPr>
          <p:cNvPr id="485" name="Google Shape;485;p34"/>
          <p:cNvGrpSpPr/>
          <p:nvPr/>
        </p:nvGrpSpPr>
        <p:grpSpPr>
          <a:xfrm>
            <a:off x="723837" y="552000"/>
            <a:ext cx="1218671" cy="1640915"/>
            <a:chOff x="723837" y="552000"/>
            <a:chExt cx="1218671" cy="1640915"/>
          </a:xfrm>
        </p:grpSpPr>
        <p:sp>
          <p:nvSpPr>
            <p:cNvPr id="486" name="Google Shape;486;p34"/>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4"/>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4"/>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4"/>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4"/>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491" name="Google Shape;491;p34"/>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4"/>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493" name="Google Shape;493;p34"/>
            <p:cNvGrpSpPr/>
            <p:nvPr/>
          </p:nvGrpSpPr>
          <p:grpSpPr>
            <a:xfrm>
              <a:off x="729630" y="1968358"/>
              <a:ext cx="255615" cy="224557"/>
              <a:chOff x="6184139" y="1980808"/>
              <a:chExt cx="451696" cy="396814"/>
            </a:xfrm>
          </p:grpSpPr>
          <p:sp>
            <p:nvSpPr>
              <p:cNvPr id="494" name="Google Shape;494;p34"/>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4"/>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34"/>
            <p:cNvGrpSpPr/>
            <p:nvPr/>
          </p:nvGrpSpPr>
          <p:grpSpPr>
            <a:xfrm>
              <a:off x="729630" y="975085"/>
              <a:ext cx="255615" cy="254967"/>
              <a:chOff x="6184139" y="1220827"/>
              <a:chExt cx="451696" cy="450552"/>
            </a:xfrm>
          </p:grpSpPr>
          <p:sp>
            <p:nvSpPr>
              <p:cNvPr id="497" name="Google Shape;497;p34"/>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4"/>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4"/>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34"/>
            <p:cNvGrpSpPr/>
            <p:nvPr/>
          </p:nvGrpSpPr>
          <p:grpSpPr>
            <a:xfrm>
              <a:off x="723837" y="1482615"/>
              <a:ext cx="267223" cy="233165"/>
              <a:chOff x="6908262" y="1240186"/>
              <a:chExt cx="472209" cy="412024"/>
            </a:xfrm>
          </p:grpSpPr>
          <p:sp>
            <p:nvSpPr>
              <p:cNvPr id="501" name="Google Shape;501;p34"/>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4"/>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4"/>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4"/>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4"/>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4"/>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4"/>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9" name="Google Shape;509;p34"/>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510" name="Google Shape;510;p34"/>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pic>
        <p:nvPicPr>
          <p:cNvPr id="511" name="Google Shape;511;p34"/>
          <p:cNvPicPr preferRelativeResize="0"/>
          <p:nvPr/>
        </p:nvPicPr>
        <p:blipFill>
          <a:blip r:embed="rId3">
            <a:alphaModFix/>
          </a:blip>
          <a:stretch>
            <a:fillRect/>
          </a:stretch>
        </p:blipFill>
        <p:spPr>
          <a:xfrm>
            <a:off x="1253199" y="930875"/>
            <a:ext cx="3031849" cy="3821100"/>
          </a:xfrm>
          <a:prstGeom prst="rect">
            <a:avLst/>
          </a:prstGeom>
          <a:noFill/>
          <a:ln>
            <a:noFill/>
          </a:ln>
        </p:spPr>
      </p:pic>
      <p:pic>
        <p:nvPicPr>
          <p:cNvPr id="512" name="Google Shape;512;p34"/>
          <p:cNvPicPr preferRelativeResize="0"/>
          <p:nvPr/>
        </p:nvPicPr>
        <p:blipFill>
          <a:blip r:embed="rId4">
            <a:alphaModFix/>
          </a:blip>
          <a:stretch>
            <a:fillRect/>
          </a:stretch>
        </p:blipFill>
        <p:spPr>
          <a:xfrm>
            <a:off x="4569176" y="930875"/>
            <a:ext cx="3092276" cy="382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5"/>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500"/>
              <a:t>Experiments: Classical MLP</a:t>
            </a:r>
            <a:endParaRPr sz="2500"/>
          </a:p>
        </p:txBody>
      </p:sp>
      <p:grpSp>
        <p:nvGrpSpPr>
          <p:cNvPr id="518" name="Google Shape;518;p35"/>
          <p:cNvGrpSpPr/>
          <p:nvPr/>
        </p:nvGrpSpPr>
        <p:grpSpPr>
          <a:xfrm>
            <a:off x="723837" y="552000"/>
            <a:ext cx="1218671" cy="1640915"/>
            <a:chOff x="723837" y="552000"/>
            <a:chExt cx="1218671" cy="1640915"/>
          </a:xfrm>
        </p:grpSpPr>
        <p:sp>
          <p:nvSpPr>
            <p:cNvPr id="519" name="Google Shape;519;p35"/>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5"/>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5"/>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5"/>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5"/>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524" name="Google Shape;524;p35"/>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5"/>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526" name="Google Shape;526;p35"/>
            <p:cNvGrpSpPr/>
            <p:nvPr/>
          </p:nvGrpSpPr>
          <p:grpSpPr>
            <a:xfrm>
              <a:off x="729630" y="1968358"/>
              <a:ext cx="255615" cy="224557"/>
              <a:chOff x="6184139" y="1980808"/>
              <a:chExt cx="451696" cy="396814"/>
            </a:xfrm>
          </p:grpSpPr>
          <p:sp>
            <p:nvSpPr>
              <p:cNvPr id="527" name="Google Shape;527;p35"/>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5"/>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35"/>
            <p:cNvGrpSpPr/>
            <p:nvPr/>
          </p:nvGrpSpPr>
          <p:grpSpPr>
            <a:xfrm>
              <a:off x="729630" y="975085"/>
              <a:ext cx="255615" cy="254967"/>
              <a:chOff x="6184139" y="1220827"/>
              <a:chExt cx="451696" cy="450552"/>
            </a:xfrm>
          </p:grpSpPr>
          <p:sp>
            <p:nvSpPr>
              <p:cNvPr id="530" name="Google Shape;530;p35"/>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5"/>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5"/>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35"/>
            <p:cNvGrpSpPr/>
            <p:nvPr/>
          </p:nvGrpSpPr>
          <p:grpSpPr>
            <a:xfrm>
              <a:off x="723837" y="1482615"/>
              <a:ext cx="267223" cy="233165"/>
              <a:chOff x="6908262" y="1240186"/>
              <a:chExt cx="472209" cy="412024"/>
            </a:xfrm>
          </p:grpSpPr>
          <p:sp>
            <p:nvSpPr>
              <p:cNvPr id="534" name="Google Shape;534;p35"/>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5"/>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5"/>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5"/>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5"/>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5"/>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5"/>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5"/>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42" name="Google Shape;542;p35"/>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543" name="Google Shape;543;p35"/>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pic>
        <p:nvPicPr>
          <p:cNvPr id="544" name="Google Shape;544;p35"/>
          <p:cNvPicPr preferRelativeResize="0"/>
          <p:nvPr/>
        </p:nvPicPr>
        <p:blipFill>
          <a:blip r:embed="rId3">
            <a:alphaModFix/>
          </a:blip>
          <a:stretch>
            <a:fillRect/>
          </a:stretch>
        </p:blipFill>
        <p:spPr>
          <a:xfrm>
            <a:off x="1530582" y="950000"/>
            <a:ext cx="3151939" cy="3821101"/>
          </a:xfrm>
          <a:prstGeom prst="rect">
            <a:avLst/>
          </a:prstGeom>
          <a:noFill/>
          <a:ln>
            <a:noFill/>
          </a:ln>
        </p:spPr>
      </p:pic>
      <p:pic>
        <p:nvPicPr>
          <p:cNvPr id="545" name="Google Shape;545;p35"/>
          <p:cNvPicPr preferRelativeResize="0"/>
          <p:nvPr/>
        </p:nvPicPr>
        <p:blipFill>
          <a:blip r:embed="rId4">
            <a:alphaModFix/>
          </a:blip>
          <a:stretch>
            <a:fillRect/>
          </a:stretch>
        </p:blipFill>
        <p:spPr>
          <a:xfrm>
            <a:off x="4990025" y="950000"/>
            <a:ext cx="3151949" cy="382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6"/>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500"/>
              <a:t>Experiments: LSTM</a:t>
            </a:r>
            <a:endParaRPr sz="2500"/>
          </a:p>
        </p:txBody>
      </p:sp>
      <p:grpSp>
        <p:nvGrpSpPr>
          <p:cNvPr id="551" name="Google Shape;551;p36"/>
          <p:cNvGrpSpPr/>
          <p:nvPr/>
        </p:nvGrpSpPr>
        <p:grpSpPr>
          <a:xfrm>
            <a:off x="723837" y="552000"/>
            <a:ext cx="1218671" cy="1640915"/>
            <a:chOff x="723837" y="552000"/>
            <a:chExt cx="1218671" cy="1640915"/>
          </a:xfrm>
        </p:grpSpPr>
        <p:sp>
          <p:nvSpPr>
            <p:cNvPr id="552" name="Google Shape;552;p36"/>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6"/>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6"/>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6"/>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6"/>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557" name="Google Shape;557;p36"/>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6"/>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559" name="Google Shape;559;p36"/>
            <p:cNvGrpSpPr/>
            <p:nvPr/>
          </p:nvGrpSpPr>
          <p:grpSpPr>
            <a:xfrm>
              <a:off x="729630" y="1968358"/>
              <a:ext cx="255615" cy="224557"/>
              <a:chOff x="6184139" y="1980808"/>
              <a:chExt cx="451696" cy="396814"/>
            </a:xfrm>
          </p:grpSpPr>
          <p:sp>
            <p:nvSpPr>
              <p:cNvPr id="560" name="Google Shape;560;p36"/>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6"/>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36"/>
            <p:cNvGrpSpPr/>
            <p:nvPr/>
          </p:nvGrpSpPr>
          <p:grpSpPr>
            <a:xfrm>
              <a:off x="729630" y="975085"/>
              <a:ext cx="255615" cy="254967"/>
              <a:chOff x="6184139" y="1220827"/>
              <a:chExt cx="451696" cy="450552"/>
            </a:xfrm>
          </p:grpSpPr>
          <p:sp>
            <p:nvSpPr>
              <p:cNvPr id="563" name="Google Shape;563;p36"/>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6"/>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6"/>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 name="Google Shape;566;p36"/>
            <p:cNvGrpSpPr/>
            <p:nvPr/>
          </p:nvGrpSpPr>
          <p:grpSpPr>
            <a:xfrm>
              <a:off x="723837" y="1482615"/>
              <a:ext cx="267223" cy="233165"/>
              <a:chOff x="6908262" y="1240186"/>
              <a:chExt cx="472209" cy="412024"/>
            </a:xfrm>
          </p:grpSpPr>
          <p:sp>
            <p:nvSpPr>
              <p:cNvPr id="567" name="Google Shape;567;p36"/>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6"/>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6"/>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6"/>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6"/>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6"/>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6"/>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6"/>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75" name="Google Shape;575;p36"/>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576" name="Google Shape;576;p36"/>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pic>
        <p:nvPicPr>
          <p:cNvPr id="577" name="Google Shape;577;p36"/>
          <p:cNvPicPr preferRelativeResize="0"/>
          <p:nvPr/>
        </p:nvPicPr>
        <p:blipFill>
          <a:blip r:embed="rId3">
            <a:alphaModFix/>
          </a:blip>
          <a:stretch>
            <a:fillRect/>
          </a:stretch>
        </p:blipFill>
        <p:spPr>
          <a:xfrm>
            <a:off x="1262750" y="1017600"/>
            <a:ext cx="5432650" cy="37152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7"/>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500"/>
              <a:t>Experiments: LSTM</a:t>
            </a:r>
            <a:endParaRPr sz="2500"/>
          </a:p>
        </p:txBody>
      </p:sp>
      <p:grpSp>
        <p:nvGrpSpPr>
          <p:cNvPr id="583" name="Google Shape;583;p37"/>
          <p:cNvGrpSpPr/>
          <p:nvPr/>
        </p:nvGrpSpPr>
        <p:grpSpPr>
          <a:xfrm>
            <a:off x="723837" y="552000"/>
            <a:ext cx="1218671" cy="1640915"/>
            <a:chOff x="723837" y="552000"/>
            <a:chExt cx="1218671" cy="1640915"/>
          </a:xfrm>
        </p:grpSpPr>
        <p:sp>
          <p:nvSpPr>
            <p:cNvPr id="584" name="Google Shape;584;p37"/>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7"/>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7"/>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7"/>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7"/>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589" name="Google Shape;589;p37"/>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7"/>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591" name="Google Shape;591;p37"/>
            <p:cNvGrpSpPr/>
            <p:nvPr/>
          </p:nvGrpSpPr>
          <p:grpSpPr>
            <a:xfrm>
              <a:off x="729630" y="1968358"/>
              <a:ext cx="255615" cy="224557"/>
              <a:chOff x="6184139" y="1980808"/>
              <a:chExt cx="451696" cy="396814"/>
            </a:xfrm>
          </p:grpSpPr>
          <p:sp>
            <p:nvSpPr>
              <p:cNvPr id="592" name="Google Shape;592;p37"/>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7"/>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37"/>
            <p:cNvGrpSpPr/>
            <p:nvPr/>
          </p:nvGrpSpPr>
          <p:grpSpPr>
            <a:xfrm>
              <a:off x="729630" y="975085"/>
              <a:ext cx="255615" cy="254967"/>
              <a:chOff x="6184139" y="1220827"/>
              <a:chExt cx="451696" cy="450552"/>
            </a:xfrm>
          </p:grpSpPr>
          <p:sp>
            <p:nvSpPr>
              <p:cNvPr id="595" name="Google Shape;595;p37"/>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7"/>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7"/>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37"/>
            <p:cNvGrpSpPr/>
            <p:nvPr/>
          </p:nvGrpSpPr>
          <p:grpSpPr>
            <a:xfrm>
              <a:off x="723837" y="1482615"/>
              <a:ext cx="267223" cy="233165"/>
              <a:chOff x="6908262" y="1240186"/>
              <a:chExt cx="472209" cy="412024"/>
            </a:xfrm>
          </p:grpSpPr>
          <p:sp>
            <p:nvSpPr>
              <p:cNvPr id="599" name="Google Shape;599;p37"/>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7"/>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7"/>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7"/>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7"/>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7"/>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7"/>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7"/>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07" name="Google Shape;607;p37"/>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608" name="Google Shape;608;p37"/>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pic>
        <p:nvPicPr>
          <p:cNvPr id="609" name="Google Shape;609;p37"/>
          <p:cNvPicPr preferRelativeResize="0"/>
          <p:nvPr/>
        </p:nvPicPr>
        <p:blipFill>
          <a:blip r:embed="rId3">
            <a:alphaModFix/>
          </a:blip>
          <a:stretch>
            <a:fillRect/>
          </a:stretch>
        </p:blipFill>
        <p:spPr>
          <a:xfrm>
            <a:off x="1396671" y="940450"/>
            <a:ext cx="3031850" cy="3821099"/>
          </a:xfrm>
          <a:prstGeom prst="rect">
            <a:avLst/>
          </a:prstGeom>
          <a:noFill/>
          <a:ln>
            <a:noFill/>
          </a:ln>
        </p:spPr>
      </p:pic>
      <p:pic>
        <p:nvPicPr>
          <p:cNvPr id="610" name="Google Shape;610;p37"/>
          <p:cNvPicPr preferRelativeResize="0"/>
          <p:nvPr/>
        </p:nvPicPr>
        <p:blipFill>
          <a:blip r:embed="rId4">
            <a:alphaModFix/>
          </a:blip>
          <a:stretch>
            <a:fillRect/>
          </a:stretch>
        </p:blipFill>
        <p:spPr>
          <a:xfrm>
            <a:off x="4982781" y="940450"/>
            <a:ext cx="3396025" cy="382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38"/>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Experiments: </a:t>
            </a:r>
            <a:r>
              <a:rPr lang="en"/>
              <a:t>Hyperparameters</a:t>
            </a:r>
            <a:r>
              <a:rPr lang="en"/>
              <a:t>, etc</a:t>
            </a:r>
            <a:endParaRPr/>
          </a:p>
        </p:txBody>
      </p:sp>
      <p:sp>
        <p:nvSpPr>
          <p:cNvPr id="616" name="Google Shape;616;p38"/>
          <p:cNvSpPr txBox="1"/>
          <p:nvPr>
            <p:ph idx="1" type="subTitle"/>
          </p:nvPr>
        </p:nvSpPr>
        <p:spPr>
          <a:xfrm>
            <a:off x="1557425" y="1502400"/>
            <a:ext cx="3192000" cy="14052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1400"/>
              <a:t>We apply kernel_regularizer to penalize the weights which are very large causing the network to overfit, after applying kernel_regularizer the weights will become smaller.</a:t>
            </a:r>
            <a:endParaRPr sz="1400"/>
          </a:p>
        </p:txBody>
      </p:sp>
      <p:sp>
        <p:nvSpPr>
          <p:cNvPr id="617" name="Google Shape;617;p38"/>
          <p:cNvSpPr txBox="1"/>
          <p:nvPr>
            <p:ph idx="3" type="subTitle"/>
          </p:nvPr>
        </p:nvSpPr>
        <p:spPr>
          <a:xfrm>
            <a:off x="5065925" y="1639325"/>
            <a:ext cx="3574500" cy="1405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Adding noise during training can make the training process more robust and reduce generalization error and overfitting. Noise is added to the inputs, but can also be added to weights, gradients, and activation functions.</a:t>
            </a:r>
            <a:endParaRPr sz="1400"/>
          </a:p>
          <a:p>
            <a:pPr indent="0" lvl="0" marL="0" rtl="0" algn="l">
              <a:spcBef>
                <a:spcPts val="1200"/>
              </a:spcBef>
              <a:spcAft>
                <a:spcPts val="1200"/>
              </a:spcAft>
              <a:buNone/>
            </a:pPr>
            <a:r>
              <a:t/>
            </a:r>
            <a:endParaRPr/>
          </a:p>
        </p:txBody>
      </p:sp>
      <p:sp>
        <p:nvSpPr>
          <p:cNvPr id="618" name="Google Shape;618;p38"/>
          <p:cNvSpPr txBox="1"/>
          <p:nvPr>
            <p:ph idx="2" type="subTitle"/>
          </p:nvPr>
        </p:nvSpPr>
        <p:spPr>
          <a:xfrm>
            <a:off x="1557425" y="1134900"/>
            <a:ext cx="1962600" cy="2502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1500"/>
              <a:t>Kernel_regulaizer:</a:t>
            </a:r>
            <a:endParaRPr sz="1500"/>
          </a:p>
        </p:txBody>
      </p:sp>
      <p:sp>
        <p:nvSpPr>
          <p:cNvPr id="619" name="Google Shape;619;p38"/>
          <p:cNvSpPr txBox="1"/>
          <p:nvPr>
            <p:ph idx="4" type="subTitle"/>
          </p:nvPr>
        </p:nvSpPr>
        <p:spPr>
          <a:xfrm>
            <a:off x="5065925" y="1222025"/>
            <a:ext cx="2321700" cy="4173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1800"/>
              <a:t>Gaussian Noise:</a:t>
            </a:r>
            <a:endParaRPr sz="1800"/>
          </a:p>
        </p:txBody>
      </p:sp>
      <p:sp>
        <p:nvSpPr>
          <p:cNvPr id="620" name="Google Shape;620;p38"/>
          <p:cNvSpPr txBox="1"/>
          <p:nvPr>
            <p:ph idx="5" type="subTitle"/>
          </p:nvPr>
        </p:nvSpPr>
        <p:spPr>
          <a:xfrm>
            <a:off x="1552175" y="3195600"/>
            <a:ext cx="3080700" cy="11730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1400"/>
              <a:t>The value returned gets divided by the input batch size so that the relative weighting between the weight regularizers and the activity regularizers does not change with the batch size.</a:t>
            </a:r>
            <a:endParaRPr sz="1400"/>
          </a:p>
        </p:txBody>
      </p:sp>
      <p:sp>
        <p:nvSpPr>
          <p:cNvPr id="621" name="Google Shape;621;p38"/>
          <p:cNvSpPr txBox="1"/>
          <p:nvPr>
            <p:ph idx="6" type="subTitle"/>
          </p:nvPr>
        </p:nvSpPr>
        <p:spPr>
          <a:xfrm>
            <a:off x="1557413" y="2837100"/>
            <a:ext cx="2241600" cy="3585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1700"/>
              <a:t>activity_regulizer:</a:t>
            </a:r>
            <a:endParaRPr sz="1700"/>
          </a:p>
        </p:txBody>
      </p:sp>
      <p:sp>
        <p:nvSpPr>
          <p:cNvPr id="622" name="Google Shape;622;p38"/>
          <p:cNvSpPr txBox="1"/>
          <p:nvPr>
            <p:ph idx="7" type="subTitle"/>
          </p:nvPr>
        </p:nvSpPr>
        <p:spPr>
          <a:xfrm>
            <a:off x="5065925" y="3370625"/>
            <a:ext cx="3453600" cy="10389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‘Sparse_categorical_crossentropy’</a:t>
            </a:r>
            <a:endParaRPr sz="1400"/>
          </a:p>
          <a:p>
            <a:pPr indent="0" lvl="0" marL="0" rtl="0" algn="l">
              <a:spcBef>
                <a:spcPts val="1200"/>
              </a:spcBef>
              <a:spcAft>
                <a:spcPts val="1200"/>
              </a:spcAft>
              <a:buNone/>
            </a:pPr>
            <a:r>
              <a:rPr lang="en" sz="1400"/>
              <a:t>Used </a:t>
            </a:r>
            <a:r>
              <a:rPr lang="en" sz="1400"/>
              <a:t>because</a:t>
            </a:r>
            <a:r>
              <a:rPr lang="en" sz="1400"/>
              <a:t> each feature for our MGC are mutually exclusive</a:t>
            </a:r>
            <a:endParaRPr sz="1400"/>
          </a:p>
        </p:txBody>
      </p:sp>
      <p:sp>
        <p:nvSpPr>
          <p:cNvPr id="623" name="Google Shape;623;p38"/>
          <p:cNvSpPr txBox="1"/>
          <p:nvPr>
            <p:ph idx="8" type="subTitle"/>
          </p:nvPr>
        </p:nvSpPr>
        <p:spPr>
          <a:xfrm>
            <a:off x="5065925" y="3044525"/>
            <a:ext cx="2512800" cy="4173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1800"/>
              <a:t>Loss function:</a:t>
            </a:r>
            <a:endParaRPr sz="1800"/>
          </a:p>
        </p:txBody>
      </p:sp>
      <p:grpSp>
        <p:nvGrpSpPr>
          <p:cNvPr id="624" name="Google Shape;624;p38"/>
          <p:cNvGrpSpPr/>
          <p:nvPr/>
        </p:nvGrpSpPr>
        <p:grpSpPr>
          <a:xfrm>
            <a:off x="723837" y="552000"/>
            <a:ext cx="1218671" cy="1640915"/>
            <a:chOff x="723837" y="552000"/>
            <a:chExt cx="1218671" cy="1640915"/>
          </a:xfrm>
        </p:grpSpPr>
        <p:sp>
          <p:nvSpPr>
            <p:cNvPr id="625" name="Google Shape;625;p38"/>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8"/>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8"/>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8"/>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630" name="Google Shape;630;p38"/>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8"/>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632" name="Google Shape;632;p38"/>
            <p:cNvGrpSpPr/>
            <p:nvPr/>
          </p:nvGrpSpPr>
          <p:grpSpPr>
            <a:xfrm>
              <a:off x="729630" y="1968358"/>
              <a:ext cx="255615" cy="224557"/>
              <a:chOff x="6184139" y="1980808"/>
              <a:chExt cx="451696" cy="396814"/>
            </a:xfrm>
          </p:grpSpPr>
          <p:sp>
            <p:nvSpPr>
              <p:cNvPr id="633" name="Google Shape;633;p38"/>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8"/>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 name="Google Shape;635;p38"/>
            <p:cNvGrpSpPr/>
            <p:nvPr/>
          </p:nvGrpSpPr>
          <p:grpSpPr>
            <a:xfrm>
              <a:off x="729630" y="975085"/>
              <a:ext cx="255615" cy="254967"/>
              <a:chOff x="6184139" y="1220827"/>
              <a:chExt cx="451696" cy="450552"/>
            </a:xfrm>
          </p:grpSpPr>
          <p:sp>
            <p:nvSpPr>
              <p:cNvPr id="636" name="Google Shape;636;p38"/>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8"/>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8"/>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38"/>
            <p:cNvGrpSpPr/>
            <p:nvPr/>
          </p:nvGrpSpPr>
          <p:grpSpPr>
            <a:xfrm>
              <a:off x="723837" y="1482615"/>
              <a:ext cx="267223" cy="233165"/>
              <a:chOff x="6908262" y="1240186"/>
              <a:chExt cx="472209" cy="412024"/>
            </a:xfrm>
          </p:grpSpPr>
          <p:sp>
            <p:nvSpPr>
              <p:cNvPr id="640" name="Google Shape;640;p38"/>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8"/>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8"/>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8"/>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8"/>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8"/>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8"/>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8"/>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48" name="Google Shape;648;p38"/>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649" name="Google Shape;649;p38"/>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39"/>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Demo </a:t>
            </a:r>
            <a:endParaRPr/>
          </a:p>
        </p:txBody>
      </p:sp>
      <p:sp>
        <p:nvSpPr>
          <p:cNvPr id="655" name="Google Shape;655;p39"/>
          <p:cNvSpPr txBox="1"/>
          <p:nvPr>
            <p:ph idx="1" type="body"/>
          </p:nvPr>
        </p:nvSpPr>
        <p:spPr>
          <a:xfrm>
            <a:off x="4068900" y="1479850"/>
            <a:ext cx="4355100" cy="25509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Link Project demo here: </a:t>
            </a:r>
            <a:r>
              <a:rPr lang="en"/>
              <a:t>https://colab.research.google.com/drive/1jzEw3vCmFl3L_Y4NgRVsGVRgTul2KTWp?authuser=3</a:t>
            </a:r>
            <a:endParaRPr/>
          </a:p>
        </p:txBody>
      </p:sp>
      <p:grpSp>
        <p:nvGrpSpPr>
          <p:cNvPr id="656" name="Google Shape;656;p39"/>
          <p:cNvGrpSpPr/>
          <p:nvPr/>
        </p:nvGrpSpPr>
        <p:grpSpPr>
          <a:xfrm>
            <a:off x="723837" y="552000"/>
            <a:ext cx="1218671" cy="1640915"/>
            <a:chOff x="723837" y="552000"/>
            <a:chExt cx="1218671" cy="1640915"/>
          </a:xfrm>
        </p:grpSpPr>
        <p:sp>
          <p:nvSpPr>
            <p:cNvPr id="657" name="Google Shape;657;p39"/>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9"/>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9"/>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9"/>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9"/>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662" name="Google Shape;662;p39"/>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9"/>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664" name="Google Shape;664;p39"/>
            <p:cNvGrpSpPr/>
            <p:nvPr/>
          </p:nvGrpSpPr>
          <p:grpSpPr>
            <a:xfrm>
              <a:off x="729630" y="1968358"/>
              <a:ext cx="255615" cy="224557"/>
              <a:chOff x="6184139" y="1980808"/>
              <a:chExt cx="451696" cy="396814"/>
            </a:xfrm>
          </p:grpSpPr>
          <p:sp>
            <p:nvSpPr>
              <p:cNvPr id="665" name="Google Shape;665;p39"/>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9"/>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 name="Google Shape;667;p39"/>
            <p:cNvGrpSpPr/>
            <p:nvPr/>
          </p:nvGrpSpPr>
          <p:grpSpPr>
            <a:xfrm>
              <a:off x="729630" y="975085"/>
              <a:ext cx="255615" cy="254967"/>
              <a:chOff x="6184139" y="1220827"/>
              <a:chExt cx="451696" cy="450552"/>
            </a:xfrm>
          </p:grpSpPr>
          <p:sp>
            <p:nvSpPr>
              <p:cNvPr id="668" name="Google Shape;668;p39"/>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9"/>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9"/>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39"/>
            <p:cNvGrpSpPr/>
            <p:nvPr/>
          </p:nvGrpSpPr>
          <p:grpSpPr>
            <a:xfrm>
              <a:off x="723837" y="1482615"/>
              <a:ext cx="267223" cy="233165"/>
              <a:chOff x="6908262" y="1240186"/>
              <a:chExt cx="472209" cy="412024"/>
            </a:xfrm>
          </p:grpSpPr>
          <p:sp>
            <p:nvSpPr>
              <p:cNvPr id="672" name="Google Shape;672;p39"/>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9"/>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9"/>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9"/>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9"/>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9"/>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9"/>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9"/>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80" name="Google Shape;680;p39"/>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681" name="Google Shape;681;p39"/>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sp>
        <p:nvSpPr>
          <p:cNvPr id="682" name="Google Shape;682;p39"/>
          <p:cNvSpPr/>
          <p:nvPr/>
        </p:nvSpPr>
        <p:spPr>
          <a:xfrm>
            <a:off x="1484848" y="1553691"/>
            <a:ext cx="1021200" cy="1021500"/>
          </a:xfrm>
          <a:prstGeom prst="rect">
            <a:avLst/>
          </a:prstGeom>
          <a:gradFill>
            <a:gsLst>
              <a:gs pos="0">
                <a:schemeClr val="dk2"/>
              </a:gs>
              <a:gs pos="2000">
                <a:schemeClr val="dk2"/>
              </a:gs>
              <a:gs pos="50000">
                <a:schemeClr val="dk1"/>
              </a:gs>
              <a:gs pos="100000">
                <a:schemeClr val="lt2"/>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3" name="Google Shape;683;p39"/>
          <p:cNvSpPr/>
          <p:nvPr/>
        </p:nvSpPr>
        <p:spPr>
          <a:xfrm>
            <a:off x="2776873" y="1553691"/>
            <a:ext cx="1021200" cy="1021500"/>
          </a:xfrm>
          <a:prstGeom prst="rect">
            <a:avLst/>
          </a:prstGeom>
          <a:gradFill>
            <a:gsLst>
              <a:gs pos="0">
                <a:schemeClr val="dk2"/>
              </a:gs>
              <a:gs pos="2000">
                <a:schemeClr val="dk2"/>
              </a:gs>
              <a:gs pos="50000">
                <a:schemeClr val="dk1"/>
              </a:gs>
              <a:gs pos="100000">
                <a:schemeClr val="lt2"/>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4" name="Google Shape;684;p39"/>
          <p:cNvSpPr/>
          <p:nvPr/>
        </p:nvSpPr>
        <p:spPr>
          <a:xfrm>
            <a:off x="1484848" y="2804973"/>
            <a:ext cx="1021200" cy="1021500"/>
          </a:xfrm>
          <a:prstGeom prst="rect">
            <a:avLst/>
          </a:prstGeom>
          <a:gradFill>
            <a:gsLst>
              <a:gs pos="0">
                <a:schemeClr val="dk2"/>
              </a:gs>
              <a:gs pos="2000">
                <a:schemeClr val="dk2"/>
              </a:gs>
              <a:gs pos="50000">
                <a:schemeClr val="dk1"/>
              </a:gs>
              <a:gs pos="100000">
                <a:schemeClr val="lt2"/>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5" name="Google Shape;685;p39"/>
          <p:cNvSpPr/>
          <p:nvPr/>
        </p:nvSpPr>
        <p:spPr>
          <a:xfrm>
            <a:off x="2776873" y="2804973"/>
            <a:ext cx="1021200" cy="1021500"/>
          </a:xfrm>
          <a:prstGeom prst="rect">
            <a:avLst/>
          </a:prstGeom>
          <a:gradFill>
            <a:gsLst>
              <a:gs pos="0">
                <a:schemeClr val="dk2"/>
              </a:gs>
              <a:gs pos="2000">
                <a:schemeClr val="dk2"/>
              </a:gs>
              <a:gs pos="50000">
                <a:schemeClr val="dk1"/>
              </a:gs>
              <a:gs pos="100000">
                <a:schemeClr val="lt2"/>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86" name="Google Shape;686;p39"/>
          <p:cNvGrpSpPr/>
          <p:nvPr/>
        </p:nvGrpSpPr>
        <p:grpSpPr>
          <a:xfrm>
            <a:off x="3110946" y="3110579"/>
            <a:ext cx="353053" cy="410263"/>
            <a:chOff x="7684599" y="4152413"/>
            <a:chExt cx="388183" cy="451086"/>
          </a:xfrm>
        </p:grpSpPr>
        <p:sp>
          <p:nvSpPr>
            <p:cNvPr id="687" name="Google Shape;687;p39"/>
            <p:cNvSpPr/>
            <p:nvPr/>
          </p:nvSpPr>
          <p:spPr>
            <a:xfrm>
              <a:off x="7684599" y="4152413"/>
              <a:ext cx="388183" cy="451029"/>
            </a:xfrm>
            <a:custGeom>
              <a:rect b="b" l="l" r="r" t="t"/>
              <a:pathLst>
                <a:path extrusionOk="0" h="9459" w="8141">
                  <a:moveTo>
                    <a:pt x="2122" y="361"/>
                  </a:moveTo>
                  <a:lnTo>
                    <a:pt x="2192" y="472"/>
                  </a:lnTo>
                  <a:cubicBezTo>
                    <a:pt x="2260" y="570"/>
                    <a:pt x="2371" y="611"/>
                    <a:pt x="2482" y="611"/>
                  </a:cubicBezTo>
                  <a:lnTo>
                    <a:pt x="3467" y="611"/>
                  </a:lnTo>
                  <a:lnTo>
                    <a:pt x="3467" y="1665"/>
                  </a:lnTo>
                  <a:lnTo>
                    <a:pt x="1692" y="1665"/>
                  </a:lnTo>
                  <a:lnTo>
                    <a:pt x="1692" y="361"/>
                  </a:lnTo>
                  <a:close/>
                  <a:moveTo>
                    <a:pt x="5132" y="361"/>
                  </a:moveTo>
                  <a:lnTo>
                    <a:pt x="5215" y="472"/>
                  </a:lnTo>
                  <a:cubicBezTo>
                    <a:pt x="5284" y="570"/>
                    <a:pt x="5395" y="611"/>
                    <a:pt x="5506" y="611"/>
                  </a:cubicBezTo>
                  <a:lnTo>
                    <a:pt x="6476" y="611"/>
                  </a:lnTo>
                  <a:lnTo>
                    <a:pt x="6476" y="1665"/>
                  </a:lnTo>
                  <a:lnTo>
                    <a:pt x="4701" y="1665"/>
                  </a:lnTo>
                  <a:lnTo>
                    <a:pt x="4701" y="361"/>
                  </a:lnTo>
                  <a:close/>
                  <a:moveTo>
                    <a:pt x="2580" y="2123"/>
                  </a:moveTo>
                  <a:lnTo>
                    <a:pt x="3051" y="2622"/>
                  </a:lnTo>
                  <a:lnTo>
                    <a:pt x="2982" y="2622"/>
                  </a:lnTo>
                  <a:cubicBezTo>
                    <a:pt x="2871" y="2622"/>
                    <a:pt x="2787" y="2706"/>
                    <a:pt x="2787" y="2816"/>
                  </a:cubicBezTo>
                  <a:lnTo>
                    <a:pt x="2787" y="4189"/>
                  </a:lnTo>
                  <a:lnTo>
                    <a:pt x="2371" y="4189"/>
                  </a:lnTo>
                  <a:lnTo>
                    <a:pt x="2371" y="2816"/>
                  </a:lnTo>
                  <a:cubicBezTo>
                    <a:pt x="2371" y="2706"/>
                    <a:pt x="2288" y="2622"/>
                    <a:pt x="2177" y="2622"/>
                  </a:cubicBezTo>
                  <a:lnTo>
                    <a:pt x="2108" y="2622"/>
                  </a:lnTo>
                  <a:lnTo>
                    <a:pt x="2580" y="2123"/>
                  </a:lnTo>
                  <a:close/>
                  <a:moveTo>
                    <a:pt x="5006" y="3773"/>
                  </a:moveTo>
                  <a:lnTo>
                    <a:pt x="5006" y="4189"/>
                  </a:lnTo>
                  <a:lnTo>
                    <a:pt x="3162" y="4189"/>
                  </a:lnTo>
                  <a:lnTo>
                    <a:pt x="3162" y="3773"/>
                  </a:lnTo>
                  <a:close/>
                  <a:moveTo>
                    <a:pt x="5589" y="2136"/>
                  </a:moveTo>
                  <a:lnTo>
                    <a:pt x="6060" y="2636"/>
                  </a:lnTo>
                  <a:lnTo>
                    <a:pt x="5991" y="2636"/>
                  </a:lnTo>
                  <a:cubicBezTo>
                    <a:pt x="5894" y="2636"/>
                    <a:pt x="5811" y="2719"/>
                    <a:pt x="5811" y="2830"/>
                  </a:cubicBezTo>
                  <a:lnTo>
                    <a:pt x="5811" y="4189"/>
                  </a:lnTo>
                  <a:lnTo>
                    <a:pt x="5381" y="4189"/>
                  </a:lnTo>
                  <a:lnTo>
                    <a:pt x="5381" y="2830"/>
                  </a:lnTo>
                  <a:cubicBezTo>
                    <a:pt x="5381" y="2719"/>
                    <a:pt x="5298" y="2636"/>
                    <a:pt x="5200" y="2636"/>
                  </a:cubicBezTo>
                  <a:lnTo>
                    <a:pt x="5117" y="2636"/>
                  </a:lnTo>
                  <a:lnTo>
                    <a:pt x="5589" y="2136"/>
                  </a:lnTo>
                  <a:close/>
                  <a:moveTo>
                    <a:pt x="6393" y="4564"/>
                  </a:moveTo>
                  <a:lnTo>
                    <a:pt x="6393" y="7489"/>
                  </a:lnTo>
                  <a:lnTo>
                    <a:pt x="1748" y="7489"/>
                  </a:lnTo>
                  <a:lnTo>
                    <a:pt x="1748" y="4564"/>
                  </a:lnTo>
                  <a:close/>
                  <a:moveTo>
                    <a:pt x="6892" y="3773"/>
                  </a:moveTo>
                  <a:cubicBezTo>
                    <a:pt x="7059" y="3773"/>
                    <a:pt x="7197" y="3912"/>
                    <a:pt x="7197" y="4078"/>
                  </a:cubicBezTo>
                  <a:lnTo>
                    <a:pt x="7197" y="7933"/>
                  </a:lnTo>
                  <a:cubicBezTo>
                    <a:pt x="7197" y="8100"/>
                    <a:pt x="7059" y="8238"/>
                    <a:pt x="6892" y="8238"/>
                  </a:cubicBezTo>
                  <a:lnTo>
                    <a:pt x="1249" y="8238"/>
                  </a:lnTo>
                  <a:cubicBezTo>
                    <a:pt x="1082" y="8238"/>
                    <a:pt x="944" y="8100"/>
                    <a:pt x="944" y="7933"/>
                  </a:cubicBezTo>
                  <a:lnTo>
                    <a:pt x="944" y="4078"/>
                  </a:lnTo>
                  <a:cubicBezTo>
                    <a:pt x="944" y="3912"/>
                    <a:pt x="1082" y="3773"/>
                    <a:pt x="1249" y="3773"/>
                  </a:cubicBezTo>
                  <a:lnTo>
                    <a:pt x="1997" y="3773"/>
                  </a:lnTo>
                  <a:lnTo>
                    <a:pt x="1997" y="4189"/>
                  </a:lnTo>
                  <a:lnTo>
                    <a:pt x="1567" y="4189"/>
                  </a:lnTo>
                  <a:cubicBezTo>
                    <a:pt x="1456" y="4189"/>
                    <a:pt x="1373" y="4272"/>
                    <a:pt x="1373" y="4370"/>
                  </a:cubicBezTo>
                  <a:lnTo>
                    <a:pt x="1373" y="7670"/>
                  </a:lnTo>
                  <a:cubicBezTo>
                    <a:pt x="1373" y="7781"/>
                    <a:pt x="1456" y="7864"/>
                    <a:pt x="1567" y="7864"/>
                  </a:cubicBezTo>
                  <a:lnTo>
                    <a:pt x="6587" y="7864"/>
                  </a:lnTo>
                  <a:cubicBezTo>
                    <a:pt x="6685" y="7864"/>
                    <a:pt x="6768" y="7781"/>
                    <a:pt x="6768" y="7670"/>
                  </a:cubicBezTo>
                  <a:lnTo>
                    <a:pt x="6768" y="4370"/>
                  </a:lnTo>
                  <a:cubicBezTo>
                    <a:pt x="6768" y="4272"/>
                    <a:pt x="6685" y="4189"/>
                    <a:pt x="6587" y="4189"/>
                  </a:cubicBezTo>
                  <a:lnTo>
                    <a:pt x="6186" y="4189"/>
                  </a:lnTo>
                  <a:lnTo>
                    <a:pt x="6186" y="3773"/>
                  </a:lnTo>
                  <a:close/>
                  <a:moveTo>
                    <a:pt x="1678" y="1"/>
                  </a:moveTo>
                  <a:cubicBezTo>
                    <a:pt x="1484" y="1"/>
                    <a:pt x="1317" y="154"/>
                    <a:pt x="1317" y="348"/>
                  </a:cubicBezTo>
                  <a:lnTo>
                    <a:pt x="1317" y="1679"/>
                  </a:lnTo>
                  <a:cubicBezTo>
                    <a:pt x="1317" y="1873"/>
                    <a:pt x="1484" y="2040"/>
                    <a:pt x="1678" y="2040"/>
                  </a:cubicBezTo>
                  <a:lnTo>
                    <a:pt x="2149" y="2040"/>
                  </a:lnTo>
                  <a:lnTo>
                    <a:pt x="1539" y="2691"/>
                  </a:lnTo>
                  <a:cubicBezTo>
                    <a:pt x="1498" y="2733"/>
                    <a:pt x="1484" y="2816"/>
                    <a:pt x="1512" y="2885"/>
                  </a:cubicBezTo>
                  <a:cubicBezTo>
                    <a:pt x="1539" y="2955"/>
                    <a:pt x="1609" y="2996"/>
                    <a:pt x="1678" y="2996"/>
                  </a:cubicBezTo>
                  <a:lnTo>
                    <a:pt x="1997" y="2996"/>
                  </a:lnTo>
                  <a:lnTo>
                    <a:pt x="1997" y="3399"/>
                  </a:lnTo>
                  <a:lnTo>
                    <a:pt x="1249" y="3399"/>
                  </a:lnTo>
                  <a:cubicBezTo>
                    <a:pt x="874" y="3399"/>
                    <a:pt x="583" y="3704"/>
                    <a:pt x="583" y="4078"/>
                  </a:cubicBezTo>
                  <a:lnTo>
                    <a:pt x="583" y="7933"/>
                  </a:lnTo>
                  <a:cubicBezTo>
                    <a:pt x="583" y="8044"/>
                    <a:pt x="596" y="8142"/>
                    <a:pt x="652" y="8238"/>
                  </a:cubicBezTo>
                  <a:lnTo>
                    <a:pt x="180" y="8238"/>
                  </a:lnTo>
                  <a:cubicBezTo>
                    <a:pt x="84" y="8238"/>
                    <a:pt x="1" y="8322"/>
                    <a:pt x="1" y="8419"/>
                  </a:cubicBezTo>
                  <a:lnTo>
                    <a:pt x="1" y="8849"/>
                  </a:lnTo>
                  <a:cubicBezTo>
                    <a:pt x="1" y="9181"/>
                    <a:pt x="278" y="9459"/>
                    <a:pt x="611" y="9459"/>
                  </a:cubicBezTo>
                  <a:lnTo>
                    <a:pt x="3120" y="9459"/>
                  </a:lnTo>
                  <a:cubicBezTo>
                    <a:pt x="3218" y="9459"/>
                    <a:pt x="3301" y="9376"/>
                    <a:pt x="3301" y="9279"/>
                  </a:cubicBezTo>
                  <a:cubicBezTo>
                    <a:pt x="3301" y="9181"/>
                    <a:pt x="3218" y="9098"/>
                    <a:pt x="3120" y="9098"/>
                  </a:cubicBezTo>
                  <a:lnTo>
                    <a:pt x="611" y="9098"/>
                  </a:lnTo>
                  <a:cubicBezTo>
                    <a:pt x="472" y="9098"/>
                    <a:pt x="374" y="8987"/>
                    <a:pt x="374" y="8849"/>
                  </a:cubicBezTo>
                  <a:lnTo>
                    <a:pt x="374" y="8613"/>
                  </a:lnTo>
                  <a:lnTo>
                    <a:pt x="7780" y="8613"/>
                  </a:lnTo>
                  <a:lnTo>
                    <a:pt x="7780" y="8849"/>
                  </a:lnTo>
                  <a:cubicBezTo>
                    <a:pt x="7780" y="8987"/>
                    <a:pt x="7669" y="9098"/>
                    <a:pt x="7530" y="9098"/>
                  </a:cubicBezTo>
                  <a:lnTo>
                    <a:pt x="4784" y="9098"/>
                  </a:lnTo>
                  <a:cubicBezTo>
                    <a:pt x="4688" y="9098"/>
                    <a:pt x="4605" y="9181"/>
                    <a:pt x="4605" y="9279"/>
                  </a:cubicBezTo>
                  <a:cubicBezTo>
                    <a:pt x="4605" y="9376"/>
                    <a:pt x="4688" y="9459"/>
                    <a:pt x="4784" y="9459"/>
                  </a:cubicBezTo>
                  <a:lnTo>
                    <a:pt x="7530" y="9459"/>
                  </a:lnTo>
                  <a:cubicBezTo>
                    <a:pt x="7863" y="9459"/>
                    <a:pt x="8140" y="9181"/>
                    <a:pt x="8140" y="8849"/>
                  </a:cubicBezTo>
                  <a:lnTo>
                    <a:pt x="8140" y="8419"/>
                  </a:lnTo>
                  <a:cubicBezTo>
                    <a:pt x="8140" y="8322"/>
                    <a:pt x="8057" y="8238"/>
                    <a:pt x="7961" y="8238"/>
                  </a:cubicBezTo>
                  <a:lnTo>
                    <a:pt x="7489" y="8238"/>
                  </a:lnTo>
                  <a:cubicBezTo>
                    <a:pt x="7545" y="8142"/>
                    <a:pt x="7572" y="8044"/>
                    <a:pt x="7572" y="7933"/>
                  </a:cubicBezTo>
                  <a:lnTo>
                    <a:pt x="7572" y="4078"/>
                  </a:lnTo>
                  <a:cubicBezTo>
                    <a:pt x="7572" y="3704"/>
                    <a:pt x="7267" y="3399"/>
                    <a:pt x="6892" y="3399"/>
                  </a:cubicBezTo>
                  <a:lnTo>
                    <a:pt x="6186" y="3399"/>
                  </a:lnTo>
                  <a:lnTo>
                    <a:pt x="6186" y="3011"/>
                  </a:lnTo>
                  <a:lnTo>
                    <a:pt x="6491" y="3011"/>
                  </a:lnTo>
                  <a:cubicBezTo>
                    <a:pt x="6559" y="3011"/>
                    <a:pt x="6629" y="2968"/>
                    <a:pt x="6657" y="2900"/>
                  </a:cubicBezTo>
                  <a:cubicBezTo>
                    <a:pt x="6685" y="2830"/>
                    <a:pt x="6685" y="2761"/>
                    <a:pt x="6629" y="2706"/>
                  </a:cubicBezTo>
                  <a:lnTo>
                    <a:pt x="6005" y="2040"/>
                  </a:lnTo>
                  <a:lnTo>
                    <a:pt x="6491" y="2040"/>
                  </a:lnTo>
                  <a:cubicBezTo>
                    <a:pt x="6698" y="2040"/>
                    <a:pt x="6851" y="1873"/>
                    <a:pt x="6851" y="1679"/>
                  </a:cubicBezTo>
                  <a:lnTo>
                    <a:pt x="6851" y="598"/>
                  </a:lnTo>
                  <a:cubicBezTo>
                    <a:pt x="6851" y="403"/>
                    <a:pt x="6698" y="250"/>
                    <a:pt x="6491" y="250"/>
                  </a:cubicBezTo>
                  <a:lnTo>
                    <a:pt x="5506" y="250"/>
                  </a:lnTo>
                  <a:lnTo>
                    <a:pt x="5422" y="139"/>
                  </a:lnTo>
                  <a:cubicBezTo>
                    <a:pt x="5367" y="43"/>
                    <a:pt x="5256" y="1"/>
                    <a:pt x="5145" y="1"/>
                  </a:cubicBezTo>
                  <a:lnTo>
                    <a:pt x="4688" y="1"/>
                  </a:lnTo>
                  <a:cubicBezTo>
                    <a:pt x="4494" y="1"/>
                    <a:pt x="4341" y="154"/>
                    <a:pt x="4341" y="348"/>
                  </a:cubicBezTo>
                  <a:lnTo>
                    <a:pt x="4341" y="1679"/>
                  </a:lnTo>
                  <a:cubicBezTo>
                    <a:pt x="4341" y="1873"/>
                    <a:pt x="4494" y="2040"/>
                    <a:pt x="4688" y="2040"/>
                  </a:cubicBezTo>
                  <a:lnTo>
                    <a:pt x="5187" y="2040"/>
                  </a:lnTo>
                  <a:lnTo>
                    <a:pt x="4563" y="2706"/>
                  </a:lnTo>
                  <a:cubicBezTo>
                    <a:pt x="4507" y="2761"/>
                    <a:pt x="4494" y="2830"/>
                    <a:pt x="4521" y="2900"/>
                  </a:cubicBezTo>
                  <a:cubicBezTo>
                    <a:pt x="4563" y="2968"/>
                    <a:pt x="4618" y="3011"/>
                    <a:pt x="4701" y="3011"/>
                  </a:cubicBezTo>
                  <a:lnTo>
                    <a:pt x="5006" y="3011"/>
                  </a:lnTo>
                  <a:lnTo>
                    <a:pt x="5006" y="3399"/>
                  </a:lnTo>
                  <a:lnTo>
                    <a:pt x="3162" y="3399"/>
                  </a:lnTo>
                  <a:lnTo>
                    <a:pt x="3162" y="2996"/>
                  </a:lnTo>
                  <a:lnTo>
                    <a:pt x="3481" y="2996"/>
                  </a:lnTo>
                  <a:cubicBezTo>
                    <a:pt x="3551" y="2996"/>
                    <a:pt x="3619" y="2955"/>
                    <a:pt x="3647" y="2885"/>
                  </a:cubicBezTo>
                  <a:cubicBezTo>
                    <a:pt x="3675" y="2816"/>
                    <a:pt x="3662" y="2733"/>
                    <a:pt x="3606" y="2691"/>
                  </a:cubicBezTo>
                  <a:lnTo>
                    <a:pt x="2996" y="2040"/>
                  </a:lnTo>
                  <a:lnTo>
                    <a:pt x="3481" y="2040"/>
                  </a:lnTo>
                  <a:cubicBezTo>
                    <a:pt x="3675" y="2040"/>
                    <a:pt x="3828" y="1873"/>
                    <a:pt x="3828" y="1679"/>
                  </a:cubicBezTo>
                  <a:lnTo>
                    <a:pt x="3828" y="598"/>
                  </a:lnTo>
                  <a:cubicBezTo>
                    <a:pt x="3828" y="403"/>
                    <a:pt x="3675" y="250"/>
                    <a:pt x="3481" y="250"/>
                  </a:cubicBezTo>
                  <a:lnTo>
                    <a:pt x="2482" y="250"/>
                  </a:lnTo>
                  <a:lnTo>
                    <a:pt x="2414" y="139"/>
                  </a:lnTo>
                  <a:cubicBezTo>
                    <a:pt x="2344" y="43"/>
                    <a:pt x="2233" y="1"/>
                    <a:pt x="21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9"/>
            <p:cNvSpPr/>
            <p:nvPr/>
          </p:nvSpPr>
          <p:spPr>
            <a:xfrm>
              <a:off x="7834659" y="4383059"/>
              <a:ext cx="96605" cy="111339"/>
            </a:xfrm>
            <a:custGeom>
              <a:rect b="b" l="l" r="r" t="t"/>
              <a:pathLst>
                <a:path extrusionOk="0" h="2335" w="2026">
                  <a:moveTo>
                    <a:pt x="764" y="1613"/>
                  </a:moveTo>
                  <a:cubicBezTo>
                    <a:pt x="861" y="1613"/>
                    <a:pt x="944" y="1682"/>
                    <a:pt x="944" y="1779"/>
                  </a:cubicBezTo>
                  <a:lnTo>
                    <a:pt x="944" y="1793"/>
                  </a:lnTo>
                  <a:cubicBezTo>
                    <a:pt x="944" y="1890"/>
                    <a:pt x="861" y="1973"/>
                    <a:pt x="764" y="1973"/>
                  </a:cubicBezTo>
                  <a:lnTo>
                    <a:pt x="542" y="1973"/>
                  </a:lnTo>
                  <a:cubicBezTo>
                    <a:pt x="445" y="1973"/>
                    <a:pt x="376" y="1890"/>
                    <a:pt x="376" y="1793"/>
                  </a:cubicBezTo>
                  <a:lnTo>
                    <a:pt x="376" y="1779"/>
                  </a:lnTo>
                  <a:cubicBezTo>
                    <a:pt x="376" y="1682"/>
                    <a:pt x="445" y="1613"/>
                    <a:pt x="542" y="1613"/>
                  </a:cubicBezTo>
                  <a:close/>
                  <a:moveTo>
                    <a:pt x="1111" y="1"/>
                  </a:moveTo>
                  <a:cubicBezTo>
                    <a:pt x="1097" y="1"/>
                    <a:pt x="1083" y="2"/>
                    <a:pt x="1069" y="4"/>
                  </a:cubicBezTo>
                  <a:cubicBezTo>
                    <a:pt x="999" y="32"/>
                    <a:pt x="944" y="101"/>
                    <a:pt x="944" y="184"/>
                  </a:cubicBezTo>
                  <a:lnTo>
                    <a:pt x="944" y="1266"/>
                  </a:lnTo>
                  <a:cubicBezTo>
                    <a:pt x="889" y="1252"/>
                    <a:pt x="820" y="1238"/>
                    <a:pt x="764" y="1238"/>
                  </a:cubicBezTo>
                  <a:lnTo>
                    <a:pt x="542" y="1238"/>
                  </a:lnTo>
                  <a:cubicBezTo>
                    <a:pt x="251" y="1238"/>
                    <a:pt x="1" y="1474"/>
                    <a:pt x="1" y="1779"/>
                  </a:cubicBezTo>
                  <a:lnTo>
                    <a:pt x="1" y="1793"/>
                  </a:lnTo>
                  <a:cubicBezTo>
                    <a:pt x="1" y="2098"/>
                    <a:pt x="251" y="2334"/>
                    <a:pt x="542" y="2334"/>
                  </a:cubicBezTo>
                  <a:lnTo>
                    <a:pt x="764" y="2334"/>
                  </a:lnTo>
                  <a:cubicBezTo>
                    <a:pt x="1069" y="2334"/>
                    <a:pt x="1305" y="2098"/>
                    <a:pt x="1305" y="1793"/>
                  </a:cubicBezTo>
                  <a:lnTo>
                    <a:pt x="1305" y="1779"/>
                  </a:lnTo>
                  <a:lnTo>
                    <a:pt x="1305" y="572"/>
                  </a:lnTo>
                  <a:cubicBezTo>
                    <a:pt x="1347" y="600"/>
                    <a:pt x="1388" y="614"/>
                    <a:pt x="1443" y="628"/>
                  </a:cubicBezTo>
                  <a:cubicBezTo>
                    <a:pt x="1596" y="670"/>
                    <a:pt x="1624" y="781"/>
                    <a:pt x="1637" y="794"/>
                  </a:cubicBezTo>
                  <a:lnTo>
                    <a:pt x="1637" y="809"/>
                  </a:lnTo>
                  <a:cubicBezTo>
                    <a:pt x="1660" y="888"/>
                    <a:pt x="1740" y="940"/>
                    <a:pt x="1822" y="940"/>
                  </a:cubicBezTo>
                  <a:cubicBezTo>
                    <a:pt x="1839" y="940"/>
                    <a:pt x="1857" y="938"/>
                    <a:pt x="1874" y="933"/>
                  </a:cubicBezTo>
                  <a:cubicBezTo>
                    <a:pt x="1970" y="892"/>
                    <a:pt x="2026" y="794"/>
                    <a:pt x="1985" y="698"/>
                  </a:cubicBezTo>
                  <a:lnTo>
                    <a:pt x="1985" y="683"/>
                  </a:lnTo>
                  <a:cubicBezTo>
                    <a:pt x="1985" y="670"/>
                    <a:pt x="1957" y="600"/>
                    <a:pt x="1901" y="517"/>
                  </a:cubicBezTo>
                  <a:cubicBezTo>
                    <a:pt x="1804" y="406"/>
                    <a:pt x="1693" y="323"/>
                    <a:pt x="1541" y="282"/>
                  </a:cubicBezTo>
                  <a:cubicBezTo>
                    <a:pt x="1374" y="226"/>
                    <a:pt x="1291" y="115"/>
                    <a:pt x="1277" y="101"/>
                  </a:cubicBezTo>
                  <a:cubicBezTo>
                    <a:pt x="1243" y="31"/>
                    <a:pt x="1179" y="1"/>
                    <a:pt x="11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9"/>
            <p:cNvSpPr/>
            <p:nvPr/>
          </p:nvSpPr>
          <p:spPr>
            <a:xfrm>
              <a:off x="7863126" y="4585952"/>
              <a:ext cx="20551" cy="17547"/>
            </a:xfrm>
            <a:custGeom>
              <a:rect b="b" l="l" r="r" t="t"/>
              <a:pathLst>
                <a:path extrusionOk="0" h="368" w="431">
                  <a:moveTo>
                    <a:pt x="224" y="1"/>
                  </a:moveTo>
                  <a:cubicBezTo>
                    <a:pt x="185" y="1"/>
                    <a:pt x="145" y="12"/>
                    <a:pt x="112" y="34"/>
                  </a:cubicBezTo>
                  <a:cubicBezTo>
                    <a:pt x="29" y="89"/>
                    <a:pt x="1" y="200"/>
                    <a:pt x="56" y="284"/>
                  </a:cubicBezTo>
                  <a:cubicBezTo>
                    <a:pt x="101" y="337"/>
                    <a:pt x="163" y="368"/>
                    <a:pt x="223" y="368"/>
                  </a:cubicBezTo>
                  <a:cubicBezTo>
                    <a:pt x="257" y="368"/>
                    <a:pt x="290" y="359"/>
                    <a:pt x="319" y="339"/>
                  </a:cubicBezTo>
                  <a:cubicBezTo>
                    <a:pt x="402" y="284"/>
                    <a:pt x="430" y="159"/>
                    <a:pt x="375" y="76"/>
                  </a:cubicBezTo>
                  <a:cubicBezTo>
                    <a:pt x="341" y="26"/>
                    <a:pt x="283" y="1"/>
                    <a:pt x="2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39"/>
          <p:cNvGrpSpPr/>
          <p:nvPr/>
        </p:nvGrpSpPr>
        <p:grpSpPr>
          <a:xfrm>
            <a:off x="1790035" y="3184379"/>
            <a:ext cx="410826" cy="262675"/>
            <a:chOff x="7652841" y="3500626"/>
            <a:chExt cx="451706" cy="288813"/>
          </a:xfrm>
        </p:grpSpPr>
        <p:sp>
          <p:nvSpPr>
            <p:cNvPr id="691" name="Google Shape;691;p39"/>
            <p:cNvSpPr/>
            <p:nvPr/>
          </p:nvSpPr>
          <p:spPr>
            <a:xfrm>
              <a:off x="7727561" y="3500626"/>
              <a:ext cx="299637" cy="288813"/>
            </a:xfrm>
            <a:custGeom>
              <a:rect b="b" l="l" r="r" t="t"/>
              <a:pathLst>
                <a:path extrusionOk="0" h="6057" w="6284">
                  <a:moveTo>
                    <a:pt x="4397" y="426"/>
                  </a:moveTo>
                  <a:lnTo>
                    <a:pt x="4397" y="939"/>
                  </a:lnTo>
                  <a:lnTo>
                    <a:pt x="2885" y="1397"/>
                  </a:lnTo>
                  <a:lnTo>
                    <a:pt x="2885" y="870"/>
                  </a:lnTo>
                  <a:lnTo>
                    <a:pt x="4397" y="426"/>
                  </a:lnTo>
                  <a:close/>
                  <a:moveTo>
                    <a:pt x="4105" y="2548"/>
                  </a:moveTo>
                  <a:cubicBezTo>
                    <a:pt x="4272" y="2548"/>
                    <a:pt x="4397" y="2686"/>
                    <a:pt x="4397" y="2839"/>
                  </a:cubicBezTo>
                  <a:cubicBezTo>
                    <a:pt x="4397" y="3006"/>
                    <a:pt x="4272" y="3130"/>
                    <a:pt x="4105" y="3130"/>
                  </a:cubicBezTo>
                  <a:lnTo>
                    <a:pt x="3842" y="3130"/>
                  </a:lnTo>
                  <a:cubicBezTo>
                    <a:pt x="3689" y="3130"/>
                    <a:pt x="3551" y="3006"/>
                    <a:pt x="3551" y="2839"/>
                  </a:cubicBezTo>
                  <a:cubicBezTo>
                    <a:pt x="3551" y="2686"/>
                    <a:pt x="3689" y="2548"/>
                    <a:pt x="3842" y="2548"/>
                  </a:cubicBezTo>
                  <a:close/>
                  <a:moveTo>
                    <a:pt x="2234" y="2936"/>
                  </a:moveTo>
                  <a:cubicBezTo>
                    <a:pt x="2386" y="2936"/>
                    <a:pt x="2524" y="3061"/>
                    <a:pt x="2524" y="3228"/>
                  </a:cubicBezTo>
                  <a:cubicBezTo>
                    <a:pt x="2524" y="3380"/>
                    <a:pt x="2386" y="3518"/>
                    <a:pt x="2234" y="3518"/>
                  </a:cubicBezTo>
                  <a:lnTo>
                    <a:pt x="1970" y="3518"/>
                  </a:lnTo>
                  <a:cubicBezTo>
                    <a:pt x="1803" y="3518"/>
                    <a:pt x="1665" y="3380"/>
                    <a:pt x="1665" y="3228"/>
                  </a:cubicBezTo>
                  <a:cubicBezTo>
                    <a:pt x="1665" y="3061"/>
                    <a:pt x="1803" y="2936"/>
                    <a:pt x="1970" y="2936"/>
                  </a:cubicBezTo>
                  <a:close/>
                  <a:moveTo>
                    <a:pt x="4590" y="0"/>
                  </a:moveTo>
                  <a:cubicBezTo>
                    <a:pt x="4572" y="0"/>
                    <a:pt x="4554" y="4"/>
                    <a:pt x="4536" y="10"/>
                  </a:cubicBezTo>
                  <a:lnTo>
                    <a:pt x="2650" y="551"/>
                  </a:lnTo>
                  <a:cubicBezTo>
                    <a:pt x="2580" y="565"/>
                    <a:pt x="2524" y="648"/>
                    <a:pt x="2524" y="731"/>
                  </a:cubicBezTo>
                  <a:lnTo>
                    <a:pt x="2524" y="745"/>
                  </a:lnTo>
                  <a:cubicBezTo>
                    <a:pt x="2302" y="662"/>
                    <a:pt x="2081" y="620"/>
                    <a:pt x="1845" y="620"/>
                  </a:cubicBezTo>
                  <a:cubicBezTo>
                    <a:pt x="819" y="620"/>
                    <a:pt x="0" y="1438"/>
                    <a:pt x="0" y="2451"/>
                  </a:cubicBezTo>
                  <a:cubicBezTo>
                    <a:pt x="0" y="2978"/>
                    <a:pt x="222" y="3491"/>
                    <a:pt x="625" y="3838"/>
                  </a:cubicBezTo>
                  <a:lnTo>
                    <a:pt x="3010" y="6001"/>
                  </a:lnTo>
                  <a:cubicBezTo>
                    <a:pt x="3051" y="6029"/>
                    <a:pt x="3093" y="6057"/>
                    <a:pt x="3135" y="6057"/>
                  </a:cubicBezTo>
                  <a:cubicBezTo>
                    <a:pt x="3190" y="6057"/>
                    <a:pt x="3232" y="6029"/>
                    <a:pt x="3260" y="6001"/>
                  </a:cubicBezTo>
                  <a:lnTo>
                    <a:pt x="4009" y="5321"/>
                  </a:lnTo>
                  <a:cubicBezTo>
                    <a:pt x="4092" y="5266"/>
                    <a:pt x="4092" y="5141"/>
                    <a:pt x="4022" y="5072"/>
                  </a:cubicBezTo>
                  <a:cubicBezTo>
                    <a:pt x="3986" y="5028"/>
                    <a:pt x="3939" y="5007"/>
                    <a:pt x="3890" y="5007"/>
                  </a:cubicBezTo>
                  <a:cubicBezTo>
                    <a:pt x="3845" y="5007"/>
                    <a:pt x="3799" y="5025"/>
                    <a:pt x="3759" y="5058"/>
                  </a:cubicBezTo>
                  <a:lnTo>
                    <a:pt x="3135" y="5613"/>
                  </a:lnTo>
                  <a:lnTo>
                    <a:pt x="888" y="3574"/>
                  </a:lnTo>
                  <a:cubicBezTo>
                    <a:pt x="875" y="3574"/>
                    <a:pt x="875" y="3574"/>
                    <a:pt x="875" y="3561"/>
                  </a:cubicBezTo>
                  <a:cubicBezTo>
                    <a:pt x="555" y="3283"/>
                    <a:pt x="361" y="2880"/>
                    <a:pt x="361" y="2451"/>
                  </a:cubicBezTo>
                  <a:cubicBezTo>
                    <a:pt x="361" y="1647"/>
                    <a:pt x="1027" y="981"/>
                    <a:pt x="1845" y="981"/>
                  </a:cubicBezTo>
                  <a:cubicBezTo>
                    <a:pt x="2081" y="981"/>
                    <a:pt x="2317" y="1037"/>
                    <a:pt x="2524" y="1147"/>
                  </a:cubicBezTo>
                  <a:lnTo>
                    <a:pt x="2524" y="2631"/>
                  </a:lnTo>
                  <a:cubicBezTo>
                    <a:pt x="2428" y="2590"/>
                    <a:pt x="2330" y="2562"/>
                    <a:pt x="2234" y="2562"/>
                  </a:cubicBezTo>
                  <a:lnTo>
                    <a:pt x="1970" y="2562"/>
                  </a:lnTo>
                  <a:cubicBezTo>
                    <a:pt x="1596" y="2562"/>
                    <a:pt x="1304" y="2853"/>
                    <a:pt x="1304" y="3228"/>
                  </a:cubicBezTo>
                  <a:cubicBezTo>
                    <a:pt x="1304" y="3588"/>
                    <a:pt x="1596" y="3879"/>
                    <a:pt x="1970" y="3879"/>
                  </a:cubicBezTo>
                  <a:lnTo>
                    <a:pt x="2234" y="3879"/>
                  </a:lnTo>
                  <a:cubicBezTo>
                    <a:pt x="2594" y="3879"/>
                    <a:pt x="2885" y="3588"/>
                    <a:pt x="2885" y="3228"/>
                  </a:cubicBezTo>
                  <a:lnTo>
                    <a:pt x="2885" y="1771"/>
                  </a:lnTo>
                  <a:lnTo>
                    <a:pt x="4397" y="1327"/>
                  </a:lnTo>
                  <a:lnTo>
                    <a:pt x="4397" y="2243"/>
                  </a:lnTo>
                  <a:cubicBezTo>
                    <a:pt x="4314" y="2201"/>
                    <a:pt x="4216" y="2187"/>
                    <a:pt x="4105" y="2187"/>
                  </a:cubicBezTo>
                  <a:lnTo>
                    <a:pt x="3842" y="2187"/>
                  </a:lnTo>
                  <a:cubicBezTo>
                    <a:pt x="3482" y="2187"/>
                    <a:pt x="3190" y="2479"/>
                    <a:pt x="3190" y="2839"/>
                  </a:cubicBezTo>
                  <a:cubicBezTo>
                    <a:pt x="3190" y="3200"/>
                    <a:pt x="3482" y="3505"/>
                    <a:pt x="3842" y="3505"/>
                  </a:cubicBezTo>
                  <a:lnTo>
                    <a:pt x="4105" y="3505"/>
                  </a:lnTo>
                  <a:cubicBezTo>
                    <a:pt x="4480" y="3505"/>
                    <a:pt x="4771" y="3200"/>
                    <a:pt x="4771" y="2839"/>
                  </a:cubicBezTo>
                  <a:lnTo>
                    <a:pt x="4771" y="1022"/>
                  </a:lnTo>
                  <a:cubicBezTo>
                    <a:pt x="5063" y="1092"/>
                    <a:pt x="5326" y="1244"/>
                    <a:pt x="5520" y="1466"/>
                  </a:cubicBezTo>
                  <a:cubicBezTo>
                    <a:pt x="5769" y="1730"/>
                    <a:pt x="5908" y="2091"/>
                    <a:pt x="5908" y="2451"/>
                  </a:cubicBezTo>
                  <a:cubicBezTo>
                    <a:pt x="5908" y="2880"/>
                    <a:pt x="5728" y="3283"/>
                    <a:pt x="5409" y="3561"/>
                  </a:cubicBezTo>
                  <a:cubicBezTo>
                    <a:pt x="5409" y="3574"/>
                    <a:pt x="5396" y="3574"/>
                    <a:pt x="5396" y="3574"/>
                  </a:cubicBezTo>
                  <a:lnTo>
                    <a:pt x="4952" y="3977"/>
                  </a:lnTo>
                  <a:cubicBezTo>
                    <a:pt x="4882" y="4045"/>
                    <a:pt x="4882" y="4156"/>
                    <a:pt x="4937" y="4239"/>
                  </a:cubicBezTo>
                  <a:cubicBezTo>
                    <a:pt x="4976" y="4278"/>
                    <a:pt x="5031" y="4299"/>
                    <a:pt x="5084" y="4299"/>
                  </a:cubicBezTo>
                  <a:cubicBezTo>
                    <a:pt x="5127" y="4299"/>
                    <a:pt x="5170" y="4285"/>
                    <a:pt x="5201" y="4254"/>
                  </a:cubicBezTo>
                  <a:lnTo>
                    <a:pt x="5658" y="3838"/>
                  </a:lnTo>
                  <a:cubicBezTo>
                    <a:pt x="6061" y="3491"/>
                    <a:pt x="6283" y="2991"/>
                    <a:pt x="6283" y="2464"/>
                  </a:cubicBezTo>
                  <a:cubicBezTo>
                    <a:pt x="6283" y="1993"/>
                    <a:pt x="6102" y="1549"/>
                    <a:pt x="5797" y="1216"/>
                  </a:cubicBezTo>
                  <a:cubicBezTo>
                    <a:pt x="5520" y="911"/>
                    <a:pt x="5159" y="717"/>
                    <a:pt x="4771" y="648"/>
                  </a:cubicBezTo>
                  <a:lnTo>
                    <a:pt x="4771" y="190"/>
                  </a:lnTo>
                  <a:cubicBezTo>
                    <a:pt x="4771" y="86"/>
                    <a:pt x="4684" y="0"/>
                    <a:pt x="45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9"/>
            <p:cNvSpPr/>
            <p:nvPr/>
          </p:nvSpPr>
          <p:spPr>
            <a:xfrm>
              <a:off x="8038363" y="3565667"/>
              <a:ext cx="31757" cy="101993"/>
            </a:xfrm>
            <a:custGeom>
              <a:rect b="b" l="l" r="r" t="t"/>
              <a:pathLst>
                <a:path extrusionOk="0" h="2139" w="666">
                  <a:moveTo>
                    <a:pt x="205" y="0"/>
                  </a:moveTo>
                  <a:cubicBezTo>
                    <a:pt x="178" y="0"/>
                    <a:pt x="150" y="6"/>
                    <a:pt x="126" y="19"/>
                  </a:cubicBezTo>
                  <a:cubicBezTo>
                    <a:pt x="28" y="74"/>
                    <a:pt x="0" y="185"/>
                    <a:pt x="42" y="268"/>
                  </a:cubicBezTo>
                  <a:cubicBezTo>
                    <a:pt x="278" y="712"/>
                    <a:pt x="278" y="1433"/>
                    <a:pt x="42" y="1864"/>
                  </a:cubicBezTo>
                  <a:cubicBezTo>
                    <a:pt x="0" y="1960"/>
                    <a:pt x="28" y="2071"/>
                    <a:pt x="126" y="2113"/>
                  </a:cubicBezTo>
                  <a:cubicBezTo>
                    <a:pt x="152" y="2131"/>
                    <a:pt x="180" y="2138"/>
                    <a:pt x="209" y="2138"/>
                  </a:cubicBezTo>
                  <a:cubicBezTo>
                    <a:pt x="273" y="2138"/>
                    <a:pt x="337" y="2101"/>
                    <a:pt x="375" y="2043"/>
                  </a:cubicBezTo>
                  <a:cubicBezTo>
                    <a:pt x="666" y="1503"/>
                    <a:pt x="666" y="643"/>
                    <a:pt x="375" y="102"/>
                  </a:cubicBezTo>
                  <a:cubicBezTo>
                    <a:pt x="336" y="34"/>
                    <a:pt x="270" y="0"/>
                    <a:pt x="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9"/>
            <p:cNvSpPr/>
            <p:nvPr/>
          </p:nvSpPr>
          <p:spPr>
            <a:xfrm>
              <a:off x="8068785" y="3533576"/>
              <a:ext cx="35762" cy="166460"/>
            </a:xfrm>
            <a:custGeom>
              <a:rect b="b" l="l" r="r" t="t"/>
              <a:pathLst>
                <a:path extrusionOk="0" h="3491" w="750">
                  <a:moveTo>
                    <a:pt x="218" y="1"/>
                  </a:moveTo>
                  <a:cubicBezTo>
                    <a:pt x="187" y="1"/>
                    <a:pt x="156" y="9"/>
                    <a:pt x="126" y="26"/>
                  </a:cubicBezTo>
                  <a:cubicBezTo>
                    <a:pt x="42" y="68"/>
                    <a:pt x="0" y="179"/>
                    <a:pt x="56" y="276"/>
                  </a:cubicBezTo>
                  <a:cubicBezTo>
                    <a:pt x="264" y="664"/>
                    <a:pt x="375" y="1191"/>
                    <a:pt x="375" y="1746"/>
                  </a:cubicBezTo>
                  <a:cubicBezTo>
                    <a:pt x="375" y="2300"/>
                    <a:pt x="264" y="2827"/>
                    <a:pt x="56" y="3216"/>
                  </a:cubicBezTo>
                  <a:cubicBezTo>
                    <a:pt x="0" y="3313"/>
                    <a:pt x="42" y="3424"/>
                    <a:pt x="126" y="3465"/>
                  </a:cubicBezTo>
                  <a:cubicBezTo>
                    <a:pt x="156" y="3483"/>
                    <a:pt x="188" y="3491"/>
                    <a:pt x="219" y="3491"/>
                  </a:cubicBezTo>
                  <a:cubicBezTo>
                    <a:pt x="285" y="3491"/>
                    <a:pt x="346" y="3453"/>
                    <a:pt x="375" y="3397"/>
                  </a:cubicBezTo>
                  <a:cubicBezTo>
                    <a:pt x="610" y="2953"/>
                    <a:pt x="749" y="2370"/>
                    <a:pt x="749" y="1746"/>
                  </a:cubicBezTo>
                  <a:cubicBezTo>
                    <a:pt x="749" y="1122"/>
                    <a:pt x="610" y="540"/>
                    <a:pt x="375" y="96"/>
                  </a:cubicBezTo>
                  <a:cubicBezTo>
                    <a:pt x="346" y="39"/>
                    <a:pt x="285" y="1"/>
                    <a:pt x="2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9"/>
            <p:cNvSpPr/>
            <p:nvPr/>
          </p:nvSpPr>
          <p:spPr>
            <a:xfrm>
              <a:off x="7686554" y="3565667"/>
              <a:ext cx="31804" cy="101993"/>
            </a:xfrm>
            <a:custGeom>
              <a:rect b="b" l="l" r="r" t="t"/>
              <a:pathLst>
                <a:path extrusionOk="0" h="2139" w="667">
                  <a:moveTo>
                    <a:pt x="462" y="0"/>
                  </a:moveTo>
                  <a:cubicBezTo>
                    <a:pt x="397" y="0"/>
                    <a:pt x="331" y="34"/>
                    <a:pt x="292" y="102"/>
                  </a:cubicBezTo>
                  <a:cubicBezTo>
                    <a:pt x="1" y="643"/>
                    <a:pt x="1" y="1503"/>
                    <a:pt x="292" y="2043"/>
                  </a:cubicBezTo>
                  <a:cubicBezTo>
                    <a:pt x="330" y="2101"/>
                    <a:pt x="395" y="2138"/>
                    <a:pt x="458" y="2138"/>
                  </a:cubicBezTo>
                  <a:cubicBezTo>
                    <a:pt x="487" y="2138"/>
                    <a:pt x="516" y="2131"/>
                    <a:pt x="542" y="2113"/>
                  </a:cubicBezTo>
                  <a:cubicBezTo>
                    <a:pt x="638" y="2071"/>
                    <a:pt x="666" y="1960"/>
                    <a:pt x="611" y="1864"/>
                  </a:cubicBezTo>
                  <a:cubicBezTo>
                    <a:pt x="389" y="1433"/>
                    <a:pt x="389" y="712"/>
                    <a:pt x="611" y="268"/>
                  </a:cubicBezTo>
                  <a:cubicBezTo>
                    <a:pt x="666" y="185"/>
                    <a:pt x="638" y="74"/>
                    <a:pt x="542" y="19"/>
                  </a:cubicBezTo>
                  <a:cubicBezTo>
                    <a:pt x="517" y="6"/>
                    <a:pt x="490" y="0"/>
                    <a:pt x="4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9"/>
            <p:cNvSpPr/>
            <p:nvPr/>
          </p:nvSpPr>
          <p:spPr>
            <a:xfrm>
              <a:off x="7652841" y="3533576"/>
              <a:ext cx="35762" cy="166603"/>
            </a:xfrm>
            <a:custGeom>
              <a:rect b="b" l="l" r="r" t="t"/>
              <a:pathLst>
                <a:path extrusionOk="0" h="3494" w="750">
                  <a:moveTo>
                    <a:pt x="532" y="1"/>
                  </a:moveTo>
                  <a:cubicBezTo>
                    <a:pt x="465" y="1"/>
                    <a:pt x="404" y="39"/>
                    <a:pt x="375" y="96"/>
                  </a:cubicBezTo>
                  <a:cubicBezTo>
                    <a:pt x="140" y="540"/>
                    <a:pt x="1" y="1122"/>
                    <a:pt x="1" y="1746"/>
                  </a:cubicBezTo>
                  <a:cubicBezTo>
                    <a:pt x="1" y="2370"/>
                    <a:pt x="140" y="2953"/>
                    <a:pt x="375" y="3397"/>
                  </a:cubicBezTo>
                  <a:cubicBezTo>
                    <a:pt x="402" y="3452"/>
                    <a:pt x="472" y="3493"/>
                    <a:pt x="541" y="3493"/>
                  </a:cubicBezTo>
                  <a:cubicBezTo>
                    <a:pt x="569" y="3493"/>
                    <a:pt x="597" y="3480"/>
                    <a:pt x="624" y="3465"/>
                  </a:cubicBezTo>
                  <a:cubicBezTo>
                    <a:pt x="708" y="3424"/>
                    <a:pt x="750" y="3313"/>
                    <a:pt x="694" y="3216"/>
                  </a:cubicBezTo>
                  <a:cubicBezTo>
                    <a:pt x="486" y="2827"/>
                    <a:pt x="375" y="2300"/>
                    <a:pt x="375" y="1746"/>
                  </a:cubicBezTo>
                  <a:cubicBezTo>
                    <a:pt x="375" y="1191"/>
                    <a:pt x="486" y="664"/>
                    <a:pt x="694" y="276"/>
                  </a:cubicBezTo>
                  <a:cubicBezTo>
                    <a:pt x="750" y="179"/>
                    <a:pt x="708" y="68"/>
                    <a:pt x="624" y="26"/>
                  </a:cubicBezTo>
                  <a:cubicBezTo>
                    <a:pt x="594" y="9"/>
                    <a:pt x="563" y="1"/>
                    <a:pt x="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9"/>
            <p:cNvSpPr/>
            <p:nvPr/>
          </p:nvSpPr>
          <p:spPr>
            <a:xfrm>
              <a:off x="7931933" y="3713724"/>
              <a:ext cx="19168" cy="17643"/>
            </a:xfrm>
            <a:custGeom>
              <a:rect b="b" l="l" r="r" t="t"/>
              <a:pathLst>
                <a:path extrusionOk="0" h="370" w="402">
                  <a:moveTo>
                    <a:pt x="192" y="1"/>
                  </a:moveTo>
                  <a:cubicBezTo>
                    <a:pt x="111" y="1"/>
                    <a:pt x="37" y="63"/>
                    <a:pt x="13" y="145"/>
                  </a:cubicBezTo>
                  <a:cubicBezTo>
                    <a:pt x="0" y="242"/>
                    <a:pt x="69" y="340"/>
                    <a:pt x="167" y="367"/>
                  </a:cubicBezTo>
                  <a:cubicBezTo>
                    <a:pt x="175" y="368"/>
                    <a:pt x="183" y="369"/>
                    <a:pt x="191" y="369"/>
                  </a:cubicBezTo>
                  <a:cubicBezTo>
                    <a:pt x="279" y="369"/>
                    <a:pt x="362" y="304"/>
                    <a:pt x="374" y="214"/>
                  </a:cubicBezTo>
                  <a:cubicBezTo>
                    <a:pt x="402" y="118"/>
                    <a:pt x="333" y="20"/>
                    <a:pt x="235" y="7"/>
                  </a:cubicBezTo>
                  <a:cubicBezTo>
                    <a:pt x="221" y="3"/>
                    <a:pt x="206" y="1"/>
                    <a:pt x="1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39"/>
          <p:cNvGrpSpPr/>
          <p:nvPr/>
        </p:nvGrpSpPr>
        <p:grpSpPr>
          <a:xfrm>
            <a:off x="3082064" y="1886404"/>
            <a:ext cx="410818" cy="356088"/>
            <a:chOff x="7652841" y="2716136"/>
            <a:chExt cx="451696" cy="391521"/>
          </a:xfrm>
        </p:grpSpPr>
        <p:sp>
          <p:nvSpPr>
            <p:cNvPr id="698" name="Google Shape;698;p39"/>
            <p:cNvSpPr/>
            <p:nvPr/>
          </p:nvSpPr>
          <p:spPr>
            <a:xfrm>
              <a:off x="7693849" y="2750516"/>
              <a:ext cx="19884" cy="17643"/>
            </a:xfrm>
            <a:custGeom>
              <a:rect b="b" l="l" r="r" t="t"/>
              <a:pathLst>
                <a:path extrusionOk="0" h="370" w="417">
                  <a:moveTo>
                    <a:pt x="202" y="1"/>
                  </a:moveTo>
                  <a:cubicBezTo>
                    <a:pt x="180" y="1"/>
                    <a:pt x="159" y="5"/>
                    <a:pt x="139" y="15"/>
                  </a:cubicBezTo>
                  <a:cubicBezTo>
                    <a:pt x="42" y="56"/>
                    <a:pt x="1" y="167"/>
                    <a:pt x="42" y="250"/>
                  </a:cubicBezTo>
                  <a:cubicBezTo>
                    <a:pt x="64" y="328"/>
                    <a:pt x="138" y="370"/>
                    <a:pt x="217" y="370"/>
                  </a:cubicBezTo>
                  <a:cubicBezTo>
                    <a:pt x="237" y="370"/>
                    <a:pt x="258" y="367"/>
                    <a:pt x="278" y="361"/>
                  </a:cubicBezTo>
                  <a:cubicBezTo>
                    <a:pt x="375" y="320"/>
                    <a:pt x="417" y="209"/>
                    <a:pt x="375" y="112"/>
                  </a:cubicBezTo>
                  <a:cubicBezTo>
                    <a:pt x="343" y="48"/>
                    <a:pt x="271" y="1"/>
                    <a:pt x="2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9"/>
            <p:cNvSpPr/>
            <p:nvPr/>
          </p:nvSpPr>
          <p:spPr>
            <a:xfrm>
              <a:off x="7730184" y="2750659"/>
              <a:ext cx="20170" cy="17786"/>
            </a:xfrm>
            <a:custGeom>
              <a:rect b="b" l="l" r="r" t="t"/>
              <a:pathLst>
                <a:path extrusionOk="0" h="373" w="423">
                  <a:moveTo>
                    <a:pt x="201" y="0"/>
                  </a:moveTo>
                  <a:cubicBezTo>
                    <a:pt x="171" y="0"/>
                    <a:pt x="141" y="8"/>
                    <a:pt x="112" y="25"/>
                  </a:cubicBezTo>
                  <a:cubicBezTo>
                    <a:pt x="29" y="67"/>
                    <a:pt x="1" y="164"/>
                    <a:pt x="43" y="247"/>
                  </a:cubicBezTo>
                  <a:cubicBezTo>
                    <a:pt x="71" y="330"/>
                    <a:pt x="140" y="373"/>
                    <a:pt x="223" y="373"/>
                  </a:cubicBezTo>
                  <a:cubicBezTo>
                    <a:pt x="293" y="358"/>
                    <a:pt x="361" y="303"/>
                    <a:pt x="389" y="234"/>
                  </a:cubicBezTo>
                  <a:cubicBezTo>
                    <a:pt x="423" y="113"/>
                    <a:pt x="316" y="0"/>
                    <a:pt x="2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9"/>
            <p:cNvSpPr/>
            <p:nvPr/>
          </p:nvSpPr>
          <p:spPr>
            <a:xfrm>
              <a:off x="7652841" y="2716136"/>
              <a:ext cx="451696" cy="391521"/>
            </a:xfrm>
            <a:custGeom>
              <a:rect b="b" l="l" r="r" t="t"/>
              <a:pathLst>
                <a:path extrusionOk="0" h="8211" w="9473">
                  <a:moveTo>
                    <a:pt x="7101" y="361"/>
                  </a:moveTo>
                  <a:cubicBezTo>
                    <a:pt x="7420" y="361"/>
                    <a:pt x="7669" y="625"/>
                    <a:pt x="7669" y="930"/>
                  </a:cubicBezTo>
                  <a:lnTo>
                    <a:pt x="7669" y="1415"/>
                  </a:lnTo>
                  <a:lnTo>
                    <a:pt x="375" y="1415"/>
                  </a:lnTo>
                  <a:lnTo>
                    <a:pt x="375" y="930"/>
                  </a:lnTo>
                  <a:cubicBezTo>
                    <a:pt x="375" y="625"/>
                    <a:pt x="624" y="361"/>
                    <a:pt x="944" y="361"/>
                  </a:cubicBezTo>
                  <a:close/>
                  <a:moveTo>
                    <a:pt x="7669" y="1776"/>
                  </a:moveTo>
                  <a:lnTo>
                    <a:pt x="7669" y="4993"/>
                  </a:lnTo>
                  <a:cubicBezTo>
                    <a:pt x="7115" y="5063"/>
                    <a:pt x="6615" y="5423"/>
                    <a:pt x="6380" y="5936"/>
                  </a:cubicBezTo>
                  <a:lnTo>
                    <a:pt x="1138" y="5936"/>
                  </a:lnTo>
                  <a:cubicBezTo>
                    <a:pt x="1040" y="5936"/>
                    <a:pt x="957" y="6019"/>
                    <a:pt x="957" y="6117"/>
                  </a:cubicBezTo>
                  <a:lnTo>
                    <a:pt x="957" y="7060"/>
                  </a:lnTo>
                  <a:cubicBezTo>
                    <a:pt x="957" y="7171"/>
                    <a:pt x="1040" y="7254"/>
                    <a:pt x="1138" y="7254"/>
                  </a:cubicBezTo>
                  <a:lnTo>
                    <a:pt x="3037" y="7254"/>
                  </a:lnTo>
                  <a:cubicBezTo>
                    <a:pt x="3135" y="7254"/>
                    <a:pt x="3218" y="7171"/>
                    <a:pt x="3218" y="7060"/>
                  </a:cubicBezTo>
                  <a:cubicBezTo>
                    <a:pt x="3218" y="6962"/>
                    <a:pt x="3135" y="6879"/>
                    <a:pt x="3037" y="6879"/>
                  </a:cubicBezTo>
                  <a:lnTo>
                    <a:pt x="1318" y="6879"/>
                  </a:lnTo>
                  <a:lnTo>
                    <a:pt x="1318" y="6311"/>
                  </a:lnTo>
                  <a:lnTo>
                    <a:pt x="6269" y="6311"/>
                  </a:lnTo>
                  <a:cubicBezTo>
                    <a:pt x="6241" y="6407"/>
                    <a:pt x="6241" y="6505"/>
                    <a:pt x="6241" y="6602"/>
                  </a:cubicBezTo>
                  <a:cubicBezTo>
                    <a:pt x="6241" y="6699"/>
                    <a:pt x="6241" y="6782"/>
                    <a:pt x="6269" y="6879"/>
                  </a:cubicBezTo>
                  <a:lnTo>
                    <a:pt x="4660" y="6879"/>
                  </a:lnTo>
                  <a:cubicBezTo>
                    <a:pt x="4563" y="6879"/>
                    <a:pt x="4480" y="6962"/>
                    <a:pt x="4480" y="7060"/>
                  </a:cubicBezTo>
                  <a:cubicBezTo>
                    <a:pt x="4480" y="7171"/>
                    <a:pt x="4563" y="7254"/>
                    <a:pt x="4660" y="7254"/>
                  </a:cubicBezTo>
                  <a:lnTo>
                    <a:pt x="6380" y="7254"/>
                  </a:lnTo>
                  <a:cubicBezTo>
                    <a:pt x="6477" y="7476"/>
                    <a:pt x="6630" y="7683"/>
                    <a:pt x="6824" y="7850"/>
                  </a:cubicBezTo>
                  <a:lnTo>
                    <a:pt x="944" y="7850"/>
                  </a:lnTo>
                  <a:cubicBezTo>
                    <a:pt x="624" y="7850"/>
                    <a:pt x="375" y="7587"/>
                    <a:pt x="375" y="7282"/>
                  </a:cubicBezTo>
                  <a:lnTo>
                    <a:pt x="375" y="1776"/>
                  </a:lnTo>
                  <a:close/>
                  <a:moveTo>
                    <a:pt x="7850" y="5353"/>
                  </a:moveTo>
                  <a:cubicBezTo>
                    <a:pt x="8543" y="5353"/>
                    <a:pt x="9098" y="5908"/>
                    <a:pt x="9098" y="6602"/>
                  </a:cubicBezTo>
                  <a:cubicBezTo>
                    <a:pt x="9098" y="7295"/>
                    <a:pt x="8543" y="7850"/>
                    <a:pt x="7850" y="7850"/>
                  </a:cubicBezTo>
                  <a:cubicBezTo>
                    <a:pt x="7170" y="7850"/>
                    <a:pt x="6602" y="7282"/>
                    <a:pt x="6602" y="6602"/>
                  </a:cubicBezTo>
                  <a:cubicBezTo>
                    <a:pt x="6602" y="6518"/>
                    <a:pt x="6615" y="6435"/>
                    <a:pt x="6630" y="6352"/>
                  </a:cubicBezTo>
                  <a:cubicBezTo>
                    <a:pt x="6754" y="5784"/>
                    <a:pt x="7253" y="5353"/>
                    <a:pt x="7850" y="5353"/>
                  </a:cubicBezTo>
                  <a:close/>
                  <a:moveTo>
                    <a:pt x="944" y="0"/>
                  </a:moveTo>
                  <a:cubicBezTo>
                    <a:pt x="430" y="0"/>
                    <a:pt x="1" y="416"/>
                    <a:pt x="1" y="930"/>
                  </a:cubicBezTo>
                  <a:lnTo>
                    <a:pt x="1" y="7282"/>
                  </a:lnTo>
                  <a:cubicBezTo>
                    <a:pt x="1" y="7794"/>
                    <a:pt x="430" y="8210"/>
                    <a:pt x="944" y="8210"/>
                  </a:cubicBezTo>
                  <a:lnTo>
                    <a:pt x="7850" y="8210"/>
                  </a:lnTo>
                  <a:cubicBezTo>
                    <a:pt x="8751" y="8210"/>
                    <a:pt x="9472" y="7489"/>
                    <a:pt x="9472" y="6602"/>
                  </a:cubicBezTo>
                  <a:cubicBezTo>
                    <a:pt x="9472" y="5770"/>
                    <a:pt x="8849" y="5091"/>
                    <a:pt x="8044" y="4993"/>
                  </a:cubicBezTo>
                  <a:lnTo>
                    <a:pt x="8044" y="930"/>
                  </a:lnTo>
                  <a:cubicBezTo>
                    <a:pt x="8044" y="416"/>
                    <a:pt x="7614" y="0"/>
                    <a:pt x="71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9"/>
            <p:cNvSpPr/>
            <p:nvPr/>
          </p:nvSpPr>
          <p:spPr>
            <a:xfrm>
              <a:off x="7698474" y="2819276"/>
              <a:ext cx="157400" cy="158115"/>
            </a:xfrm>
            <a:custGeom>
              <a:rect b="b" l="l" r="r" t="t"/>
              <a:pathLst>
                <a:path extrusionOk="0" h="3316" w="3301">
                  <a:moveTo>
                    <a:pt x="1651" y="1138"/>
                  </a:moveTo>
                  <a:cubicBezTo>
                    <a:pt x="1790" y="1138"/>
                    <a:pt x="1914" y="1249"/>
                    <a:pt x="1914" y="1402"/>
                  </a:cubicBezTo>
                  <a:cubicBezTo>
                    <a:pt x="1914" y="1541"/>
                    <a:pt x="1790" y="1652"/>
                    <a:pt x="1651" y="1652"/>
                  </a:cubicBezTo>
                  <a:cubicBezTo>
                    <a:pt x="1512" y="1652"/>
                    <a:pt x="1401" y="1541"/>
                    <a:pt x="1401" y="1402"/>
                  </a:cubicBezTo>
                  <a:cubicBezTo>
                    <a:pt x="1401" y="1249"/>
                    <a:pt x="1512" y="1138"/>
                    <a:pt x="1651" y="1138"/>
                  </a:cubicBezTo>
                  <a:close/>
                  <a:moveTo>
                    <a:pt x="1651" y="376"/>
                  </a:moveTo>
                  <a:cubicBezTo>
                    <a:pt x="2358" y="376"/>
                    <a:pt x="2940" y="944"/>
                    <a:pt x="2940" y="1652"/>
                  </a:cubicBezTo>
                  <a:cubicBezTo>
                    <a:pt x="2940" y="1915"/>
                    <a:pt x="2857" y="2151"/>
                    <a:pt x="2718" y="2358"/>
                  </a:cubicBezTo>
                  <a:cubicBezTo>
                    <a:pt x="2607" y="2109"/>
                    <a:pt x="2413" y="1887"/>
                    <a:pt x="2164" y="1776"/>
                  </a:cubicBezTo>
                  <a:cubicBezTo>
                    <a:pt x="2233" y="1665"/>
                    <a:pt x="2275" y="1541"/>
                    <a:pt x="2275" y="1402"/>
                  </a:cubicBezTo>
                  <a:cubicBezTo>
                    <a:pt x="2275" y="1055"/>
                    <a:pt x="1997" y="764"/>
                    <a:pt x="1651" y="764"/>
                  </a:cubicBezTo>
                  <a:cubicBezTo>
                    <a:pt x="1304" y="764"/>
                    <a:pt x="1026" y="1055"/>
                    <a:pt x="1026" y="1402"/>
                  </a:cubicBezTo>
                  <a:cubicBezTo>
                    <a:pt x="1026" y="1541"/>
                    <a:pt x="1069" y="1665"/>
                    <a:pt x="1152" y="1776"/>
                  </a:cubicBezTo>
                  <a:cubicBezTo>
                    <a:pt x="902" y="1887"/>
                    <a:pt x="694" y="2109"/>
                    <a:pt x="583" y="2358"/>
                  </a:cubicBezTo>
                  <a:cubicBezTo>
                    <a:pt x="444" y="2151"/>
                    <a:pt x="375" y="1915"/>
                    <a:pt x="375" y="1652"/>
                  </a:cubicBezTo>
                  <a:cubicBezTo>
                    <a:pt x="361" y="944"/>
                    <a:pt x="943" y="376"/>
                    <a:pt x="1651" y="376"/>
                  </a:cubicBezTo>
                  <a:close/>
                  <a:moveTo>
                    <a:pt x="1651" y="2026"/>
                  </a:moveTo>
                  <a:cubicBezTo>
                    <a:pt x="2039" y="2026"/>
                    <a:pt x="2372" y="2303"/>
                    <a:pt x="2441" y="2678"/>
                  </a:cubicBezTo>
                  <a:cubicBezTo>
                    <a:pt x="2208" y="2846"/>
                    <a:pt x="1938" y="2942"/>
                    <a:pt x="1655" y="2942"/>
                  </a:cubicBezTo>
                  <a:cubicBezTo>
                    <a:pt x="1635" y="2942"/>
                    <a:pt x="1615" y="2942"/>
                    <a:pt x="1596" y="2941"/>
                  </a:cubicBezTo>
                  <a:cubicBezTo>
                    <a:pt x="1331" y="2928"/>
                    <a:pt x="1082" y="2830"/>
                    <a:pt x="874" y="2678"/>
                  </a:cubicBezTo>
                  <a:cubicBezTo>
                    <a:pt x="943" y="2303"/>
                    <a:pt x="1263" y="2026"/>
                    <a:pt x="1651" y="2026"/>
                  </a:cubicBezTo>
                  <a:close/>
                  <a:moveTo>
                    <a:pt x="1651" y="1"/>
                  </a:moveTo>
                  <a:cubicBezTo>
                    <a:pt x="736" y="1"/>
                    <a:pt x="0" y="750"/>
                    <a:pt x="0" y="1652"/>
                  </a:cubicBezTo>
                  <a:cubicBezTo>
                    <a:pt x="0" y="2123"/>
                    <a:pt x="194" y="2580"/>
                    <a:pt x="555" y="2885"/>
                  </a:cubicBezTo>
                  <a:cubicBezTo>
                    <a:pt x="860" y="3163"/>
                    <a:pt x="1248" y="3316"/>
                    <a:pt x="1651" y="3316"/>
                  </a:cubicBezTo>
                  <a:cubicBezTo>
                    <a:pt x="2053" y="3316"/>
                    <a:pt x="2455" y="3163"/>
                    <a:pt x="2760" y="2885"/>
                  </a:cubicBezTo>
                  <a:cubicBezTo>
                    <a:pt x="3107" y="2580"/>
                    <a:pt x="3301" y="2123"/>
                    <a:pt x="3301" y="1652"/>
                  </a:cubicBezTo>
                  <a:cubicBezTo>
                    <a:pt x="3301" y="750"/>
                    <a:pt x="2566" y="1"/>
                    <a:pt x="1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9"/>
            <p:cNvSpPr/>
            <p:nvPr/>
          </p:nvSpPr>
          <p:spPr>
            <a:xfrm>
              <a:off x="7988772" y="3002619"/>
              <a:ext cx="79391" cy="58745"/>
            </a:xfrm>
            <a:custGeom>
              <a:rect b="b" l="l" r="r" t="t"/>
              <a:pathLst>
                <a:path extrusionOk="0" h="1232" w="1665">
                  <a:moveTo>
                    <a:pt x="1456" y="1"/>
                  </a:moveTo>
                  <a:cubicBezTo>
                    <a:pt x="1411" y="1"/>
                    <a:pt x="1366" y="18"/>
                    <a:pt x="1332" y="53"/>
                  </a:cubicBezTo>
                  <a:lnTo>
                    <a:pt x="597" y="788"/>
                  </a:lnTo>
                  <a:lnTo>
                    <a:pt x="347" y="538"/>
                  </a:lnTo>
                  <a:cubicBezTo>
                    <a:pt x="305" y="497"/>
                    <a:pt x="257" y="476"/>
                    <a:pt x="210" y="476"/>
                  </a:cubicBezTo>
                  <a:cubicBezTo>
                    <a:pt x="163" y="476"/>
                    <a:pt x="118" y="497"/>
                    <a:pt x="84" y="538"/>
                  </a:cubicBezTo>
                  <a:cubicBezTo>
                    <a:pt x="1" y="608"/>
                    <a:pt x="1" y="719"/>
                    <a:pt x="84" y="788"/>
                  </a:cubicBezTo>
                  <a:lnTo>
                    <a:pt x="458" y="1176"/>
                  </a:lnTo>
                  <a:cubicBezTo>
                    <a:pt x="500" y="1218"/>
                    <a:pt x="541" y="1232"/>
                    <a:pt x="597" y="1232"/>
                  </a:cubicBezTo>
                  <a:cubicBezTo>
                    <a:pt x="639" y="1232"/>
                    <a:pt x="694" y="1218"/>
                    <a:pt x="722" y="1176"/>
                  </a:cubicBezTo>
                  <a:lnTo>
                    <a:pt x="1582" y="316"/>
                  </a:lnTo>
                  <a:cubicBezTo>
                    <a:pt x="1665" y="247"/>
                    <a:pt x="1665" y="122"/>
                    <a:pt x="1582" y="53"/>
                  </a:cubicBezTo>
                  <a:cubicBezTo>
                    <a:pt x="1547" y="18"/>
                    <a:pt x="1502" y="1"/>
                    <a:pt x="14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9"/>
            <p:cNvSpPr/>
            <p:nvPr/>
          </p:nvSpPr>
          <p:spPr>
            <a:xfrm>
              <a:off x="7879004" y="2889371"/>
              <a:ext cx="29802" cy="17929"/>
            </a:xfrm>
            <a:custGeom>
              <a:rect b="b" l="l" r="r" t="t"/>
              <a:pathLst>
                <a:path extrusionOk="0" h="376" w="625">
                  <a:moveTo>
                    <a:pt x="180" y="1"/>
                  </a:moveTo>
                  <a:cubicBezTo>
                    <a:pt x="84" y="1"/>
                    <a:pt x="1" y="84"/>
                    <a:pt x="1" y="195"/>
                  </a:cubicBezTo>
                  <a:cubicBezTo>
                    <a:pt x="1" y="293"/>
                    <a:pt x="84" y="376"/>
                    <a:pt x="180" y="376"/>
                  </a:cubicBezTo>
                  <a:lnTo>
                    <a:pt x="430" y="376"/>
                  </a:lnTo>
                  <a:cubicBezTo>
                    <a:pt x="541" y="376"/>
                    <a:pt x="624" y="293"/>
                    <a:pt x="624" y="195"/>
                  </a:cubicBezTo>
                  <a:cubicBezTo>
                    <a:pt x="624" y="84"/>
                    <a:pt x="541" y="1"/>
                    <a:pt x="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9"/>
            <p:cNvSpPr/>
            <p:nvPr/>
          </p:nvSpPr>
          <p:spPr>
            <a:xfrm>
              <a:off x="7879004" y="2935052"/>
              <a:ext cx="29802" cy="17881"/>
            </a:xfrm>
            <a:custGeom>
              <a:rect b="b" l="l" r="r" t="t"/>
              <a:pathLst>
                <a:path extrusionOk="0" h="375" w="625">
                  <a:moveTo>
                    <a:pt x="180" y="0"/>
                  </a:moveTo>
                  <a:cubicBezTo>
                    <a:pt x="84" y="0"/>
                    <a:pt x="1" y="84"/>
                    <a:pt x="1" y="194"/>
                  </a:cubicBezTo>
                  <a:cubicBezTo>
                    <a:pt x="1" y="291"/>
                    <a:pt x="84" y="374"/>
                    <a:pt x="180" y="374"/>
                  </a:cubicBezTo>
                  <a:lnTo>
                    <a:pt x="430" y="374"/>
                  </a:lnTo>
                  <a:cubicBezTo>
                    <a:pt x="541" y="374"/>
                    <a:pt x="624" y="291"/>
                    <a:pt x="624" y="194"/>
                  </a:cubicBezTo>
                  <a:cubicBezTo>
                    <a:pt x="624" y="84"/>
                    <a:pt x="541" y="0"/>
                    <a:pt x="4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9"/>
            <p:cNvSpPr/>
            <p:nvPr/>
          </p:nvSpPr>
          <p:spPr>
            <a:xfrm>
              <a:off x="7926640" y="2889371"/>
              <a:ext cx="64848" cy="17929"/>
            </a:xfrm>
            <a:custGeom>
              <a:rect b="b" l="l" r="r" t="t"/>
              <a:pathLst>
                <a:path extrusionOk="0" h="376" w="1360">
                  <a:moveTo>
                    <a:pt x="180" y="1"/>
                  </a:moveTo>
                  <a:cubicBezTo>
                    <a:pt x="83" y="1"/>
                    <a:pt x="0" y="84"/>
                    <a:pt x="0" y="195"/>
                  </a:cubicBezTo>
                  <a:cubicBezTo>
                    <a:pt x="0" y="293"/>
                    <a:pt x="83" y="376"/>
                    <a:pt x="180" y="376"/>
                  </a:cubicBezTo>
                  <a:lnTo>
                    <a:pt x="1178" y="376"/>
                  </a:lnTo>
                  <a:cubicBezTo>
                    <a:pt x="1276" y="376"/>
                    <a:pt x="1359" y="293"/>
                    <a:pt x="1359" y="195"/>
                  </a:cubicBezTo>
                  <a:cubicBezTo>
                    <a:pt x="1359" y="84"/>
                    <a:pt x="1276" y="1"/>
                    <a:pt x="11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9"/>
            <p:cNvSpPr/>
            <p:nvPr/>
          </p:nvSpPr>
          <p:spPr>
            <a:xfrm>
              <a:off x="7879004" y="2843785"/>
              <a:ext cx="29802" cy="17261"/>
            </a:xfrm>
            <a:custGeom>
              <a:rect b="b" l="l" r="r" t="t"/>
              <a:pathLst>
                <a:path extrusionOk="0" h="362" w="625">
                  <a:moveTo>
                    <a:pt x="180" y="1"/>
                  </a:moveTo>
                  <a:cubicBezTo>
                    <a:pt x="84" y="1"/>
                    <a:pt x="1" y="84"/>
                    <a:pt x="1" y="180"/>
                  </a:cubicBezTo>
                  <a:cubicBezTo>
                    <a:pt x="1" y="278"/>
                    <a:pt x="84" y="361"/>
                    <a:pt x="180" y="361"/>
                  </a:cubicBezTo>
                  <a:lnTo>
                    <a:pt x="430" y="361"/>
                  </a:lnTo>
                  <a:cubicBezTo>
                    <a:pt x="541" y="361"/>
                    <a:pt x="624" y="278"/>
                    <a:pt x="624" y="180"/>
                  </a:cubicBezTo>
                  <a:cubicBezTo>
                    <a:pt x="624" y="84"/>
                    <a:pt x="541" y="1"/>
                    <a:pt x="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9"/>
            <p:cNvSpPr/>
            <p:nvPr/>
          </p:nvSpPr>
          <p:spPr>
            <a:xfrm>
              <a:off x="7926640" y="2843785"/>
              <a:ext cx="64848" cy="17261"/>
            </a:xfrm>
            <a:custGeom>
              <a:rect b="b" l="l" r="r" t="t"/>
              <a:pathLst>
                <a:path extrusionOk="0" h="362" w="1360">
                  <a:moveTo>
                    <a:pt x="180" y="1"/>
                  </a:moveTo>
                  <a:cubicBezTo>
                    <a:pt x="83" y="1"/>
                    <a:pt x="0" y="84"/>
                    <a:pt x="0" y="180"/>
                  </a:cubicBezTo>
                  <a:cubicBezTo>
                    <a:pt x="0" y="278"/>
                    <a:pt x="83" y="361"/>
                    <a:pt x="180" y="361"/>
                  </a:cubicBezTo>
                  <a:lnTo>
                    <a:pt x="1178" y="361"/>
                  </a:lnTo>
                  <a:cubicBezTo>
                    <a:pt x="1276" y="361"/>
                    <a:pt x="1359" y="278"/>
                    <a:pt x="1359" y="180"/>
                  </a:cubicBezTo>
                  <a:cubicBezTo>
                    <a:pt x="1359" y="84"/>
                    <a:pt x="1276" y="1"/>
                    <a:pt x="11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9"/>
            <p:cNvSpPr/>
            <p:nvPr/>
          </p:nvSpPr>
          <p:spPr>
            <a:xfrm>
              <a:off x="7926640" y="2935052"/>
              <a:ext cx="64848" cy="17881"/>
            </a:xfrm>
            <a:custGeom>
              <a:rect b="b" l="l" r="r" t="t"/>
              <a:pathLst>
                <a:path extrusionOk="0" h="375" w="1360">
                  <a:moveTo>
                    <a:pt x="180" y="0"/>
                  </a:moveTo>
                  <a:cubicBezTo>
                    <a:pt x="83" y="0"/>
                    <a:pt x="0" y="84"/>
                    <a:pt x="0" y="194"/>
                  </a:cubicBezTo>
                  <a:cubicBezTo>
                    <a:pt x="0" y="291"/>
                    <a:pt x="83" y="374"/>
                    <a:pt x="180" y="374"/>
                  </a:cubicBezTo>
                  <a:lnTo>
                    <a:pt x="1178" y="374"/>
                  </a:lnTo>
                  <a:cubicBezTo>
                    <a:pt x="1276" y="374"/>
                    <a:pt x="1359" y="291"/>
                    <a:pt x="1359" y="194"/>
                  </a:cubicBezTo>
                  <a:cubicBezTo>
                    <a:pt x="1359" y="84"/>
                    <a:pt x="1276" y="0"/>
                    <a:pt x="11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9"/>
            <p:cNvSpPr/>
            <p:nvPr/>
          </p:nvSpPr>
          <p:spPr>
            <a:xfrm>
              <a:off x="7826123" y="3044056"/>
              <a:ext cx="20837" cy="17356"/>
            </a:xfrm>
            <a:custGeom>
              <a:rect b="b" l="l" r="r" t="t"/>
              <a:pathLst>
                <a:path extrusionOk="0" h="364" w="437">
                  <a:moveTo>
                    <a:pt x="214" y="0"/>
                  </a:moveTo>
                  <a:cubicBezTo>
                    <a:pt x="190" y="0"/>
                    <a:pt x="164" y="5"/>
                    <a:pt x="139" y="16"/>
                  </a:cubicBezTo>
                  <a:cubicBezTo>
                    <a:pt x="41" y="57"/>
                    <a:pt x="0" y="168"/>
                    <a:pt x="41" y="252"/>
                  </a:cubicBezTo>
                  <a:cubicBezTo>
                    <a:pt x="71" y="331"/>
                    <a:pt x="134" y="364"/>
                    <a:pt x="199" y="364"/>
                  </a:cubicBezTo>
                  <a:cubicBezTo>
                    <a:pt x="316" y="364"/>
                    <a:pt x="437" y="256"/>
                    <a:pt x="374" y="113"/>
                  </a:cubicBezTo>
                  <a:cubicBezTo>
                    <a:pt x="344" y="42"/>
                    <a:pt x="283" y="0"/>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 name="Google Shape;710;p39"/>
          <p:cNvGrpSpPr/>
          <p:nvPr/>
        </p:nvGrpSpPr>
        <p:grpSpPr>
          <a:xfrm>
            <a:off x="1790039" y="1870567"/>
            <a:ext cx="410818" cy="387746"/>
            <a:chOff x="7652841" y="1965835"/>
            <a:chExt cx="451696" cy="426329"/>
          </a:xfrm>
        </p:grpSpPr>
        <p:sp>
          <p:nvSpPr>
            <p:cNvPr id="711" name="Google Shape;711;p39"/>
            <p:cNvSpPr/>
            <p:nvPr/>
          </p:nvSpPr>
          <p:spPr>
            <a:xfrm>
              <a:off x="7775150" y="2146127"/>
              <a:ext cx="38432" cy="76721"/>
            </a:xfrm>
            <a:custGeom>
              <a:rect b="b" l="l" r="r" t="t"/>
              <a:pathLst>
                <a:path extrusionOk="0" h="1609" w="806">
                  <a:moveTo>
                    <a:pt x="195" y="0"/>
                  </a:moveTo>
                  <a:cubicBezTo>
                    <a:pt x="84" y="0"/>
                    <a:pt x="1" y="83"/>
                    <a:pt x="1" y="194"/>
                  </a:cubicBezTo>
                  <a:lnTo>
                    <a:pt x="1" y="1429"/>
                  </a:lnTo>
                  <a:cubicBezTo>
                    <a:pt x="1" y="1512"/>
                    <a:pt x="71" y="1596"/>
                    <a:pt x="167" y="1609"/>
                  </a:cubicBezTo>
                  <a:lnTo>
                    <a:pt x="625" y="1609"/>
                  </a:lnTo>
                  <a:cubicBezTo>
                    <a:pt x="736" y="1609"/>
                    <a:pt x="805" y="1526"/>
                    <a:pt x="805" y="1429"/>
                  </a:cubicBezTo>
                  <a:cubicBezTo>
                    <a:pt x="805" y="1332"/>
                    <a:pt x="722" y="1248"/>
                    <a:pt x="625" y="1248"/>
                  </a:cubicBezTo>
                  <a:lnTo>
                    <a:pt x="376" y="1248"/>
                  </a:lnTo>
                  <a:lnTo>
                    <a:pt x="376" y="194"/>
                  </a:lnTo>
                  <a:cubicBezTo>
                    <a:pt x="376" y="83"/>
                    <a:pt x="293" y="0"/>
                    <a:pt x="1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9"/>
            <p:cNvSpPr/>
            <p:nvPr/>
          </p:nvSpPr>
          <p:spPr>
            <a:xfrm>
              <a:off x="7830081" y="2146127"/>
              <a:ext cx="17261" cy="76721"/>
            </a:xfrm>
            <a:custGeom>
              <a:rect b="b" l="l" r="r" t="t"/>
              <a:pathLst>
                <a:path extrusionOk="0" h="1609" w="362">
                  <a:moveTo>
                    <a:pt x="180" y="0"/>
                  </a:moveTo>
                  <a:cubicBezTo>
                    <a:pt x="84" y="0"/>
                    <a:pt x="0" y="83"/>
                    <a:pt x="0" y="194"/>
                  </a:cubicBezTo>
                  <a:lnTo>
                    <a:pt x="0" y="1429"/>
                  </a:lnTo>
                  <a:cubicBezTo>
                    <a:pt x="0" y="1526"/>
                    <a:pt x="84" y="1609"/>
                    <a:pt x="180" y="1609"/>
                  </a:cubicBezTo>
                  <a:cubicBezTo>
                    <a:pt x="278" y="1609"/>
                    <a:pt x="361" y="1526"/>
                    <a:pt x="361" y="1429"/>
                  </a:cubicBezTo>
                  <a:lnTo>
                    <a:pt x="361" y="194"/>
                  </a:lnTo>
                  <a:cubicBezTo>
                    <a:pt x="361" y="83"/>
                    <a:pt x="278" y="0"/>
                    <a:pt x="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9"/>
            <p:cNvSpPr/>
            <p:nvPr/>
          </p:nvSpPr>
          <p:spPr>
            <a:xfrm>
              <a:off x="7939849" y="2146794"/>
              <a:ext cx="42390" cy="76054"/>
            </a:xfrm>
            <a:custGeom>
              <a:rect b="b" l="l" r="r" t="t"/>
              <a:pathLst>
                <a:path extrusionOk="0" h="1595" w="889">
                  <a:moveTo>
                    <a:pt x="180" y="1"/>
                  </a:moveTo>
                  <a:cubicBezTo>
                    <a:pt x="84" y="1"/>
                    <a:pt x="1" y="84"/>
                    <a:pt x="1" y="180"/>
                  </a:cubicBezTo>
                  <a:lnTo>
                    <a:pt x="1" y="1415"/>
                  </a:lnTo>
                  <a:cubicBezTo>
                    <a:pt x="1" y="1512"/>
                    <a:pt x="84" y="1595"/>
                    <a:pt x="180" y="1595"/>
                  </a:cubicBezTo>
                  <a:lnTo>
                    <a:pt x="694" y="1595"/>
                  </a:lnTo>
                  <a:cubicBezTo>
                    <a:pt x="805" y="1595"/>
                    <a:pt x="888" y="1512"/>
                    <a:pt x="888" y="1415"/>
                  </a:cubicBezTo>
                  <a:cubicBezTo>
                    <a:pt x="888" y="1318"/>
                    <a:pt x="805" y="1234"/>
                    <a:pt x="694" y="1234"/>
                  </a:cubicBezTo>
                  <a:lnTo>
                    <a:pt x="361" y="1234"/>
                  </a:lnTo>
                  <a:lnTo>
                    <a:pt x="361" y="985"/>
                  </a:lnTo>
                  <a:lnTo>
                    <a:pt x="666" y="985"/>
                  </a:lnTo>
                  <a:cubicBezTo>
                    <a:pt x="763" y="985"/>
                    <a:pt x="846" y="901"/>
                    <a:pt x="846" y="805"/>
                  </a:cubicBezTo>
                  <a:cubicBezTo>
                    <a:pt x="846" y="694"/>
                    <a:pt x="763" y="611"/>
                    <a:pt x="666" y="611"/>
                  </a:cubicBezTo>
                  <a:lnTo>
                    <a:pt x="361" y="611"/>
                  </a:lnTo>
                  <a:lnTo>
                    <a:pt x="361" y="375"/>
                  </a:lnTo>
                  <a:lnTo>
                    <a:pt x="694" y="375"/>
                  </a:lnTo>
                  <a:cubicBezTo>
                    <a:pt x="805" y="375"/>
                    <a:pt x="888" y="291"/>
                    <a:pt x="888" y="180"/>
                  </a:cubicBezTo>
                  <a:cubicBezTo>
                    <a:pt x="888" y="84"/>
                    <a:pt x="805" y="1"/>
                    <a:pt x="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9"/>
            <p:cNvSpPr/>
            <p:nvPr/>
          </p:nvSpPr>
          <p:spPr>
            <a:xfrm>
              <a:off x="7862458" y="2146413"/>
              <a:ext cx="62178" cy="76435"/>
            </a:xfrm>
            <a:custGeom>
              <a:rect b="b" l="l" r="r" t="t"/>
              <a:pathLst>
                <a:path extrusionOk="0" h="1603" w="1304">
                  <a:moveTo>
                    <a:pt x="213" y="0"/>
                  </a:moveTo>
                  <a:cubicBezTo>
                    <a:pt x="193" y="0"/>
                    <a:pt x="173" y="3"/>
                    <a:pt x="154" y="9"/>
                  </a:cubicBezTo>
                  <a:cubicBezTo>
                    <a:pt x="56" y="36"/>
                    <a:pt x="0" y="147"/>
                    <a:pt x="28" y="244"/>
                  </a:cubicBezTo>
                  <a:lnTo>
                    <a:pt x="459" y="1464"/>
                  </a:lnTo>
                  <a:cubicBezTo>
                    <a:pt x="486" y="1547"/>
                    <a:pt x="570" y="1603"/>
                    <a:pt x="666" y="1603"/>
                  </a:cubicBezTo>
                  <a:cubicBezTo>
                    <a:pt x="749" y="1603"/>
                    <a:pt x="833" y="1547"/>
                    <a:pt x="860" y="1464"/>
                  </a:cubicBezTo>
                  <a:lnTo>
                    <a:pt x="1263" y="244"/>
                  </a:lnTo>
                  <a:cubicBezTo>
                    <a:pt x="1304" y="147"/>
                    <a:pt x="1249" y="50"/>
                    <a:pt x="1152" y="9"/>
                  </a:cubicBezTo>
                  <a:cubicBezTo>
                    <a:pt x="1135" y="4"/>
                    <a:pt x="1118" y="1"/>
                    <a:pt x="1100" y="1"/>
                  </a:cubicBezTo>
                  <a:cubicBezTo>
                    <a:pt x="1018" y="1"/>
                    <a:pt x="939" y="53"/>
                    <a:pt x="916" y="133"/>
                  </a:cubicBezTo>
                  <a:lnTo>
                    <a:pt x="653" y="909"/>
                  </a:lnTo>
                  <a:lnTo>
                    <a:pt x="389" y="120"/>
                  </a:lnTo>
                  <a:cubicBezTo>
                    <a:pt x="356" y="42"/>
                    <a:pt x="288" y="0"/>
                    <a:pt x="2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9"/>
            <p:cNvSpPr/>
            <p:nvPr/>
          </p:nvSpPr>
          <p:spPr>
            <a:xfrm>
              <a:off x="7739435" y="2111079"/>
              <a:ext cx="50305" cy="49637"/>
            </a:xfrm>
            <a:custGeom>
              <a:rect b="b" l="l" r="r" t="t"/>
              <a:pathLst>
                <a:path extrusionOk="0" h="1041" w="1055">
                  <a:moveTo>
                    <a:pt x="847" y="1"/>
                  </a:moveTo>
                  <a:cubicBezTo>
                    <a:pt x="417" y="42"/>
                    <a:pt x="56" y="402"/>
                    <a:pt x="15" y="833"/>
                  </a:cubicBezTo>
                  <a:cubicBezTo>
                    <a:pt x="1" y="944"/>
                    <a:pt x="84" y="1027"/>
                    <a:pt x="182" y="1040"/>
                  </a:cubicBezTo>
                  <a:lnTo>
                    <a:pt x="195" y="1040"/>
                  </a:lnTo>
                  <a:cubicBezTo>
                    <a:pt x="293" y="1040"/>
                    <a:pt x="376" y="957"/>
                    <a:pt x="389" y="861"/>
                  </a:cubicBezTo>
                  <a:cubicBezTo>
                    <a:pt x="404" y="624"/>
                    <a:pt x="626" y="402"/>
                    <a:pt x="875" y="375"/>
                  </a:cubicBezTo>
                  <a:cubicBezTo>
                    <a:pt x="972" y="361"/>
                    <a:pt x="1055" y="278"/>
                    <a:pt x="1042" y="180"/>
                  </a:cubicBezTo>
                  <a:cubicBezTo>
                    <a:pt x="1027" y="70"/>
                    <a:pt x="944" y="1"/>
                    <a:pt x="8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9"/>
            <p:cNvSpPr/>
            <p:nvPr/>
          </p:nvSpPr>
          <p:spPr>
            <a:xfrm>
              <a:off x="7708393" y="2079942"/>
              <a:ext cx="74099" cy="73526"/>
            </a:xfrm>
            <a:custGeom>
              <a:rect b="b" l="l" r="r" t="t"/>
              <a:pathLst>
                <a:path extrusionOk="0" h="1542" w="1554">
                  <a:moveTo>
                    <a:pt x="1366" y="0"/>
                  </a:moveTo>
                  <a:cubicBezTo>
                    <a:pt x="1359" y="0"/>
                    <a:pt x="1352" y="0"/>
                    <a:pt x="1345" y="1"/>
                  </a:cubicBezTo>
                  <a:cubicBezTo>
                    <a:pt x="1013" y="29"/>
                    <a:pt x="694" y="182"/>
                    <a:pt x="445" y="432"/>
                  </a:cubicBezTo>
                  <a:cubicBezTo>
                    <a:pt x="195" y="681"/>
                    <a:pt x="28" y="1000"/>
                    <a:pt x="14" y="1333"/>
                  </a:cubicBezTo>
                  <a:cubicBezTo>
                    <a:pt x="1" y="1430"/>
                    <a:pt x="70" y="1527"/>
                    <a:pt x="180" y="1527"/>
                  </a:cubicBezTo>
                  <a:cubicBezTo>
                    <a:pt x="180" y="1541"/>
                    <a:pt x="180" y="1541"/>
                    <a:pt x="195" y="1541"/>
                  </a:cubicBezTo>
                  <a:cubicBezTo>
                    <a:pt x="291" y="1541"/>
                    <a:pt x="375" y="1458"/>
                    <a:pt x="375" y="1360"/>
                  </a:cubicBezTo>
                  <a:cubicBezTo>
                    <a:pt x="417" y="861"/>
                    <a:pt x="861" y="417"/>
                    <a:pt x="1373" y="376"/>
                  </a:cubicBezTo>
                  <a:cubicBezTo>
                    <a:pt x="1471" y="362"/>
                    <a:pt x="1554" y="279"/>
                    <a:pt x="1540" y="168"/>
                  </a:cubicBezTo>
                  <a:cubicBezTo>
                    <a:pt x="1527" y="78"/>
                    <a:pt x="1455" y="0"/>
                    <a:pt x="13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9"/>
            <p:cNvSpPr/>
            <p:nvPr/>
          </p:nvSpPr>
          <p:spPr>
            <a:xfrm>
              <a:off x="7967601" y="2111079"/>
              <a:ext cx="49637" cy="49637"/>
            </a:xfrm>
            <a:custGeom>
              <a:rect b="b" l="l" r="r" t="t"/>
              <a:pathLst>
                <a:path extrusionOk="0" h="1041" w="1041">
                  <a:moveTo>
                    <a:pt x="208" y="1"/>
                  </a:moveTo>
                  <a:cubicBezTo>
                    <a:pt x="98" y="1"/>
                    <a:pt x="14" y="70"/>
                    <a:pt x="1" y="180"/>
                  </a:cubicBezTo>
                  <a:cubicBezTo>
                    <a:pt x="1" y="278"/>
                    <a:pt x="70" y="361"/>
                    <a:pt x="181" y="375"/>
                  </a:cubicBezTo>
                  <a:cubicBezTo>
                    <a:pt x="417" y="402"/>
                    <a:pt x="639" y="624"/>
                    <a:pt x="667" y="861"/>
                  </a:cubicBezTo>
                  <a:cubicBezTo>
                    <a:pt x="667" y="957"/>
                    <a:pt x="750" y="1040"/>
                    <a:pt x="846" y="1040"/>
                  </a:cubicBezTo>
                  <a:lnTo>
                    <a:pt x="861" y="1040"/>
                  </a:lnTo>
                  <a:cubicBezTo>
                    <a:pt x="972" y="1027"/>
                    <a:pt x="1041" y="944"/>
                    <a:pt x="1027" y="833"/>
                  </a:cubicBezTo>
                  <a:cubicBezTo>
                    <a:pt x="999" y="402"/>
                    <a:pt x="639" y="42"/>
                    <a:pt x="2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9"/>
            <p:cNvSpPr/>
            <p:nvPr/>
          </p:nvSpPr>
          <p:spPr>
            <a:xfrm>
              <a:off x="7974848" y="2079942"/>
              <a:ext cx="73479" cy="73526"/>
            </a:xfrm>
            <a:custGeom>
              <a:rect b="b" l="l" r="r" t="t"/>
              <a:pathLst>
                <a:path extrusionOk="0" h="1542" w="1541">
                  <a:moveTo>
                    <a:pt x="186" y="0"/>
                  </a:moveTo>
                  <a:cubicBezTo>
                    <a:pt x="87" y="0"/>
                    <a:pt x="14" y="78"/>
                    <a:pt x="1" y="168"/>
                  </a:cubicBezTo>
                  <a:cubicBezTo>
                    <a:pt x="1" y="279"/>
                    <a:pt x="71" y="362"/>
                    <a:pt x="182" y="376"/>
                  </a:cubicBezTo>
                  <a:cubicBezTo>
                    <a:pt x="681" y="417"/>
                    <a:pt x="1125" y="861"/>
                    <a:pt x="1166" y="1360"/>
                  </a:cubicBezTo>
                  <a:cubicBezTo>
                    <a:pt x="1180" y="1458"/>
                    <a:pt x="1264" y="1541"/>
                    <a:pt x="1360" y="1541"/>
                  </a:cubicBezTo>
                  <a:lnTo>
                    <a:pt x="1374" y="1527"/>
                  </a:lnTo>
                  <a:cubicBezTo>
                    <a:pt x="1471" y="1527"/>
                    <a:pt x="1541" y="1430"/>
                    <a:pt x="1541" y="1333"/>
                  </a:cubicBezTo>
                  <a:cubicBezTo>
                    <a:pt x="1513" y="1000"/>
                    <a:pt x="1360" y="681"/>
                    <a:pt x="1110" y="432"/>
                  </a:cubicBezTo>
                  <a:cubicBezTo>
                    <a:pt x="861" y="182"/>
                    <a:pt x="542" y="29"/>
                    <a:pt x="210" y="1"/>
                  </a:cubicBezTo>
                  <a:cubicBezTo>
                    <a:pt x="202" y="0"/>
                    <a:pt x="194" y="0"/>
                    <a:pt x="1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9"/>
            <p:cNvSpPr/>
            <p:nvPr/>
          </p:nvSpPr>
          <p:spPr>
            <a:xfrm>
              <a:off x="7652841" y="1965835"/>
              <a:ext cx="451696" cy="426329"/>
            </a:xfrm>
            <a:custGeom>
              <a:rect b="b" l="l" r="r" t="t"/>
              <a:pathLst>
                <a:path extrusionOk="0" h="8941" w="9473">
                  <a:moveTo>
                    <a:pt x="4424" y="2492"/>
                  </a:moveTo>
                  <a:cubicBezTo>
                    <a:pt x="4591" y="2492"/>
                    <a:pt x="4716" y="2616"/>
                    <a:pt x="4716" y="2783"/>
                  </a:cubicBezTo>
                  <a:cubicBezTo>
                    <a:pt x="4716" y="2936"/>
                    <a:pt x="4591" y="3060"/>
                    <a:pt x="4424" y="3060"/>
                  </a:cubicBezTo>
                  <a:lnTo>
                    <a:pt x="4175" y="3060"/>
                  </a:lnTo>
                  <a:cubicBezTo>
                    <a:pt x="4023" y="3060"/>
                    <a:pt x="3897" y="2936"/>
                    <a:pt x="3897" y="2783"/>
                  </a:cubicBezTo>
                  <a:cubicBezTo>
                    <a:pt x="3897" y="2616"/>
                    <a:pt x="4023" y="2492"/>
                    <a:pt x="4175" y="2492"/>
                  </a:cubicBezTo>
                  <a:close/>
                  <a:moveTo>
                    <a:pt x="9098" y="6541"/>
                  </a:moveTo>
                  <a:lnTo>
                    <a:pt x="9098" y="7374"/>
                  </a:lnTo>
                  <a:lnTo>
                    <a:pt x="375" y="7374"/>
                  </a:lnTo>
                  <a:lnTo>
                    <a:pt x="375" y="6541"/>
                  </a:lnTo>
                  <a:close/>
                  <a:moveTo>
                    <a:pt x="5034" y="7747"/>
                  </a:moveTo>
                  <a:lnTo>
                    <a:pt x="5034" y="8566"/>
                  </a:lnTo>
                  <a:lnTo>
                    <a:pt x="4285" y="8566"/>
                  </a:lnTo>
                  <a:lnTo>
                    <a:pt x="4285" y="7747"/>
                  </a:lnTo>
                  <a:close/>
                  <a:moveTo>
                    <a:pt x="4893" y="0"/>
                  </a:moveTo>
                  <a:cubicBezTo>
                    <a:pt x="4876" y="0"/>
                    <a:pt x="4858" y="3"/>
                    <a:pt x="4840" y="9"/>
                  </a:cubicBezTo>
                  <a:cubicBezTo>
                    <a:pt x="4771" y="24"/>
                    <a:pt x="4716" y="107"/>
                    <a:pt x="4716" y="190"/>
                  </a:cubicBezTo>
                  <a:lnTo>
                    <a:pt x="4716" y="1355"/>
                  </a:lnTo>
                  <a:lnTo>
                    <a:pt x="195" y="1355"/>
                  </a:lnTo>
                  <a:cubicBezTo>
                    <a:pt x="84" y="1355"/>
                    <a:pt x="1" y="1438"/>
                    <a:pt x="1" y="1535"/>
                  </a:cubicBezTo>
                  <a:lnTo>
                    <a:pt x="1" y="7568"/>
                  </a:lnTo>
                  <a:cubicBezTo>
                    <a:pt x="1" y="7664"/>
                    <a:pt x="84" y="7747"/>
                    <a:pt x="195" y="7747"/>
                  </a:cubicBezTo>
                  <a:lnTo>
                    <a:pt x="3912" y="7747"/>
                  </a:lnTo>
                  <a:lnTo>
                    <a:pt x="3912" y="8566"/>
                  </a:lnTo>
                  <a:lnTo>
                    <a:pt x="1956" y="8566"/>
                  </a:lnTo>
                  <a:cubicBezTo>
                    <a:pt x="1859" y="8566"/>
                    <a:pt x="1776" y="8649"/>
                    <a:pt x="1762" y="8746"/>
                  </a:cubicBezTo>
                  <a:cubicBezTo>
                    <a:pt x="1762" y="8857"/>
                    <a:pt x="1845" y="8940"/>
                    <a:pt x="1956" y="8940"/>
                  </a:cubicBezTo>
                  <a:lnTo>
                    <a:pt x="7379" y="8940"/>
                  </a:lnTo>
                  <a:cubicBezTo>
                    <a:pt x="7490" y="8940"/>
                    <a:pt x="7573" y="8871"/>
                    <a:pt x="7573" y="8774"/>
                  </a:cubicBezTo>
                  <a:cubicBezTo>
                    <a:pt x="7586" y="8663"/>
                    <a:pt x="7503" y="8566"/>
                    <a:pt x="7392" y="8566"/>
                  </a:cubicBezTo>
                  <a:lnTo>
                    <a:pt x="5409" y="8566"/>
                  </a:lnTo>
                  <a:lnTo>
                    <a:pt x="5409" y="7747"/>
                  </a:lnTo>
                  <a:lnTo>
                    <a:pt x="9292" y="7747"/>
                  </a:lnTo>
                  <a:cubicBezTo>
                    <a:pt x="9389" y="7747"/>
                    <a:pt x="9472" y="7664"/>
                    <a:pt x="9472" y="7568"/>
                  </a:cubicBezTo>
                  <a:lnTo>
                    <a:pt x="9472" y="1535"/>
                  </a:lnTo>
                  <a:cubicBezTo>
                    <a:pt x="9472" y="1438"/>
                    <a:pt x="9389" y="1355"/>
                    <a:pt x="9292" y="1355"/>
                  </a:cubicBezTo>
                  <a:lnTo>
                    <a:pt x="8044" y="1355"/>
                  </a:lnTo>
                  <a:cubicBezTo>
                    <a:pt x="7933" y="1355"/>
                    <a:pt x="7850" y="1424"/>
                    <a:pt x="7850" y="1521"/>
                  </a:cubicBezTo>
                  <a:cubicBezTo>
                    <a:pt x="7836" y="1632"/>
                    <a:pt x="7919" y="1715"/>
                    <a:pt x="8030" y="1715"/>
                  </a:cubicBezTo>
                  <a:lnTo>
                    <a:pt x="9098" y="1715"/>
                  </a:lnTo>
                  <a:lnTo>
                    <a:pt x="9098" y="6167"/>
                  </a:lnTo>
                  <a:lnTo>
                    <a:pt x="375" y="6167"/>
                  </a:lnTo>
                  <a:lnTo>
                    <a:pt x="375" y="1715"/>
                  </a:lnTo>
                  <a:lnTo>
                    <a:pt x="4716" y="1715"/>
                  </a:lnTo>
                  <a:lnTo>
                    <a:pt x="4716" y="2187"/>
                  </a:lnTo>
                  <a:cubicBezTo>
                    <a:pt x="4618" y="2145"/>
                    <a:pt x="4535" y="2131"/>
                    <a:pt x="4424" y="2131"/>
                  </a:cubicBezTo>
                  <a:lnTo>
                    <a:pt x="4189" y="2131"/>
                  </a:lnTo>
                  <a:cubicBezTo>
                    <a:pt x="3828" y="2131"/>
                    <a:pt x="3537" y="2409"/>
                    <a:pt x="3523" y="2755"/>
                  </a:cubicBezTo>
                  <a:cubicBezTo>
                    <a:pt x="3523" y="3130"/>
                    <a:pt x="3814" y="3421"/>
                    <a:pt x="4175" y="3421"/>
                  </a:cubicBezTo>
                  <a:lnTo>
                    <a:pt x="4424" y="3421"/>
                  </a:lnTo>
                  <a:cubicBezTo>
                    <a:pt x="4799" y="3421"/>
                    <a:pt x="5062" y="3130"/>
                    <a:pt x="5077" y="2783"/>
                  </a:cubicBezTo>
                  <a:lnTo>
                    <a:pt x="5077" y="1715"/>
                  </a:lnTo>
                  <a:lnTo>
                    <a:pt x="6393" y="1715"/>
                  </a:lnTo>
                  <a:cubicBezTo>
                    <a:pt x="6491" y="1715"/>
                    <a:pt x="6588" y="1646"/>
                    <a:pt x="6588" y="1549"/>
                  </a:cubicBezTo>
                  <a:cubicBezTo>
                    <a:pt x="6602" y="1438"/>
                    <a:pt x="6504" y="1355"/>
                    <a:pt x="6408" y="1355"/>
                  </a:cubicBezTo>
                  <a:lnTo>
                    <a:pt x="5077" y="1355"/>
                  </a:lnTo>
                  <a:lnTo>
                    <a:pt x="5077" y="606"/>
                  </a:lnTo>
                  <a:cubicBezTo>
                    <a:pt x="5145" y="634"/>
                    <a:pt x="5215" y="675"/>
                    <a:pt x="5312" y="703"/>
                  </a:cubicBezTo>
                  <a:cubicBezTo>
                    <a:pt x="5534" y="758"/>
                    <a:pt x="5589" y="924"/>
                    <a:pt x="5589" y="924"/>
                  </a:cubicBezTo>
                  <a:lnTo>
                    <a:pt x="5589" y="939"/>
                  </a:lnTo>
                  <a:cubicBezTo>
                    <a:pt x="5613" y="1023"/>
                    <a:pt x="5691" y="1066"/>
                    <a:pt x="5774" y="1066"/>
                  </a:cubicBezTo>
                  <a:cubicBezTo>
                    <a:pt x="5786" y="1066"/>
                    <a:pt x="5799" y="1065"/>
                    <a:pt x="5811" y="1063"/>
                  </a:cubicBezTo>
                  <a:cubicBezTo>
                    <a:pt x="5909" y="1035"/>
                    <a:pt x="5964" y="939"/>
                    <a:pt x="5936" y="828"/>
                  </a:cubicBezTo>
                  <a:cubicBezTo>
                    <a:pt x="5909" y="689"/>
                    <a:pt x="5755" y="453"/>
                    <a:pt x="5409" y="342"/>
                  </a:cubicBezTo>
                  <a:cubicBezTo>
                    <a:pt x="5173" y="273"/>
                    <a:pt x="5062" y="107"/>
                    <a:pt x="5049" y="92"/>
                  </a:cubicBezTo>
                  <a:cubicBezTo>
                    <a:pt x="5016" y="38"/>
                    <a:pt x="4957" y="0"/>
                    <a:pt x="48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9"/>
            <p:cNvSpPr/>
            <p:nvPr/>
          </p:nvSpPr>
          <p:spPr>
            <a:xfrm>
              <a:off x="7988105" y="2030351"/>
              <a:ext cx="19884" cy="17356"/>
            </a:xfrm>
            <a:custGeom>
              <a:rect b="b" l="l" r="r" t="t"/>
              <a:pathLst>
                <a:path extrusionOk="0" h="364" w="417">
                  <a:moveTo>
                    <a:pt x="197" y="1"/>
                  </a:moveTo>
                  <a:cubicBezTo>
                    <a:pt x="162" y="1"/>
                    <a:pt x="127" y="10"/>
                    <a:pt x="98" y="30"/>
                  </a:cubicBezTo>
                  <a:cubicBezTo>
                    <a:pt x="15" y="85"/>
                    <a:pt x="0" y="196"/>
                    <a:pt x="56" y="279"/>
                  </a:cubicBezTo>
                  <a:cubicBezTo>
                    <a:pt x="92" y="333"/>
                    <a:pt x="151" y="364"/>
                    <a:pt x="210" y="364"/>
                  </a:cubicBezTo>
                  <a:cubicBezTo>
                    <a:pt x="243" y="364"/>
                    <a:pt x="276" y="354"/>
                    <a:pt x="305" y="335"/>
                  </a:cubicBezTo>
                  <a:cubicBezTo>
                    <a:pt x="389" y="279"/>
                    <a:pt x="416" y="168"/>
                    <a:pt x="361" y="85"/>
                  </a:cubicBezTo>
                  <a:cubicBezTo>
                    <a:pt x="325" y="31"/>
                    <a:pt x="261"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4" name="Shape 724"/>
        <p:cNvGrpSpPr/>
        <p:nvPr/>
      </p:nvGrpSpPr>
      <p:grpSpPr>
        <a:xfrm>
          <a:off x="0" y="0"/>
          <a:ext cx="0" cy="0"/>
          <a:chOff x="0" y="0"/>
          <a:chExt cx="0" cy="0"/>
        </a:xfrm>
      </p:grpSpPr>
      <p:sp>
        <p:nvSpPr>
          <p:cNvPr id="725" name="Google Shape;725;p40"/>
          <p:cNvSpPr/>
          <p:nvPr/>
        </p:nvSpPr>
        <p:spPr>
          <a:xfrm>
            <a:off x="5382325" y="540000"/>
            <a:ext cx="3041700" cy="2079000"/>
          </a:xfrm>
          <a:prstGeom prst="roundRect">
            <a:avLst>
              <a:gd fmla="val 12921"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0"/>
          <p:cNvSpPr/>
          <p:nvPr/>
        </p:nvSpPr>
        <p:spPr>
          <a:xfrm>
            <a:off x="5382250" y="540000"/>
            <a:ext cx="3041700" cy="426600"/>
          </a:xfrm>
          <a:prstGeom prst="round2SameRect">
            <a:avLst>
              <a:gd fmla="val 50000" name="adj1"/>
              <a:gd fmla="val 0" name="adj2"/>
            </a:avLst>
          </a:prstGeom>
          <a:solidFill>
            <a:schemeClr val="accent2"/>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0"/>
          <p:cNvSpPr txBox="1"/>
          <p:nvPr>
            <p:ph idx="1" type="body"/>
          </p:nvPr>
        </p:nvSpPr>
        <p:spPr>
          <a:xfrm>
            <a:off x="5587500" y="1205970"/>
            <a:ext cx="2659500" cy="10665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Conclusion: </a:t>
            </a:r>
            <a:endParaRPr>
              <a:solidFill>
                <a:schemeClr val="lt2"/>
              </a:solidFill>
            </a:endParaRPr>
          </a:p>
        </p:txBody>
      </p:sp>
      <p:grpSp>
        <p:nvGrpSpPr>
          <p:cNvPr id="728" name="Google Shape;728;p40"/>
          <p:cNvGrpSpPr/>
          <p:nvPr/>
        </p:nvGrpSpPr>
        <p:grpSpPr>
          <a:xfrm>
            <a:off x="5540350" y="711150"/>
            <a:ext cx="404650" cy="98100"/>
            <a:chOff x="729625" y="552000"/>
            <a:chExt cx="404650" cy="98100"/>
          </a:xfrm>
        </p:grpSpPr>
        <p:sp>
          <p:nvSpPr>
            <p:cNvPr id="729" name="Google Shape;729;p40"/>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0"/>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0"/>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41"/>
          <p:cNvSpPr txBox="1"/>
          <p:nvPr>
            <p:ph idx="1" type="subTitle"/>
          </p:nvPr>
        </p:nvSpPr>
        <p:spPr>
          <a:xfrm>
            <a:off x="6075125" y="1344175"/>
            <a:ext cx="2396700" cy="3227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200"/>
              <a:t>Possible future works could include a feature to extract portions of a song such as beat, tempo, etc. </a:t>
            </a:r>
            <a:endParaRPr sz="1200"/>
          </a:p>
          <a:p>
            <a:pPr indent="0" lvl="0" marL="0" rtl="0" algn="l">
              <a:spcBef>
                <a:spcPts val="1200"/>
              </a:spcBef>
              <a:spcAft>
                <a:spcPts val="0"/>
              </a:spcAft>
              <a:buNone/>
            </a:pPr>
            <a:r>
              <a:rPr lang="en" sz="1200"/>
              <a:t>Use the extracted data to add to newly created songs for composers. </a:t>
            </a:r>
            <a:endParaRPr sz="1200"/>
          </a:p>
          <a:p>
            <a:pPr indent="0" lvl="0" marL="0" rtl="0" algn="l">
              <a:spcBef>
                <a:spcPts val="1200"/>
              </a:spcBef>
              <a:spcAft>
                <a:spcPts val="0"/>
              </a:spcAft>
              <a:buNone/>
            </a:pPr>
            <a:r>
              <a:rPr lang="en" sz="1200"/>
              <a:t>Another possible feature would be to </a:t>
            </a:r>
            <a:r>
              <a:rPr lang="en" sz="1200"/>
              <a:t>create a Music recommendation system. </a:t>
            </a:r>
            <a:endParaRPr sz="1200"/>
          </a:p>
          <a:p>
            <a:pPr indent="0" lvl="0" marL="0" rtl="0" algn="l">
              <a:spcBef>
                <a:spcPts val="1200"/>
              </a:spcBef>
              <a:spcAft>
                <a:spcPts val="1200"/>
              </a:spcAft>
              <a:buNone/>
            </a:pPr>
            <a:r>
              <a:rPr lang="en" sz="1200"/>
              <a:t>Playlist creation with cloud support.</a:t>
            </a:r>
            <a:endParaRPr sz="1200"/>
          </a:p>
        </p:txBody>
      </p:sp>
      <p:sp>
        <p:nvSpPr>
          <p:cNvPr id="737" name="Google Shape;737;p41"/>
          <p:cNvSpPr txBox="1"/>
          <p:nvPr>
            <p:ph idx="2" type="subTitle"/>
          </p:nvPr>
        </p:nvSpPr>
        <p:spPr>
          <a:xfrm>
            <a:off x="6075125" y="990372"/>
            <a:ext cx="2396700" cy="305700"/>
          </a:xfrm>
          <a:prstGeom prst="rect">
            <a:avLst/>
          </a:prstGeom>
          <a:ln>
            <a:noFill/>
          </a:ln>
        </p:spPr>
        <p:txBody>
          <a:bodyPr anchorCtr="0" anchor="t" bIns="0" lIns="91425" spcFirstLastPara="1" rIns="91425" wrap="square" tIns="0">
            <a:noAutofit/>
          </a:bodyPr>
          <a:lstStyle/>
          <a:p>
            <a:pPr indent="0" lvl="0" marL="0" rtl="0" algn="l">
              <a:spcBef>
                <a:spcPts val="0"/>
              </a:spcBef>
              <a:spcAft>
                <a:spcPts val="1200"/>
              </a:spcAft>
              <a:buNone/>
            </a:pPr>
            <a:r>
              <a:rPr lang="en" sz="1600"/>
              <a:t>Future Extensions:</a:t>
            </a:r>
            <a:endParaRPr sz="1600"/>
          </a:p>
        </p:txBody>
      </p:sp>
      <p:sp>
        <p:nvSpPr>
          <p:cNvPr id="738" name="Google Shape;738;p41"/>
          <p:cNvSpPr txBox="1"/>
          <p:nvPr>
            <p:ph idx="7" type="subTitle"/>
          </p:nvPr>
        </p:nvSpPr>
        <p:spPr>
          <a:xfrm>
            <a:off x="2419150" y="1336600"/>
            <a:ext cx="2396700" cy="11286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1200"/>
              <a:t>A NN model that provides a more nuanced genre labeling of songs as well as statistical data on </a:t>
            </a:r>
            <a:r>
              <a:rPr lang="en" sz="1200"/>
              <a:t>commercial</a:t>
            </a:r>
            <a:r>
              <a:rPr lang="en" sz="1200"/>
              <a:t> success.</a:t>
            </a:r>
            <a:endParaRPr sz="1200"/>
          </a:p>
        </p:txBody>
      </p:sp>
      <p:sp>
        <p:nvSpPr>
          <p:cNvPr id="739" name="Google Shape;739;p41"/>
          <p:cNvSpPr txBox="1"/>
          <p:nvPr>
            <p:ph idx="8" type="subTitle"/>
          </p:nvPr>
        </p:nvSpPr>
        <p:spPr>
          <a:xfrm>
            <a:off x="2419150" y="1002022"/>
            <a:ext cx="2396700" cy="305700"/>
          </a:xfrm>
          <a:prstGeom prst="rect">
            <a:avLst/>
          </a:prstGeom>
          <a:ln>
            <a:noFill/>
          </a:ln>
        </p:spPr>
        <p:txBody>
          <a:bodyPr anchorCtr="0" anchor="t" bIns="0" lIns="91425" spcFirstLastPara="1" rIns="91425" wrap="square" tIns="0">
            <a:noAutofit/>
          </a:bodyPr>
          <a:lstStyle/>
          <a:p>
            <a:pPr indent="0" lvl="0" marL="0" rtl="0" algn="l">
              <a:spcBef>
                <a:spcPts val="0"/>
              </a:spcBef>
              <a:spcAft>
                <a:spcPts val="1200"/>
              </a:spcAft>
              <a:buNone/>
            </a:pPr>
            <a:r>
              <a:rPr lang="en" sz="1600"/>
              <a:t>Results</a:t>
            </a:r>
            <a:r>
              <a:rPr lang="en" sz="1800"/>
              <a:t>:</a:t>
            </a:r>
            <a:endParaRPr sz="1800"/>
          </a:p>
        </p:txBody>
      </p:sp>
      <p:sp>
        <p:nvSpPr>
          <p:cNvPr id="740" name="Google Shape;740;p41"/>
          <p:cNvSpPr txBox="1"/>
          <p:nvPr>
            <p:ph idx="9" type="subTitle"/>
          </p:nvPr>
        </p:nvSpPr>
        <p:spPr>
          <a:xfrm>
            <a:off x="2446425" y="2517975"/>
            <a:ext cx="2396700" cy="7128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1200"/>
              <a:t>Different models were better than others at predicting genres, especially acoustic and hip hop. CNNs are useful for accurately identifying and labeling image data</a:t>
            </a:r>
            <a:endParaRPr sz="1200"/>
          </a:p>
        </p:txBody>
      </p:sp>
      <p:sp>
        <p:nvSpPr>
          <p:cNvPr id="741" name="Google Shape;741;p41"/>
          <p:cNvSpPr txBox="1"/>
          <p:nvPr>
            <p:ph idx="13" type="subTitle"/>
          </p:nvPr>
        </p:nvSpPr>
        <p:spPr>
          <a:xfrm>
            <a:off x="2446438" y="2192922"/>
            <a:ext cx="2396700" cy="305700"/>
          </a:xfrm>
          <a:prstGeom prst="rect">
            <a:avLst/>
          </a:prstGeom>
          <a:ln>
            <a:noFill/>
          </a:ln>
        </p:spPr>
        <p:txBody>
          <a:bodyPr anchorCtr="0" anchor="t" bIns="0" lIns="91425" spcFirstLastPara="1" rIns="91425" wrap="square" tIns="0">
            <a:noAutofit/>
          </a:bodyPr>
          <a:lstStyle/>
          <a:p>
            <a:pPr indent="0" lvl="0" marL="0" rtl="0" algn="l">
              <a:spcBef>
                <a:spcPts val="0"/>
              </a:spcBef>
              <a:spcAft>
                <a:spcPts val="1200"/>
              </a:spcAft>
              <a:buNone/>
            </a:pPr>
            <a:r>
              <a:rPr lang="en" sz="1600"/>
              <a:t>What we learned:</a:t>
            </a:r>
            <a:endParaRPr sz="1600"/>
          </a:p>
        </p:txBody>
      </p:sp>
      <p:sp>
        <p:nvSpPr>
          <p:cNvPr id="742" name="Google Shape;742;p41"/>
          <p:cNvSpPr txBox="1"/>
          <p:nvPr>
            <p:ph idx="14" type="subTitle"/>
          </p:nvPr>
        </p:nvSpPr>
        <p:spPr>
          <a:xfrm>
            <a:off x="2419150" y="3771125"/>
            <a:ext cx="2396700" cy="5055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1200"/>
              <a:t>LSTMs are useful handling time sensitive data</a:t>
            </a:r>
            <a:endParaRPr sz="1200"/>
          </a:p>
        </p:txBody>
      </p:sp>
      <p:grpSp>
        <p:nvGrpSpPr>
          <p:cNvPr id="743" name="Google Shape;743;p41"/>
          <p:cNvGrpSpPr/>
          <p:nvPr/>
        </p:nvGrpSpPr>
        <p:grpSpPr>
          <a:xfrm>
            <a:off x="723837" y="552000"/>
            <a:ext cx="1218671" cy="1640915"/>
            <a:chOff x="723837" y="552000"/>
            <a:chExt cx="1218671" cy="1640915"/>
          </a:xfrm>
        </p:grpSpPr>
        <p:sp>
          <p:nvSpPr>
            <p:cNvPr id="744" name="Google Shape;744;p41"/>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1"/>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1"/>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1"/>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1"/>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749" name="Google Shape;749;p41"/>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1"/>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751" name="Google Shape;751;p41"/>
            <p:cNvGrpSpPr/>
            <p:nvPr/>
          </p:nvGrpSpPr>
          <p:grpSpPr>
            <a:xfrm>
              <a:off x="729630" y="1968358"/>
              <a:ext cx="255615" cy="224557"/>
              <a:chOff x="6184139" y="1980808"/>
              <a:chExt cx="451696" cy="396814"/>
            </a:xfrm>
          </p:grpSpPr>
          <p:sp>
            <p:nvSpPr>
              <p:cNvPr id="752" name="Google Shape;752;p41"/>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1"/>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4" name="Google Shape;754;p41"/>
            <p:cNvGrpSpPr/>
            <p:nvPr/>
          </p:nvGrpSpPr>
          <p:grpSpPr>
            <a:xfrm>
              <a:off x="729630" y="975085"/>
              <a:ext cx="255615" cy="254967"/>
              <a:chOff x="6184139" y="1220827"/>
              <a:chExt cx="451696" cy="450552"/>
            </a:xfrm>
          </p:grpSpPr>
          <p:sp>
            <p:nvSpPr>
              <p:cNvPr id="755" name="Google Shape;755;p41"/>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1"/>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1"/>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41"/>
            <p:cNvGrpSpPr/>
            <p:nvPr/>
          </p:nvGrpSpPr>
          <p:grpSpPr>
            <a:xfrm>
              <a:off x="723837" y="1482615"/>
              <a:ext cx="267223" cy="233165"/>
              <a:chOff x="6908262" y="1240186"/>
              <a:chExt cx="472209" cy="412024"/>
            </a:xfrm>
          </p:grpSpPr>
          <p:sp>
            <p:nvSpPr>
              <p:cNvPr id="759" name="Google Shape;759;p41"/>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1"/>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1"/>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1"/>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1"/>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1"/>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1"/>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1"/>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67" name="Google Shape;767;p41"/>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768" name="Google Shape;768;p41"/>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sp>
        <p:nvSpPr>
          <p:cNvPr id="769" name="Google Shape;769;p41"/>
          <p:cNvSpPr/>
          <p:nvPr/>
        </p:nvSpPr>
        <p:spPr>
          <a:xfrm>
            <a:off x="1515500" y="997924"/>
            <a:ext cx="844200" cy="844200"/>
          </a:xfrm>
          <a:prstGeom prst="rect">
            <a:avLst/>
          </a:prstGeom>
          <a:gradFill>
            <a:gsLst>
              <a:gs pos="0">
                <a:schemeClr val="dk2"/>
              </a:gs>
              <a:gs pos="2000">
                <a:schemeClr val="dk2"/>
              </a:gs>
              <a:gs pos="50000">
                <a:schemeClr val="dk1"/>
              </a:gs>
              <a:gs pos="100000">
                <a:schemeClr val="l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1"/>
          <p:cNvSpPr/>
          <p:nvPr/>
        </p:nvSpPr>
        <p:spPr>
          <a:xfrm>
            <a:off x="1515500" y="2200062"/>
            <a:ext cx="844200" cy="844200"/>
          </a:xfrm>
          <a:prstGeom prst="rect">
            <a:avLst/>
          </a:prstGeom>
          <a:gradFill>
            <a:gsLst>
              <a:gs pos="0">
                <a:schemeClr val="dk2"/>
              </a:gs>
              <a:gs pos="2000">
                <a:schemeClr val="dk2"/>
              </a:gs>
              <a:gs pos="50000">
                <a:schemeClr val="dk1"/>
              </a:gs>
              <a:gs pos="100000">
                <a:schemeClr val="l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1"/>
          <p:cNvSpPr/>
          <p:nvPr/>
        </p:nvSpPr>
        <p:spPr>
          <a:xfrm>
            <a:off x="1515500" y="3402199"/>
            <a:ext cx="844200" cy="844200"/>
          </a:xfrm>
          <a:prstGeom prst="rect">
            <a:avLst/>
          </a:prstGeom>
          <a:gradFill>
            <a:gsLst>
              <a:gs pos="0">
                <a:schemeClr val="dk2"/>
              </a:gs>
              <a:gs pos="2000">
                <a:schemeClr val="dk2"/>
              </a:gs>
              <a:gs pos="50000">
                <a:schemeClr val="dk1"/>
              </a:gs>
              <a:gs pos="100000">
                <a:schemeClr val="l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1"/>
          <p:cNvSpPr/>
          <p:nvPr/>
        </p:nvSpPr>
        <p:spPr>
          <a:xfrm>
            <a:off x="5135713" y="997924"/>
            <a:ext cx="844200" cy="844200"/>
          </a:xfrm>
          <a:prstGeom prst="rect">
            <a:avLst/>
          </a:prstGeom>
          <a:gradFill>
            <a:gsLst>
              <a:gs pos="0">
                <a:schemeClr val="dk2"/>
              </a:gs>
              <a:gs pos="2000">
                <a:schemeClr val="dk2"/>
              </a:gs>
              <a:gs pos="50000">
                <a:schemeClr val="dk1"/>
              </a:gs>
              <a:gs pos="100000">
                <a:schemeClr val="l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1"/>
          <p:cNvSpPr/>
          <p:nvPr/>
        </p:nvSpPr>
        <p:spPr>
          <a:xfrm>
            <a:off x="5135675" y="2200062"/>
            <a:ext cx="844200" cy="844200"/>
          </a:xfrm>
          <a:prstGeom prst="rect">
            <a:avLst/>
          </a:prstGeom>
          <a:gradFill>
            <a:gsLst>
              <a:gs pos="0">
                <a:schemeClr val="dk2"/>
              </a:gs>
              <a:gs pos="2000">
                <a:schemeClr val="dk2"/>
              </a:gs>
              <a:gs pos="50000">
                <a:schemeClr val="dk1"/>
              </a:gs>
              <a:gs pos="100000">
                <a:schemeClr val="l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1"/>
          <p:cNvSpPr/>
          <p:nvPr/>
        </p:nvSpPr>
        <p:spPr>
          <a:xfrm>
            <a:off x="5135700" y="3402199"/>
            <a:ext cx="844200" cy="844200"/>
          </a:xfrm>
          <a:prstGeom prst="rect">
            <a:avLst/>
          </a:prstGeom>
          <a:gradFill>
            <a:gsLst>
              <a:gs pos="0">
                <a:schemeClr val="dk2"/>
              </a:gs>
              <a:gs pos="2000">
                <a:schemeClr val="dk2"/>
              </a:gs>
              <a:gs pos="50000">
                <a:schemeClr val="dk1"/>
              </a:gs>
              <a:gs pos="100000">
                <a:schemeClr val="l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5" name="Google Shape;775;p41"/>
          <p:cNvGrpSpPr/>
          <p:nvPr/>
        </p:nvGrpSpPr>
        <p:grpSpPr>
          <a:xfrm>
            <a:off x="1721337" y="2396657"/>
            <a:ext cx="432528" cy="451029"/>
            <a:chOff x="1787999" y="2686382"/>
            <a:chExt cx="432528" cy="451029"/>
          </a:xfrm>
        </p:grpSpPr>
        <p:sp>
          <p:nvSpPr>
            <p:cNvPr id="776" name="Google Shape;776;p41"/>
            <p:cNvSpPr/>
            <p:nvPr/>
          </p:nvSpPr>
          <p:spPr>
            <a:xfrm>
              <a:off x="1787999" y="2686382"/>
              <a:ext cx="432528" cy="451029"/>
            </a:xfrm>
            <a:custGeom>
              <a:rect b="b" l="l" r="r" t="t"/>
              <a:pathLst>
                <a:path extrusionOk="0" h="9459" w="9071">
                  <a:moveTo>
                    <a:pt x="3205" y="361"/>
                  </a:moveTo>
                  <a:lnTo>
                    <a:pt x="3205" y="389"/>
                  </a:lnTo>
                  <a:lnTo>
                    <a:pt x="3205" y="611"/>
                  </a:lnTo>
                  <a:cubicBezTo>
                    <a:pt x="3205" y="667"/>
                    <a:pt x="3163" y="708"/>
                    <a:pt x="3107" y="708"/>
                  </a:cubicBezTo>
                  <a:lnTo>
                    <a:pt x="1637" y="708"/>
                  </a:lnTo>
                  <a:cubicBezTo>
                    <a:pt x="1582" y="708"/>
                    <a:pt x="1541" y="667"/>
                    <a:pt x="1541" y="611"/>
                  </a:cubicBezTo>
                  <a:lnTo>
                    <a:pt x="1541" y="389"/>
                  </a:lnTo>
                  <a:lnTo>
                    <a:pt x="1541" y="361"/>
                  </a:lnTo>
                  <a:close/>
                  <a:moveTo>
                    <a:pt x="3981" y="361"/>
                  </a:moveTo>
                  <a:cubicBezTo>
                    <a:pt x="4189" y="361"/>
                    <a:pt x="4370" y="541"/>
                    <a:pt x="4370" y="763"/>
                  </a:cubicBezTo>
                  <a:lnTo>
                    <a:pt x="4370" y="4452"/>
                  </a:lnTo>
                  <a:lnTo>
                    <a:pt x="3759" y="4452"/>
                  </a:lnTo>
                  <a:cubicBezTo>
                    <a:pt x="3634" y="4452"/>
                    <a:pt x="3537" y="4577"/>
                    <a:pt x="3579" y="4688"/>
                  </a:cubicBezTo>
                  <a:lnTo>
                    <a:pt x="3815" y="5520"/>
                  </a:lnTo>
                  <a:cubicBezTo>
                    <a:pt x="3648" y="5894"/>
                    <a:pt x="3551" y="6297"/>
                    <a:pt x="3551" y="6713"/>
                  </a:cubicBezTo>
                  <a:cubicBezTo>
                    <a:pt x="3551" y="7004"/>
                    <a:pt x="3606" y="7295"/>
                    <a:pt x="3689" y="7586"/>
                  </a:cubicBezTo>
                  <a:lnTo>
                    <a:pt x="764" y="7586"/>
                  </a:lnTo>
                  <a:cubicBezTo>
                    <a:pt x="555" y="7586"/>
                    <a:pt x="376" y="7406"/>
                    <a:pt x="376" y="7185"/>
                  </a:cubicBezTo>
                  <a:lnTo>
                    <a:pt x="376" y="763"/>
                  </a:lnTo>
                  <a:cubicBezTo>
                    <a:pt x="376" y="541"/>
                    <a:pt x="555" y="361"/>
                    <a:pt x="764" y="361"/>
                  </a:cubicBezTo>
                  <a:lnTo>
                    <a:pt x="1152" y="361"/>
                  </a:lnTo>
                  <a:cubicBezTo>
                    <a:pt x="1166" y="361"/>
                    <a:pt x="1166" y="375"/>
                    <a:pt x="1166" y="389"/>
                  </a:cubicBezTo>
                  <a:lnTo>
                    <a:pt x="1166" y="611"/>
                  </a:lnTo>
                  <a:cubicBezTo>
                    <a:pt x="1166" y="874"/>
                    <a:pt x="1374" y="1083"/>
                    <a:pt x="1637" y="1083"/>
                  </a:cubicBezTo>
                  <a:lnTo>
                    <a:pt x="3107" y="1083"/>
                  </a:lnTo>
                  <a:cubicBezTo>
                    <a:pt x="3371" y="1083"/>
                    <a:pt x="3579" y="874"/>
                    <a:pt x="3579" y="611"/>
                  </a:cubicBezTo>
                  <a:lnTo>
                    <a:pt x="3579" y="389"/>
                  </a:lnTo>
                  <a:cubicBezTo>
                    <a:pt x="3579" y="375"/>
                    <a:pt x="3593" y="361"/>
                    <a:pt x="3593" y="361"/>
                  </a:cubicBezTo>
                  <a:close/>
                  <a:moveTo>
                    <a:pt x="764" y="1"/>
                  </a:moveTo>
                  <a:cubicBezTo>
                    <a:pt x="348" y="1"/>
                    <a:pt x="1" y="334"/>
                    <a:pt x="1" y="763"/>
                  </a:cubicBezTo>
                  <a:lnTo>
                    <a:pt x="1" y="7185"/>
                  </a:lnTo>
                  <a:cubicBezTo>
                    <a:pt x="1" y="7614"/>
                    <a:pt x="348" y="7947"/>
                    <a:pt x="764" y="7947"/>
                  </a:cubicBezTo>
                  <a:lnTo>
                    <a:pt x="3856" y="7947"/>
                  </a:lnTo>
                  <a:cubicBezTo>
                    <a:pt x="4314" y="8849"/>
                    <a:pt x="5243" y="9459"/>
                    <a:pt x="6311" y="9459"/>
                  </a:cubicBezTo>
                  <a:cubicBezTo>
                    <a:pt x="7837" y="9459"/>
                    <a:pt x="9070" y="8224"/>
                    <a:pt x="9070" y="6713"/>
                  </a:cubicBezTo>
                  <a:cubicBezTo>
                    <a:pt x="9070" y="5506"/>
                    <a:pt x="8308" y="4452"/>
                    <a:pt x="7171" y="4091"/>
                  </a:cubicBezTo>
                  <a:cubicBezTo>
                    <a:pt x="7149" y="4082"/>
                    <a:pt x="7127" y="4078"/>
                    <a:pt x="7105" y="4078"/>
                  </a:cubicBezTo>
                  <a:cubicBezTo>
                    <a:pt x="7033" y="4078"/>
                    <a:pt x="6970" y="4128"/>
                    <a:pt x="6949" y="4202"/>
                  </a:cubicBezTo>
                  <a:cubicBezTo>
                    <a:pt x="6907" y="4300"/>
                    <a:pt x="6962" y="4411"/>
                    <a:pt x="7060" y="4439"/>
                  </a:cubicBezTo>
                  <a:cubicBezTo>
                    <a:pt x="8044" y="4757"/>
                    <a:pt x="8696" y="5672"/>
                    <a:pt x="8696" y="6713"/>
                  </a:cubicBezTo>
                  <a:cubicBezTo>
                    <a:pt x="8696" y="8017"/>
                    <a:pt x="7628" y="9098"/>
                    <a:pt x="6311" y="9098"/>
                  </a:cubicBezTo>
                  <a:cubicBezTo>
                    <a:pt x="5007" y="9098"/>
                    <a:pt x="3926" y="8002"/>
                    <a:pt x="3926" y="6713"/>
                  </a:cubicBezTo>
                  <a:cubicBezTo>
                    <a:pt x="3926" y="6325"/>
                    <a:pt x="4009" y="5964"/>
                    <a:pt x="4189" y="5631"/>
                  </a:cubicBezTo>
                  <a:cubicBezTo>
                    <a:pt x="4203" y="5589"/>
                    <a:pt x="4203" y="5534"/>
                    <a:pt x="4189" y="5493"/>
                  </a:cubicBezTo>
                  <a:lnTo>
                    <a:pt x="3995" y="4827"/>
                  </a:lnTo>
                  <a:lnTo>
                    <a:pt x="4771" y="4827"/>
                  </a:lnTo>
                  <a:cubicBezTo>
                    <a:pt x="4813" y="4827"/>
                    <a:pt x="4854" y="4813"/>
                    <a:pt x="4882" y="4785"/>
                  </a:cubicBezTo>
                  <a:cubicBezTo>
                    <a:pt x="5091" y="4633"/>
                    <a:pt x="5326" y="4522"/>
                    <a:pt x="5562" y="4439"/>
                  </a:cubicBezTo>
                  <a:cubicBezTo>
                    <a:pt x="5659" y="4411"/>
                    <a:pt x="5714" y="4300"/>
                    <a:pt x="5686" y="4202"/>
                  </a:cubicBezTo>
                  <a:cubicBezTo>
                    <a:pt x="5664" y="4123"/>
                    <a:pt x="5584" y="4071"/>
                    <a:pt x="5503" y="4071"/>
                  </a:cubicBezTo>
                  <a:cubicBezTo>
                    <a:pt x="5485" y="4071"/>
                    <a:pt x="5468" y="4073"/>
                    <a:pt x="5451" y="4078"/>
                  </a:cubicBezTo>
                  <a:cubicBezTo>
                    <a:pt x="5202" y="4175"/>
                    <a:pt x="4952" y="4286"/>
                    <a:pt x="4743" y="4439"/>
                  </a:cubicBezTo>
                  <a:lnTo>
                    <a:pt x="4743" y="763"/>
                  </a:lnTo>
                  <a:cubicBezTo>
                    <a:pt x="4743" y="334"/>
                    <a:pt x="4397" y="1"/>
                    <a:pt x="39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1"/>
            <p:cNvSpPr/>
            <p:nvPr/>
          </p:nvSpPr>
          <p:spPr>
            <a:xfrm>
              <a:off x="1865390" y="3011727"/>
              <a:ext cx="66183" cy="17881"/>
            </a:xfrm>
            <a:custGeom>
              <a:rect b="b" l="l" r="r" t="t"/>
              <a:pathLst>
                <a:path extrusionOk="0" h="375" w="1388">
                  <a:moveTo>
                    <a:pt x="195" y="1"/>
                  </a:moveTo>
                  <a:cubicBezTo>
                    <a:pt x="84" y="1"/>
                    <a:pt x="1" y="84"/>
                    <a:pt x="1" y="195"/>
                  </a:cubicBezTo>
                  <a:cubicBezTo>
                    <a:pt x="1" y="292"/>
                    <a:pt x="84" y="375"/>
                    <a:pt x="195" y="375"/>
                  </a:cubicBezTo>
                  <a:lnTo>
                    <a:pt x="1193" y="375"/>
                  </a:lnTo>
                  <a:cubicBezTo>
                    <a:pt x="1304" y="375"/>
                    <a:pt x="1388" y="292"/>
                    <a:pt x="1388" y="195"/>
                  </a:cubicBezTo>
                  <a:cubicBezTo>
                    <a:pt x="1388" y="84"/>
                    <a:pt x="1304" y="1"/>
                    <a:pt x="11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1"/>
            <p:cNvSpPr/>
            <p:nvPr/>
          </p:nvSpPr>
          <p:spPr>
            <a:xfrm>
              <a:off x="2021458" y="2918982"/>
              <a:ext cx="136896" cy="160261"/>
            </a:xfrm>
            <a:custGeom>
              <a:rect b="b" l="l" r="r" t="t"/>
              <a:pathLst>
                <a:path extrusionOk="0" h="3361" w="2871">
                  <a:moveTo>
                    <a:pt x="1055" y="2251"/>
                  </a:moveTo>
                  <a:cubicBezTo>
                    <a:pt x="1262" y="2251"/>
                    <a:pt x="1415" y="2403"/>
                    <a:pt x="1415" y="2612"/>
                  </a:cubicBezTo>
                  <a:lnTo>
                    <a:pt x="1415" y="2625"/>
                  </a:lnTo>
                  <a:cubicBezTo>
                    <a:pt x="1415" y="2819"/>
                    <a:pt x="1262" y="2986"/>
                    <a:pt x="1055" y="2986"/>
                  </a:cubicBezTo>
                  <a:lnTo>
                    <a:pt x="735" y="2986"/>
                  </a:lnTo>
                  <a:cubicBezTo>
                    <a:pt x="528" y="2986"/>
                    <a:pt x="374" y="2819"/>
                    <a:pt x="374" y="2625"/>
                  </a:cubicBezTo>
                  <a:lnTo>
                    <a:pt x="374" y="2612"/>
                  </a:lnTo>
                  <a:cubicBezTo>
                    <a:pt x="374" y="2403"/>
                    <a:pt x="528" y="2251"/>
                    <a:pt x="735" y="2251"/>
                  </a:cubicBezTo>
                  <a:close/>
                  <a:moveTo>
                    <a:pt x="1604" y="1"/>
                  </a:moveTo>
                  <a:cubicBezTo>
                    <a:pt x="1591" y="1"/>
                    <a:pt x="1579" y="2"/>
                    <a:pt x="1567" y="4"/>
                  </a:cubicBezTo>
                  <a:cubicBezTo>
                    <a:pt x="1471" y="32"/>
                    <a:pt x="1415" y="101"/>
                    <a:pt x="1415" y="199"/>
                  </a:cubicBezTo>
                  <a:lnTo>
                    <a:pt x="1415" y="1974"/>
                  </a:lnTo>
                  <a:cubicBezTo>
                    <a:pt x="1317" y="1904"/>
                    <a:pt x="1193" y="1876"/>
                    <a:pt x="1055" y="1876"/>
                  </a:cubicBezTo>
                  <a:lnTo>
                    <a:pt x="735" y="1876"/>
                  </a:lnTo>
                  <a:cubicBezTo>
                    <a:pt x="333" y="1876"/>
                    <a:pt x="1" y="2209"/>
                    <a:pt x="1" y="2612"/>
                  </a:cubicBezTo>
                  <a:lnTo>
                    <a:pt x="1" y="2625"/>
                  </a:lnTo>
                  <a:cubicBezTo>
                    <a:pt x="1" y="3028"/>
                    <a:pt x="333" y="3361"/>
                    <a:pt x="735" y="3361"/>
                  </a:cubicBezTo>
                  <a:lnTo>
                    <a:pt x="1055" y="3361"/>
                  </a:lnTo>
                  <a:cubicBezTo>
                    <a:pt x="1456" y="3361"/>
                    <a:pt x="1789" y="3028"/>
                    <a:pt x="1789" y="2625"/>
                  </a:cubicBezTo>
                  <a:lnTo>
                    <a:pt x="1789" y="2612"/>
                  </a:lnTo>
                  <a:lnTo>
                    <a:pt x="1789" y="615"/>
                  </a:lnTo>
                  <a:cubicBezTo>
                    <a:pt x="1872" y="670"/>
                    <a:pt x="1983" y="726"/>
                    <a:pt x="2108" y="767"/>
                  </a:cubicBezTo>
                  <a:cubicBezTo>
                    <a:pt x="2399" y="850"/>
                    <a:pt x="2469" y="1058"/>
                    <a:pt x="2469" y="1072"/>
                  </a:cubicBezTo>
                  <a:lnTo>
                    <a:pt x="2482" y="1099"/>
                  </a:lnTo>
                  <a:cubicBezTo>
                    <a:pt x="2519" y="1185"/>
                    <a:pt x="2598" y="1227"/>
                    <a:pt x="2683" y="1227"/>
                  </a:cubicBezTo>
                  <a:cubicBezTo>
                    <a:pt x="2695" y="1227"/>
                    <a:pt x="2707" y="1226"/>
                    <a:pt x="2719" y="1225"/>
                  </a:cubicBezTo>
                  <a:cubicBezTo>
                    <a:pt x="2815" y="1183"/>
                    <a:pt x="2871" y="1086"/>
                    <a:pt x="2830" y="989"/>
                  </a:cubicBezTo>
                  <a:lnTo>
                    <a:pt x="2830" y="961"/>
                  </a:lnTo>
                  <a:cubicBezTo>
                    <a:pt x="2787" y="822"/>
                    <a:pt x="2608" y="531"/>
                    <a:pt x="2219" y="406"/>
                  </a:cubicBezTo>
                  <a:cubicBezTo>
                    <a:pt x="1914" y="310"/>
                    <a:pt x="1776" y="115"/>
                    <a:pt x="1761" y="88"/>
                  </a:cubicBezTo>
                  <a:cubicBezTo>
                    <a:pt x="1727" y="30"/>
                    <a:pt x="1664" y="1"/>
                    <a:pt x="16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1"/>
            <p:cNvSpPr/>
            <p:nvPr/>
          </p:nvSpPr>
          <p:spPr>
            <a:xfrm>
              <a:off x="1821759" y="2757144"/>
              <a:ext cx="54263" cy="54930"/>
            </a:xfrm>
            <a:custGeom>
              <a:rect b="b" l="l" r="r" t="t"/>
              <a:pathLst>
                <a:path extrusionOk="0" h="1152" w="1138">
                  <a:moveTo>
                    <a:pt x="777" y="375"/>
                  </a:moveTo>
                  <a:lnTo>
                    <a:pt x="777" y="777"/>
                  </a:lnTo>
                  <a:lnTo>
                    <a:pt x="361" y="777"/>
                  </a:lnTo>
                  <a:lnTo>
                    <a:pt x="361" y="375"/>
                  </a:lnTo>
                  <a:close/>
                  <a:moveTo>
                    <a:pt x="361" y="0"/>
                  </a:moveTo>
                  <a:cubicBezTo>
                    <a:pt x="152" y="0"/>
                    <a:pt x="0" y="167"/>
                    <a:pt x="0" y="361"/>
                  </a:cubicBezTo>
                  <a:lnTo>
                    <a:pt x="0" y="777"/>
                  </a:lnTo>
                  <a:cubicBezTo>
                    <a:pt x="0" y="985"/>
                    <a:pt x="152" y="1152"/>
                    <a:pt x="361" y="1152"/>
                  </a:cubicBezTo>
                  <a:lnTo>
                    <a:pt x="777" y="1152"/>
                  </a:lnTo>
                  <a:cubicBezTo>
                    <a:pt x="971" y="1152"/>
                    <a:pt x="1138" y="985"/>
                    <a:pt x="1138" y="777"/>
                  </a:cubicBezTo>
                  <a:lnTo>
                    <a:pt x="1138" y="361"/>
                  </a:lnTo>
                  <a:cubicBezTo>
                    <a:pt x="1138" y="167"/>
                    <a:pt x="971" y="0"/>
                    <a:pt x="7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1"/>
            <p:cNvSpPr/>
            <p:nvPr/>
          </p:nvSpPr>
          <p:spPr>
            <a:xfrm>
              <a:off x="1821759" y="2825904"/>
              <a:ext cx="54263" cy="54978"/>
            </a:xfrm>
            <a:custGeom>
              <a:rect b="b" l="l" r="r" t="t"/>
              <a:pathLst>
                <a:path extrusionOk="0" h="1153" w="1138">
                  <a:moveTo>
                    <a:pt x="777" y="376"/>
                  </a:moveTo>
                  <a:lnTo>
                    <a:pt x="777" y="777"/>
                  </a:lnTo>
                  <a:lnTo>
                    <a:pt x="361" y="777"/>
                  </a:lnTo>
                  <a:lnTo>
                    <a:pt x="361" y="376"/>
                  </a:lnTo>
                  <a:close/>
                  <a:moveTo>
                    <a:pt x="361" y="1"/>
                  </a:moveTo>
                  <a:cubicBezTo>
                    <a:pt x="152" y="1"/>
                    <a:pt x="0" y="167"/>
                    <a:pt x="0" y="376"/>
                  </a:cubicBezTo>
                  <a:lnTo>
                    <a:pt x="0" y="792"/>
                  </a:lnTo>
                  <a:cubicBezTo>
                    <a:pt x="0" y="986"/>
                    <a:pt x="152" y="1152"/>
                    <a:pt x="361" y="1152"/>
                  </a:cubicBezTo>
                  <a:lnTo>
                    <a:pt x="777" y="1152"/>
                  </a:lnTo>
                  <a:cubicBezTo>
                    <a:pt x="971" y="1152"/>
                    <a:pt x="1138" y="986"/>
                    <a:pt x="1138" y="792"/>
                  </a:cubicBezTo>
                  <a:lnTo>
                    <a:pt x="1138" y="376"/>
                  </a:lnTo>
                  <a:cubicBezTo>
                    <a:pt x="1138" y="167"/>
                    <a:pt x="971" y="1"/>
                    <a:pt x="7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1"/>
            <p:cNvSpPr/>
            <p:nvPr/>
          </p:nvSpPr>
          <p:spPr>
            <a:xfrm>
              <a:off x="1821759" y="2894664"/>
              <a:ext cx="54263" cy="54263"/>
            </a:xfrm>
            <a:custGeom>
              <a:rect b="b" l="l" r="r" t="t"/>
              <a:pathLst>
                <a:path extrusionOk="0" h="1138" w="1138">
                  <a:moveTo>
                    <a:pt x="777" y="376"/>
                  </a:moveTo>
                  <a:lnTo>
                    <a:pt x="777" y="777"/>
                  </a:lnTo>
                  <a:lnTo>
                    <a:pt x="361" y="777"/>
                  </a:lnTo>
                  <a:lnTo>
                    <a:pt x="361" y="376"/>
                  </a:lnTo>
                  <a:close/>
                  <a:moveTo>
                    <a:pt x="361" y="1"/>
                  </a:moveTo>
                  <a:cubicBezTo>
                    <a:pt x="152" y="1"/>
                    <a:pt x="0" y="167"/>
                    <a:pt x="0" y="361"/>
                  </a:cubicBezTo>
                  <a:lnTo>
                    <a:pt x="0" y="777"/>
                  </a:lnTo>
                  <a:cubicBezTo>
                    <a:pt x="0" y="986"/>
                    <a:pt x="152" y="1138"/>
                    <a:pt x="361" y="1138"/>
                  </a:cubicBezTo>
                  <a:lnTo>
                    <a:pt x="777" y="1138"/>
                  </a:lnTo>
                  <a:cubicBezTo>
                    <a:pt x="971" y="1138"/>
                    <a:pt x="1138" y="986"/>
                    <a:pt x="1138" y="777"/>
                  </a:cubicBezTo>
                  <a:lnTo>
                    <a:pt x="1138" y="361"/>
                  </a:lnTo>
                  <a:cubicBezTo>
                    <a:pt x="1138" y="167"/>
                    <a:pt x="971" y="1"/>
                    <a:pt x="7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1"/>
            <p:cNvSpPr/>
            <p:nvPr/>
          </p:nvSpPr>
          <p:spPr>
            <a:xfrm>
              <a:off x="1890519" y="2894664"/>
              <a:ext cx="54930" cy="54263"/>
            </a:xfrm>
            <a:custGeom>
              <a:rect b="b" l="l" r="r" t="t"/>
              <a:pathLst>
                <a:path extrusionOk="0" h="1138" w="1152">
                  <a:moveTo>
                    <a:pt x="777" y="376"/>
                  </a:moveTo>
                  <a:lnTo>
                    <a:pt x="777" y="777"/>
                  </a:lnTo>
                  <a:lnTo>
                    <a:pt x="375" y="777"/>
                  </a:lnTo>
                  <a:lnTo>
                    <a:pt x="375" y="376"/>
                  </a:lnTo>
                  <a:close/>
                  <a:moveTo>
                    <a:pt x="375" y="1"/>
                  </a:moveTo>
                  <a:cubicBezTo>
                    <a:pt x="167" y="1"/>
                    <a:pt x="1" y="167"/>
                    <a:pt x="1" y="361"/>
                  </a:cubicBezTo>
                  <a:lnTo>
                    <a:pt x="1" y="777"/>
                  </a:lnTo>
                  <a:cubicBezTo>
                    <a:pt x="1" y="986"/>
                    <a:pt x="167" y="1138"/>
                    <a:pt x="375" y="1138"/>
                  </a:cubicBezTo>
                  <a:lnTo>
                    <a:pt x="791" y="1138"/>
                  </a:lnTo>
                  <a:cubicBezTo>
                    <a:pt x="985" y="1138"/>
                    <a:pt x="1151" y="986"/>
                    <a:pt x="1151" y="777"/>
                  </a:cubicBezTo>
                  <a:lnTo>
                    <a:pt x="1151" y="361"/>
                  </a:lnTo>
                  <a:cubicBezTo>
                    <a:pt x="1151" y="167"/>
                    <a:pt x="985" y="1"/>
                    <a:pt x="7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1"/>
            <p:cNvSpPr/>
            <p:nvPr/>
          </p:nvSpPr>
          <p:spPr>
            <a:xfrm>
              <a:off x="1890519" y="2757144"/>
              <a:ext cx="89977" cy="123736"/>
            </a:xfrm>
            <a:custGeom>
              <a:rect b="b" l="l" r="r" t="t"/>
              <a:pathLst>
                <a:path extrusionOk="0" h="2595" w="1887">
                  <a:moveTo>
                    <a:pt x="1512" y="375"/>
                  </a:moveTo>
                  <a:lnTo>
                    <a:pt x="1512" y="2219"/>
                  </a:lnTo>
                  <a:lnTo>
                    <a:pt x="375" y="2219"/>
                  </a:lnTo>
                  <a:lnTo>
                    <a:pt x="375" y="375"/>
                  </a:lnTo>
                  <a:close/>
                  <a:moveTo>
                    <a:pt x="375" y="0"/>
                  </a:moveTo>
                  <a:cubicBezTo>
                    <a:pt x="167" y="0"/>
                    <a:pt x="1" y="167"/>
                    <a:pt x="1" y="361"/>
                  </a:cubicBezTo>
                  <a:lnTo>
                    <a:pt x="1" y="2234"/>
                  </a:lnTo>
                  <a:cubicBezTo>
                    <a:pt x="1" y="2428"/>
                    <a:pt x="167" y="2594"/>
                    <a:pt x="375" y="2594"/>
                  </a:cubicBezTo>
                  <a:lnTo>
                    <a:pt x="1512" y="2594"/>
                  </a:lnTo>
                  <a:cubicBezTo>
                    <a:pt x="1720" y="2594"/>
                    <a:pt x="1887" y="2428"/>
                    <a:pt x="1887" y="2234"/>
                  </a:cubicBezTo>
                  <a:lnTo>
                    <a:pt x="1887" y="361"/>
                  </a:lnTo>
                  <a:cubicBezTo>
                    <a:pt x="1887" y="167"/>
                    <a:pt x="1720" y="0"/>
                    <a:pt x="15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1"/>
            <p:cNvSpPr/>
            <p:nvPr/>
          </p:nvSpPr>
          <p:spPr>
            <a:xfrm>
              <a:off x="2078965" y="2874636"/>
              <a:ext cx="19884" cy="17499"/>
            </a:xfrm>
            <a:custGeom>
              <a:rect b="b" l="l" r="r" t="t"/>
              <a:pathLst>
                <a:path extrusionOk="0" h="367" w="417">
                  <a:moveTo>
                    <a:pt x="215" y="0"/>
                  </a:moveTo>
                  <a:cubicBezTo>
                    <a:pt x="179" y="0"/>
                    <a:pt x="143" y="11"/>
                    <a:pt x="111" y="32"/>
                  </a:cubicBezTo>
                  <a:cubicBezTo>
                    <a:pt x="28" y="88"/>
                    <a:pt x="1" y="199"/>
                    <a:pt x="56" y="282"/>
                  </a:cubicBezTo>
                  <a:cubicBezTo>
                    <a:pt x="92" y="336"/>
                    <a:pt x="157" y="366"/>
                    <a:pt x="221" y="366"/>
                  </a:cubicBezTo>
                  <a:cubicBezTo>
                    <a:pt x="256" y="366"/>
                    <a:pt x="291" y="357"/>
                    <a:pt x="320" y="338"/>
                  </a:cubicBezTo>
                  <a:cubicBezTo>
                    <a:pt x="403" y="282"/>
                    <a:pt x="417" y="171"/>
                    <a:pt x="361" y="88"/>
                  </a:cubicBezTo>
                  <a:cubicBezTo>
                    <a:pt x="327" y="28"/>
                    <a:pt x="272"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41"/>
          <p:cNvGrpSpPr/>
          <p:nvPr/>
        </p:nvGrpSpPr>
        <p:grpSpPr>
          <a:xfrm>
            <a:off x="1711730" y="3598782"/>
            <a:ext cx="451745" cy="451038"/>
            <a:chOff x="2512742" y="2686382"/>
            <a:chExt cx="451745" cy="451038"/>
          </a:xfrm>
        </p:grpSpPr>
        <p:sp>
          <p:nvSpPr>
            <p:cNvPr id="786" name="Google Shape;786;p41"/>
            <p:cNvSpPr/>
            <p:nvPr/>
          </p:nvSpPr>
          <p:spPr>
            <a:xfrm>
              <a:off x="2512742" y="2800345"/>
              <a:ext cx="101278" cy="116870"/>
            </a:xfrm>
            <a:custGeom>
              <a:rect b="b" l="l" r="r" t="t"/>
              <a:pathLst>
                <a:path extrusionOk="0" h="2451" w="2124">
                  <a:moveTo>
                    <a:pt x="792" y="1674"/>
                  </a:moveTo>
                  <a:cubicBezTo>
                    <a:pt x="903" y="1674"/>
                    <a:pt x="999" y="1771"/>
                    <a:pt x="999" y="1882"/>
                  </a:cubicBezTo>
                  <a:cubicBezTo>
                    <a:pt x="999" y="1993"/>
                    <a:pt x="903" y="2076"/>
                    <a:pt x="792" y="2076"/>
                  </a:cubicBezTo>
                  <a:lnTo>
                    <a:pt x="583" y="2076"/>
                  </a:lnTo>
                  <a:cubicBezTo>
                    <a:pt x="472" y="2076"/>
                    <a:pt x="376" y="1993"/>
                    <a:pt x="376" y="1882"/>
                  </a:cubicBezTo>
                  <a:cubicBezTo>
                    <a:pt x="376" y="1771"/>
                    <a:pt x="472" y="1674"/>
                    <a:pt x="583" y="1674"/>
                  </a:cubicBezTo>
                  <a:close/>
                  <a:moveTo>
                    <a:pt x="1177" y="1"/>
                  </a:moveTo>
                  <a:cubicBezTo>
                    <a:pt x="1160" y="1"/>
                    <a:pt x="1142" y="4"/>
                    <a:pt x="1125" y="10"/>
                  </a:cubicBezTo>
                  <a:cubicBezTo>
                    <a:pt x="1055" y="24"/>
                    <a:pt x="999" y="107"/>
                    <a:pt x="999" y="190"/>
                  </a:cubicBezTo>
                  <a:lnTo>
                    <a:pt x="999" y="1341"/>
                  </a:lnTo>
                  <a:cubicBezTo>
                    <a:pt x="931" y="1313"/>
                    <a:pt x="861" y="1300"/>
                    <a:pt x="792" y="1300"/>
                  </a:cubicBezTo>
                  <a:lnTo>
                    <a:pt x="583" y="1300"/>
                  </a:lnTo>
                  <a:cubicBezTo>
                    <a:pt x="278" y="1300"/>
                    <a:pt x="15" y="1549"/>
                    <a:pt x="1" y="1855"/>
                  </a:cubicBezTo>
                  <a:cubicBezTo>
                    <a:pt x="1" y="2187"/>
                    <a:pt x="250" y="2450"/>
                    <a:pt x="583" y="2450"/>
                  </a:cubicBezTo>
                  <a:lnTo>
                    <a:pt x="792" y="2450"/>
                  </a:lnTo>
                  <a:cubicBezTo>
                    <a:pt x="1110" y="2450"/>
                    <a:pt x="1360" y="2187"/>
                    <a:pt x="1360" y="1882"/>
                  </a:cubicBezTo>
                  <a:lnTo>
                    <a:pt x="1360" y="579"/>
                  </a:lnTo>
                  <a:cubicBezTo>
                    <a:pt x="1402" y="606"/>
                    <a:pt x="1458" y="620"/>
                    <a:pt x="1513" y="647"/>
                  </a:cubicBezTo>
                  <a:cubicBezTo>
                    <a:pt x="1679" y="690"/>
                    <a:pt x="1720" y="814"/>
                    <a:pt x="1720" y="814"/>
                  </a:cubicBezTo>
                  <a:cubicBezTo>
                    <a:pt x="1720" y="814"/>
                    <a:pt x="1735" y="828"/>
                    <a:pt x="1735" y="842"/>
                  </a:cubicBezTo>
                  <a:cubicBezTo>
                    <a:pt x="1768" y="919"/>
                    <a:pt x="1836" y="961"/>
                    <a:pt x="1904" y="961"/>
                  </a:cubicBezTo>
                  <a:cubicBezTo>
                    <a:pt x="1922" y="961"/>
                    <a:pt x="1940" y="958"/>
                    <a:pt x="1957" y="953"/>
                  </a:cubicBezTo>
                  <a:lnTo>
                    <a:pt x="1970" y="953"/>
                  </a:lnTo>
                  <a:cubicBezTo>
                    <a:pt x="2068" y="925"/>
                    <a:pt x="2123" y="814"/>
                    <a:pt x="2081" y="717"/>
                  </a:cubicBezTo>
                  <a:cubicBezTo>
                    <a:pt x="2081" y="703"/>
                    <a:pt x="2053" y="620"/>
                    <a:pt x="1985" y="537"/>
                  </a:cubicBezTo>
                  <a:cubicBezTo>
                    <a:pt x="1901" y="426"/>
                    <a:pt x="1776" y="342"/>
                    <a:pt x="1624" y="287"/>
                  </a:cubicBezTo>
                  <a:cubicBezTo>
                    <a:pt x="1430" y="231"/>
                    <a:pt x="1347" y="107"/>
                    <a:pt x="1332" y="93"/>
                  </a:cubicBezTo>
                  <a:cubicBezTo>
                    <a:pt x="1300" y="39"/>
                    <a:pt x="1241" y="1"/>
                    <a:pt x="11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1"/>
            <p:cNvSpPr/>
            <p:nvPr/>
          </p:nvSpPr>
          <p:spPr>
            <a:xfrm>
              <a:off x="2815628" y="2957129"/>
              <a:ext cx="126359" cy="147863"/>
            </a:xfrm>
            <a:custGeom>
              <a:rect b="b" l="l" r="r" t="t"/>
              <a:pathLst>
                <a:path extrusionOk="0" h="3101" w="2650">
                  <a:moveTo>
                    <a:pt x="986" y="2075"/>
                  </a:moveTo>
                  <a:cubicBezTo>
                    <a:pt x="1165" y="2075"/>
                    <a:pt x="1304" y="2228"/>
                    <a:pt x="1304" y="2407"/>
                  </a:cubicBezTo>
                  <a:cubicBezTo>
                    <a:pt x="1304" y="2588"/>
                    <a:pt x="1165" y="2727"/>
                    <a:pt x="986" y="2727"/>
                  </a:cubicBezTo>
                  <a:lnTo>
                    <a:pt x="708" y="2727"/>
                  </a:lnTo>
                  <a:cubicBezTo>
                    <a:pt x="527" y="2727"/>
                    <a:pt x="375" y="2588"/>
                    <a:pt x="375" y="2407"/>
                  </a:cubicBezTo>
                  <a:cubicBezTo>
                    <a:pt x="375" y="2228"/>
                    <a:pt x="527" y="2075"/>
                    <a:pt x="708" y="2075"/>
                  </a:cubicBezTo>
                  <a:close/>
                  <a:moveTo>
                    <a:pt x="1496" y="0"/>
                  </a:moveTo>
                  <a:cubicBezTo>
                    <a:pt x="1478" y="0"/>
                    <a:pt x="1461" y="3"/>
                    <a:pt x="1443" y="9"/>
                  </a:cubicBezTo>
                  <a:cubicBezTo>
                    <a:pt x="1359" y="22"/>
                    <a:pt x="1304" y="105"/>
                    <a:pt x="1304" y="189"/>
                  </a:cubicBezTo>
                  <a:lnTo>
                    <a:pt x="1304" y="1797"/>
                  </a:lnTo>
                  <a:cubicBezTo>
                    <a:pt x="1207" y="1742"/>
                    <a:pt x="1096" y="1714"/>
                    <a:pt x="986" y="1714"/>
                  </a:cubicBezTo>
                  <a:lnTo>
                    <a:pt x="722" y="1714"/>
                  </a:lnTo>
                  <a:cubicBezTo>
                    <a:pt x="333" y="1714"/>
                    <a:pt x="15" y="2006"/>
                    <a:pt x="15" y="2394"/>
                  </a:cubicBezTo>
                  <a:cubicBezTo>
                    <a:pt x="0" y="2782"/>
                    <a:pt x="320" y="3101"/>
                    <a:pt x="708" y="3101"/>
                  </a:cubicBezTo>
                  <a:lnTo>
                    <a:pt x="986" y="3101"/>
                  </a:lnTo>
                  <a:cubicBezTo>
                    <a:pt x="1374" y="3101"/>
                    <a:pt x="1679" y="2782"/>
                    <a:pt x="1679" y="2407"/>
                  </a:cubicBezTo>
                  <a:lnTo>
                    <a:pt x="1679" y="605"/>
                  </a:lnTo>
                  <a:cubicBezTo>
                    <a:pt x="1762" y="647"/>
                    <a:pt x="1845" y="688"/>
                    <a:pt x="1956" y="730"/>
                  </a:cubicBezTo>
                  <a:cubicBezTo>
                    <a:pt x="2206" y="813"/>
                    <a:pt x="2275" y="993"/>
                    <a:pt x="2275" y="993"/>
                  </a:cubicBezTo>
                  <a:cubicBezTo>
                    <a:pt x="2298" y="1074"/>
                    <a:pt x="2368" y="1125"/>
                    <a:pt x="2446" y="1125"/>
                  </a:cubicBezTo>
                  <a:cubicBezTo>
                    <a:pt x="2463" y="1125"/>
                    <a:pt x="2480" y="1123"/>
                    <a:pt x="2497" y="1118"/>
                  </a:cubicBezTo>
                  <a:cubicBezTo>
                    <a:pt x="2594" y="1091"/>
                    <a:pt x="2650" y="993"/>
                    <a:pt x="2622" y="896"/>
                  </a:cubicBezTo>
                  <a:cubicBezTo>
                    <a:pt x="2594" y="758"/>
                    <a:pt x="2428" y="480"/>
                    <a:pt x="2067" y="369"/>
                  </a:cubicBezTo>
                  <a:cubicBezTo>
                    <a:pt x="1790" y="286"/>
                    <a:pt x="1665" y="105"/>
                    <a:pt x="1651" y="92"/>
                  </a:cubicBezTo>
                  <a:cubicBezTo>
                    <a:pt x="1618" y="37"/>
                    <a:pt x="1560" y="0"/>
                    <a:pt x="14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1"/>
            <p:cNvSpPr/>
            <p:nvPr/>
          </p:nvSpPr>
          <p:spPr>
            <a:xfrm>
              <a:off x="2518035" y="3003048"/>
              <a:ext cx="62893" cy="85447"/>
            </a:xfrm>
            <a:custGeom>
              <a:rect b="b" l="l" r="r" t="t"/>
              <a:pathLst>
                <a:path extrusionOk="0" h="1792" w="1319">
                  <a:moveTo>
                    <a:pt x="175" y="1"/>
                  </a:moveTo>
                  <a:cubicBezTo>
                    <a:pt x="87" y="1"/>
                    <a:pt x="14" y="80"/>
                    <a:pt x="1" y="183"/>
                  </a:cubicBezTo>
                  <a:cubicBezTo>
                    <a:pt x="1" y="183"/>
                    <a:pt x="1" y="460"/>
                    <a:pt x="126" y="793"/>
                  </a:cubicBezTo>
                  <a:cubicBezTo>
                    <a:pt x="293" y="1237"/>
                    <a:pt x="598" y="1583"/>
                    <a:pt x="1027" y="1777"/>
                  </a:cubicBezTo>
                  <a:cubicBezTo>
                    <a:pt x="1055" y="1792"/>
                    <a:pt x="1083" y="1792"/>
                    <a:pt x="1110" y="1792"/>
                  </a:cubicBezTo>
                  <a:cubicBezTo>
                    <a:pt x="1180" y="1792"/>
                    <a:pt x="1249" y="1750"/>
                    <a:pt x="1277" y="1681"/>
                  </a:cubicBezTo>
                  <a:cubicBezTo>
                    <a:pt x="1319" y="1598"/>
                    <a:pt x="1277" y="1487"/>
                    <a:pt x="1180" y="1444"/>
                  </a:cubicBezTo>
                  <a:cubicBezTo>
                    <a:pt x="376" y="1056"/>
                    <a:pt x="376" y="224"/>
                    <a:pt x="376" y="183"/>
                  </a:cubicBezTo>
                  <a:cubicBezTo>
                    <a:pt x="376" y="85"/>
                    <a:pt x="306" y="2"/>
                    <a:pt x="195" y="2"/>
                  </a:cubicBezTo>
                  <a:cubicBezTo>
                    <a:pt x="188" y="1"/>
                    <a:pt x="181" y="1"/>
                    <a:pt x="1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1"/>
            <p:cNvSpPr/>
            <p:nvPr/>
          </p:nvSpPr>
          <p:spPr>
            <a:xfrm>
              <a:off x="2881098" y="3073620"/>
              <a:ext cx="55598" cy="63799"/>
            </a:xfrm>
            <a:custGeom>
              <a:rect b="b" l="l" r="r" t="t"/>
              <a:pathLst>
                <a:path extrusionOk="0" h="1338" w="1166">
                  <a:moveTo>
                    <a:pt x="963" y="0"/>
                  </a:moveTo>
                  <a:cubicBezTo>
                    <a:pt x="874" y="0"/>
                    <a:pt x="803" y="62"/>
                    <a:pt x="791" y="145"/>
                  </a:cubicBezTo>
                  <a:cubicBezTo>
                    <a:pt x="777" y="159"/>
                    <a:pt x="639" y="796"/>
                    <a:pt x="140" y="991"/>
                  </a:cubicBezTo>
                  <a:cubicBezTo>
                    <a:pt x="42" y="1018"/>
                    <a:pt x="1" y="1129"/>
                    <a:pt x="29" y="1227"/>
                  </a:cubicBezTo>
                  <a:cubicBezTo>
                    <a:pt x="56" y="1296"/>
                    <a:pt x="140" y="1338"/>
                    <a:pt x="208" y="1338"/>
                  </a:cubicBezTo>
                  <a:lnTo>
                    <a:pt x="278" y="1338"/>
                  </a:lnTo>
                  <a:cubicBezTo>
                    <a:pt x="957" y="1074"/>
                    <a:pt x="1138" y="256"/>
                    <a:pt x="1151" y="228"/>
                  </a:cubicBezTo>
                  <a:cubicBezTo>
                    <a:pt x="1166" y="131"/>
                    <a:pt x="1110" y="34"/>
                    <a:pt x="1013" y="7"/>
                  </a:cubicBezTo>
                  <a:cubicBezTo>
                    <a:pt x="996" y="2"/>
                    <a:pt x="979" y="0"/>
                    <a:pt x="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1"/>
            <p:cNvSpPr/>
            <p:nvPr/>
          </p:nvSpPr>
          <p:spPr>
            <a:xfrm>
              <a:off x="2556420" y="2686382"/>
              <a:ext cx="408067" cy="372353"/>
            </a:xfrm>
            <a:custGeom>
              <a:rect b="b" l="l" r="r" t="t"/>
              <a:pathLst>
                <a:path extrusionOk="0" h="7809" w="8558">
                  <a:moveTo>
                    <a:pt x="6810" y="361"/>
                  </a:moveTo>
                  <a:cubicBezTo>
                    <a:pt x="7572" y="361"/>
                    <a:pt x="8182" y="985"/>
                    <a:pt x="8182" y="1748"/>
                  </a:cubicBezTo>
                  <a:lnTo>
                    <a:pt x="8182" y="1873"/>
                  </a:lnTo>
                  <a:cubicBezTo>
                    <a:pt x="8182" y="2636"/>
                    <a:pt x="7572" y="3246"/>
                    <a:pt x="6810" y="3246"/>
                  </a:cubicBezTo>
                  <a:lnTo>
                    <a:pt x="6684" y="3246"/>
                  </a:lnTo>
                  <a:cubicBezTo>
                    <a:pt x="5784" y="3246"/>
                    <a:pt x="5214" y="2442"/>
                    <a:pt x="5312" y="1595"/>
                  </a:cubicBezTo>
                  <a:cubicBezTo>
                    <a:pt x="5381" y="902"/>
                    <a:pt x="5978" y="361"/>
                    <a:pt x="6684" y="361"/>
                  </a:cubicBezTo>
                  <a:close/>
                  <a:moveTo>
                    <a:pt x="4798" y="5271"/>
                  </a:moveTo>
                  <a:cubicBezTo>
                    <a:pt x="5159" y="5271"/>
                    <a:pt x="5464" y="5561"/>
                    <a:pt x="5464" y="5922"/>
                  </a:cubicBezTo>
                  <a:cubicBezTo>
                    <a:pt x="5464" y="6283"/>
                    <a:pt x="5159" y="6574"/>
                    <a:pt x="4798" y="6574"/>
                  </a:cubicBezTo>
                  <a:lnTo>
                    <a:pt x="4341" y="6574"/>
                  </a:lnTo>
                  <a:cubicBezTo>
                    <a:pt x="3981" y="6574"/>
                    <a:pt x="3689" y="6283"/>
                    <a:pt x="3689" y="5922"/>
                  </a:cubicBezTo>
                  <a:cubicBezTo>
                    <a:pt x="3689" y="5561"/>
                    <a:pt x="3981" y="5271"/>
                    <a:pt x="4341" y="5271"/>
                  </a:cubicBezTo>
                  <a:close/>
                  <a:moveTo>
                    <a:pt x="1485" y="6131"/>
                  </a:moveTo>
                  <a:cubicBezTo>
                    <a:pt x="1845" y="6131"/>
                    <a:pt x="2136" y="6421"/>
                    <a:pt x="2136" y="6782"/>
                  </a:cubicBezTo>
                  <a:cubicBezTo>
                    <a:pt x="2136" y="7142"/>
                    <a:pt x="1845" y="7434"/>
                    <a:pt x="1485" y="7434"/>
                  </a:cubicBezTo>
                  <a:lnTo>
                    <a:pt x="1026" y="7434"/>
                  </a:lnTo>
                  <a:cubicBezTo>
                    <a:pt x="666" y="7434"/>
                    <a:pt x="361" y="7142"/>
                    <a:pt x="361" y="6782"/>
                  </a:cubicBezTo>
                  <a:cubicBezTo>
                    <a:pt x="361" y="6421"/>
                    <a:pt x="666" y="6131"/>
                    <a:pt x="1026" y="6131"/>
                  </a:cubicBezTo>
                  <a:close/>
                  <a:moveTo>
                    <a:pt x="6684" y="1"/>
                  </a:moveTo>
                  <a:cubicBezTo>
                    <a:pt x="5825" y="1"/>
                    <a:pt x="5118" y="611"/>
                    <a:pt x="4965" y="1429"/>
                  </a:cubicBezTo>
                  <a:lnTo>
                    <a:pt x="4397" y="1595"/>
                  </a:lnTo>
                  <a:cubicBezTo>
                    <a:pt x="4299" y="1623"/>
                    <a:pt x="4244" y="1721"/>
                    <a:pt x="4271" y="1817"/>
                  </a:cubicBezTo>
                  <a:cubicBezTo>
                    <a:pt x="4294" y="1898"/>
                    <a:pt x="4374" y="1950"/>
                    <a:pt x="4456" y="1950"/>
                  </a:cubicBezTo>
                  <a:cubicBezTo>
                    <a:pt x="4473" y="1950"/>
                    <a:pt x="4491" y="1947"/>
                    <a:pt x="4508" y="1942"/>
                  </a:cubicBezTo>
                  <a:lnTo>
                    <a:pt x="4937" y="1817"/>
                  </a:lnTo>
                  <a:cubicBezTo>
                    <a:pt x="4937" y="2220"/>
                    <a:pt x="5048" y="2608"/>
                    <a:pt x="5284" y="2927"/>
                  </a:cubicBezTo>
                  <a:lnTo>
                    <a:pt x="2511" y="3745"/>
                  </a:lnTo>
                  <a:lnTo>
                    <a:pt x="2511" y="2525"/>
                  </a:lnTo>
                  <a:lnTo>
                    <a:pt x="2955" y="2386"/>
                  </a:lnTo>
                  <a:cubicBezTo>
                    <a:pt x="3051" y="2358"/>
                    <a:pt x="3107" y="2261"/>
                    <a:pt x="3079" y="2164"/>
                  </a:cubicBezTo>
                  <a:cubicBezTo>
                    <a:pt x="3056" y="2084"/>
                    <a:pt x="2986" y="2032"/>
                    <a:pt x="2907" y="2032"/>
                  </a:cubicBezTo>
                  <a:cubicBezTo>
                    <a:pt x="2891" y="2032"/>
                    <a:pt x="2874" y="2034"/>
                    <a:pt x="2857" y="2039"/>
                  </a:cubicBezTo>
                  <a:lnTo>
                    <a:pt x="2274" y="2205"/>
                  </a:lnTo>
                  <a:cubicBezTo>
                    <a:pt x="2191" y="2220"/>
                    <a:pt x="2136" y="2303"/>
                    <a:pt x="2136" y="2386"/>
                  </a:cubicBezTo>
                  <a:lnTo>
                    <a:pt x="2136" y="5992"/>
                  </a:lnTo>
                  <a:cubicBezTo>
                    <a:pt x="1969" y="5853"/>
                    <a:pt x="1734" y="5756"/>
                    <a:pt x="1485" y="5756"/>
                  </a:cubicBezTo>
                  <a:lnTo>
                    <a:pt x="1026" y="5756"/>
                  </a:lnTo>
                  <a:cubicBezTo>
                    <a:pt x="458" y="5756"/>
                    <a:pt x="0" y="6214"/>
                    <a:pt x="0" y="6782"/>
                  </a:cubicBezTo>
                  <a:cubicBezTo>
                    <a:pt x="0" y="7351"/>
                    <a:pt x="458" y="7808"/>
                    <a:pt x="1026" y="7808"/>
                  </a:cubicBezTo>
                  <a:lnTo>
                    <a:pt x="1485" y="7808"/>
                  </a:lnTo>
                  <a:cubicBezTo>
                    <a:pt x="2053" y="7808"/>
                    <a:pt x="2511" y="7351"/>
                    <a:pt x="2511" y="6782"/>
                  </a:cubicBezTo>
                  <a:lnTo>
                    <a:pt x="2511" y="4134"/>
                  </a:lnTo>
                  <a:lnTo>
                    <a:pt x="5464" y="3259"/>
                  </a:lnTo>
                  <a:lnTo>
                    <a:pt x="5464" y="5132"/>
                  </a:lnTo>
                  <a:cubicBezTo>
                    <a:pt x="5284" y="4993"/>
                    <a:pt x="5048" y="4896"/>
                    <a:pt x="4798" y="4896"/>
                  </a:cubicBezTo>
                  <a:lnTo>
                    <a:pt x="4341" y="4896"/>
                  </a:lnTo>
                  <a:cubicBezTo>
                    <a:pt x="3772" y="4896"/>
                    <a:pt x="3315" y="5354"/>
                    <a:pt x="3315" y="5922"/>
                  </a:cubicBezTo>
                  <a:cubicBezTo>
                    <a:pt x="3315" y="6491"/>
                    <a:pt x="3772" y="6948"/>
                    <a:pt x="4341" y="6948"/>
                  </a:cubicBezTo>
                  <a:lnTo>
                    <a:pt x="4798" y="6948"/>
                  </a:lnTo>
                  <a:cubicBezTo>
                    <a:pt x="5368" y="6948"/>
                    <a:pt x="5825" y="6491"/>
                    <a:pt x="5825" y="5922"/>
                  </a:cubicBezTo>
                  <a:lnTo>
                    <a:pt x="5825" y="3398"/>
                  </a:lnTo>
                  <a:cubicBezTo>
                    <a:pt x="6089" y="3537"/>
                    <a:pt x="6379" y="3620"/>
                    <a:pt x="6684" y="3620"/>
                  </a:cubicBezTo>
                  <a:lnTo>
                    <a:pt x="6810" y="3620"/>
                  </a:lnTo>
                  <a:cubicBezTo>
                    <a:pt x="7766" y="3620"/>
                    <a:pt x="8557" y="2830"/>
                    <a:pt x="8557" y="1873"/>
                  </a:cubicBezTo>
                  <a:lnTo>
                    <a:pt x="8557" y="1748"/>
                  </a:lnTo>
                  <a:cubicBezTo>
                    <a:pt x="8557" y="778"/>
                    <a:pt x="7766" y="1"/>
                    <a:pt x="6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1"/>
            <p:cNvSpPr/>
            <p:nvPr/>
          </p:nvSpPr>
          <p:spPr>
            <a:xfrm>
              <a:off x="2845383" y="2732110"/>
              <a:ext cx="78724" cy="81156"/>
            </a:xfrm>
            <a:custGeom>
              <a:rect b="b" l="l" r="r" t="t"/>
              <a:pathLst>
                <a:path extrusionOk="0" h="1702" w="1651">
                  <a:moveTo>
                    <a:pt x="401" y="368"/>
                  </a:moveTo>
                  <a:cubicBezTo>
                    <a:pt x="407" y="368"/>
                    <a:pt x="413" y="369"/>
                    <a:pt x="417" y="373"/>
                  </a:cubicBezTo>
                  <a:lnTo>
                    <a:pt x="1194" y="817"/>
                  </a:lnTo>
                  <a:cubicBezTo>
                    <a:pt x="1221" y="845"/>
                    <a:pt x="1221" y="858"/>
                    <a:pt x="1194" y="886"/>
                  </a:cubicBezTo>
                  <a:lnTo>
                    <a:pt x="417" y="1330"/>
                  </a:lnTo>
                  <a:cubicBezTo>
                    <a:pt x="410" y="1333"/>
                    <a:pt x="403" y="1335"/>
                    <a:pt x="397" y="1335"/>
                  </a:cubicBezTo>
                  <a:cubicBezTo>
                    <a:pt x="382" y="1335"/>
                    <a:pt x="371" y="1322"/>
                    <a:pt x="362" y="1302"/>
                  </a:cubicBezTo>
                  <a:lnTo>
                    <a:pt x="362" y="401"/>
                  </a:lnTo>
                  <a:cubicBezTo>
                    <a:pt x="362" y="381"/>
                    <a:pt x="383" y="368"/>
                    <a:pt x="401" y="368"/>
                  </a:cubicBezTo>
                  <a:close/>
                  <a:moveTo>
                    <a:pt x="402" y="1"/>
                  </a:moveTo>
                  <a:cubicBezTo>
                    <a:pt x="194" y="1"/>
                    <a:pt x="1" y="169"/>
                    <a:pt x="1" y="401"/>
                  </a:cubicBezTo>
                  <a:lnTo>
                    <a:pt x="1" y="1302"/>
                  </a:lnTo>
                  <a:cubicBezTo>
                    <a:pt x="1" y="1534"/>
                    <a:pt x="194" y="1702"/>
                    <a:pt x="402" y="1702"/>
                  </a:cubicBezTo>
                  <a:cubicBezTo>
                    <a:pt x="467" y="1702"/>
                    <a:pt x="534" y="1685"/>
                    <a:pt x="597" y="1649"/>
                  </a:cubicBezTo>
                  <a:lnTo>
                    <a:pt x="1388" y="1205"/>
                  </a:lnTo>
                  <a:cubicBezTo>
                    <a:pt x="1651" y="1052"/>
                    <a:pt x="1651" y="651"/>
                    <a:pt x="1388" y="498"/>
                  </a:cubicBezTo>
                  <a:lnTo>
                    <a:pt x="597" y="54"/>
                  </a:lnTo>
                  <a:cubicBezTo>
                    <a:pt x="534" y="17"/>
                    <a:pt x="467" y="1"/>
                    <a:pt x="4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1"/>
            <p:cNvSpPr/>
            <p:nvPr/>
          </p:nvSpPr>
          <p:spPr>
            <a:xfrm>
              <a:off x="2722407" y="2773309"/>
              <a:ext cx="19216" cy="17499"/>
            </a:xfrm>
            <a:custGeom>
              <a:rect b="b" l="l" r="r" t="t"/>
              <a:pathLst>
                <a:path extrusionOk="0" h="367" w="403">
                  <a:moveTo>
                    <a:pt x="202" y="0"/>
                  </a:moveTo>
                  <a:cubicBezTo>
                    <a:pt x="119" y="0"/>
                    <a:pt x="38" y="50"/>
                    <a:pt x="14" y="147"/>
                  </a:cubicBezTo>
                  <a:cubicBezTo>
                    <a:pt x="1" y="216"/>
                    <a:pt x="42" y="299"/>
                    <a:pt x="111" y="341"/>
                  </a:cubicBezTo>
                  <a:cubicBezTo>
                    <a:pt x="140" y="359"/>
                    <a:pt x="172" y="366"/>
                    <a:pt x="202" y="366"/>
                  </a:cubicBezTo>
                  <a:cubicBezTo>
                    <a:pt x="245" y="366"/>
                    <a:pt x="287" y="351"/>
                    <a:pt x="319" y="327"/>
                  </a:cubicBezTo>
                  <a:cubicBezTo>
                    <a:pt x="389" y="258"/>
                    <a:pt x="402" y="160"/>
                    <a:pt x="361" y="77"/>
                  </a:cubicBezTo>
                  <a:cubicBezTo>
                    <a:pt x="320" y="26"/>
                    <a:pt x="261" y="0"/>
                    <a:pt x="2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41"/>
          <p:cNvGrpSpPr/>
          <p:nvPr/>
        </p:nvGrpSpPr>
        <p:grpSpPr>
          <a:xfrm>
            <a:off x="5330941" y="3629871"/>
            <a:ext cx="453709" cy="388851"/>
            <a:chOff x="3246116" y="2717471"/>
            <a:chExt cx="453709" cy="388851"/>
          </a:xfrm>
        </p:grpSpPr>
        <p:sp>
          <p:nvSpPr>
            <p:cNvPr id="794" name="Google Shape;794;p41"/>
            <p:cNvSpPr/>
            <p:nvPr/>
          </p:nvSpPr>
          <p:spPr>
            <a:xfrm>
              <a:off x="3280543" y="2760291"/>
              <a:ext cx="108478" cy="36429"/>
            </a:xfrm>
            <a:custGeom>
              <a:rect b="b" l="l" r="r" t="t"/>
              <a:pathLst>
                <a:path extrusionOk="0" h="764" w="2275">
                  <a:moveTo>
                    <a:pt x="1142" y="0"/>
                  </a:moveTo>
                  <a:cubicBezTo>
                    <a:pt x="756" y="0"/>
                    <a:pt x="367" y="149"/>
                    <a:pt x="69" y="448"/>
                  </a:cubicBezTo>
                  <a:cubicBezTo>
                    <a:pt x="0" y="517"/>
                    <a:pt x="0" y="628"/>
                    <a:pt x="69" y="711"/>
                  </a:cubicBezTo>
                  <a:cubicBezTo>
                    <a:pt x="104" y="746"/>
                    <a:pt x="152" y="763"/>
                    <a:pt x="201" y="763"/>
                  </a:cubicBezTo>
                  <a:cubicBezTo>
                    <a:pt x="249" y="763"/>
                    <a:pt x="298" y="746"/>
                    <a:pt x="333" y="711"/>
                  </a:cubicBezTo>
                  <a:cubicBezTo>
                    <a:pt x="555" y="482"/>
                    <a:pt x="846" y="368"/>
                    <a:pt x="1137" y="368"/>
                  </a:cubicBezTo>
                  <a:cubicBezTo>
                    <a:pt x="1428" y="368"/>
                    <a:pt x="1720" y="482"/>
                    <a:pt x="1942" y="711"/>
                  </a:cubicBezTo>
                  <a:cubicBezTo>
                    <a:pt x="1976" y="746"/>
                    <a:pt x="2025" y="763"/>
                    <a:pt x="2073" y="763"/>
                  </a:cubicBezTo>
                  <a:cubicBezTo>
                    <a:pt x="2122" y="763"/>
                    <a:pt x="2170" y="746"/>
                    <a:pt x="2205" y="711"/>
                  </a:cubicBezTo>
                  <a:cubicBezTo>
                    <a:pt x="2274" y="628"/>
                    <a:pt x="2274" y="517"/>
                    <a:pt x="2205" y="448"/>
                  </a:cubicBezTo>
                  <a:cubicBezTo>
                    <a:pt x="1913" y="149"/>
                    <a:pt x="1529" y="0"/>
                    <a:pt x="11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1"/>
            <p:cNvSpPr/>
            <p:nvPr/>
          </p:nvSpPr>
          <p:spPr>
            <a:xfrm>
              <a:off x="3246116" y="2719283"/>
              <a:ext cx="177284" cy="50305"/>
            </a:xfrm>
            <a:custGeom>
              <a:rect b="b" l="l" r="r" t="t"/>
              <a:pathLst>
                <a:path extrusionOk="0" h="1055" w="3718">
                  <a:moveTo>
                    <a:pt x="1866" y="1"/>
                  </a:moveTo>
                  <a:cubicBezTo>
                    <a:pt x="1221" y="1"/>
                    <a:pt x="576" y="247"/>
                    <a:pt x="84" y="739"/>
                  </a:cubicBezTo>
                  <a:cubicBezTo>
                    <a:pt x="1" y="809"/>
                    <a:pt x="1" y="920"/>
                    <a:pt x="84" y="1003"/>
                  </a:cubicBezTo>
                  <a:cubicBezTo>
                    <a:pt x="119" y="1037"/>
                    <a:pt x="163" y="1054"/>
                    <a:pt x="210" y="1054"/>
                  </a:cubicBezTo>
                  <a:cubicBezTo>
                    <a:pt x="257" y="1054"/>
                    <a:pt x="305" y="1037"/>
                    <a:pt x="347" y="1003"/>
                  </a:cubicBezTo>
                  <a:cubicBezTo>
                    <a:pt x="763" y="580"/>
                    <a:pt x="1311" y="368"/>
                    <a:pt x="1861" y="368"/>
                  </a:cubicBezTo>
                  <a:cubicBezTo>
                    <a:pt x="2410" y="368"/>
                    <a:pt x="2961" y="580"/>
                    <a:pt x="3385" y="1003"/>
                  </a:cubicBezTo>
                  <a:cubicBezTo>
                    <a:pt x="3419" y="1037"/>
                    <a:pt x="3468" y="1054"/>
                    <a:pt x="3516" y="1054"/>
                  </a:cubicBezTo>
                  <a:cubicBezTo>
                    <a:pt x="3565" y="1054"/>
                    <a:pt x="3613" y="1037"/>
                    <a:pt x="3648" y="1003"/>
                  </a:cubicBezTo>
                  <a:cubicBezTo>
                    <a:pt x="3718" y="920"/>
                    <a:pt x="3718" y="809"/>
                    <a:pt x="3648" y="739"/>
                  </a:cubicBezTo>
                  <a:cubicBezTo>
                    <a:pt x="3156" y="247"/>
                    <a:pt x="2511" y="1"/>
                    <a:pt x="18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1"/>
            <p:cNvSpPr/>
            <p:nvPr/>
          </p:nvSpPr>
          <p:spPr>
            <a:xfrm>
              <a:off x="3307627" y="3013729"/>
              <a:ext cx="55598" cy="55550"/>
            </a:xfrm>
            <a:custGeom>
              <a:rect b="b" l="l" r="r" t="t"/>
              <a:pathLst>
                <a:path extrusionOk="0" h="1165" w="1166">
                  <a:moveTo>
                    <a:pt x="583" y="361"/>
                  </a:moveTo>
                  <a:cubicBezTo>
                    <a:pt x="694" y="361"/>
                    <a:pt x="791" y="458"/>
                    <a:pt x="791" y="582"/>
                  </a:cubicBezTo>
                  <a:cubicBezTo>
                    <a:pt x="791" y="693"/>
                    <a:pt x="694" y="791"/>
                    <a:pt x="583" y="791"/>
                  </a:cubicBezTo>
                  <a:cubicBezTo>
                    <a:pt x="472" y="791"/>
                    <a:pt x="375" y="693"/>
                    <a:pt x="375" y="582"/>
                  </a:cubicBezTo>
                  <a:cubicBezTo>
                    <a:pt x="375" y="458"/>
                    <a:pt x="472" y="361"/>
                    <a:pt x="583" y="361"/>
                  </a:cubicBezTo>
                  <a:close/>
                  <a:moveTo>
                    <a:pt x="583" y="0"/>
                  </a:moveTo>
                  <a:cubicBezTo>
                    <a:pt x="264" y="0"/>
                    <a:pt x="0" y="250"/>
                    <a:pt x="0" y="582"/>
                  </a:cubicBezTo>
                  <a:cubicBezTo>
                    <a:pt x="0" y="902"/>
                    <a:pt x="264" y="1165"/>
                    <a:pt x="583" y="1165"/>
                  </a:cubicBezTo>
                  <a:cubicBezTo>
                    <a:pt x="902" y="1165"/>
                    <a:pt x="1165" y="902"/>
                    <a:pt x="1165" y="582"/>
                  </a:cubicBezTo>
                  <a:cubicBezTo>
                    <a:pt x="1165" y="250"/>
                    <a:pt x="902" y="0"/>
                    <a:pt x="5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1"/>
            <p:cNvSpPr/>
            <p:nvPr/>
          </p:nvSpPr>
          <p:spPr>
            <a:xfrm>
              <a:off x="3576086" y="2874207"/>
              <a:ext cx="55598" cy="55598"/>
            </a:xfrm>
            <a:custGeom>
              <a:rect b="b" l="l" r="r" t="t"/>
              <a:pathLst>
                <a:path extrusionOk="0" h="1166" w="1166">
                  <a:moveTo>
                    <a:pt x="583" y="374"/>
                  </a:moveTo>
                  <a:cubicBezTo>
                    <a:pt x="694" y="374"/>
                    <a:pt x="792" y="472"/>
                    <a:pt x="792" y="583"/>
                  </a:cubicBezTo>
                  <a:cubicBezTo>
                    <a:pt x="792" y="707"/>
                    <a:pt x="694" y="805"/>
                    <a:pt x="583" y="805"/>
                  </a:cubicBezTo>
                  <a:cubicBezTo>
                    <a:pt x="459" y="805"/>
                    <a:pt x="361" y="707"/>
                    <a:pt x="361" y="583"/>
                  </a:cubicBezTo>
                  <a:cubicBezTo>
                    <a:pt x="361" y="472"/>
                    <a:pt x="459" y="374"/>
                    <a:pt x="583" y="374"/>
                  </a:cubicBezTo>
                  <a:close/>
                  <a:moveTo>
                    <a:pt x="583" y="0"/>
                  </a:moveTo>
                  <a:cubicBezTo>
                    <a:pt x="265" y="0"/>
                    <a:pt x="0" y="263"/>
                    <a:pt x="0" y="583"/>
                  </a:cubicBezTo>
                  <a:cubicBezTo>
                    <a:pt x="0" y="916"/>
                    <a:pt x="265" y="1165"/>
                    <a:pt x="583" y="1165"/>
                  </a:cubicBezTo>
                  <a:cubicBezTo>
                    <a:pt x="902" y="1165"/>
                    <a:pt x="1165" y="916"/>
                    <a:pt x="1165" y="583"/>
                  </a:cubicBezTo>
                  <a:cubicBezTo>
                    <a:pt x="1165" y="263"/>
                    <a:pt x="902" y="0"/>
                    <a:pt x="5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1"/>
            <p:cNvSpPr/>
            <p:nvPr/>
          </p:nvSpPr>
          <p:spPr>
            <a:xfrm>
              <a:off x="3391598" y="3032231"/>
              <a:ext cx="19884" cy="17929"/>
            </a:xfrm>
            <a:custGeom>
              <a:rect b="b" l="l" r="r" t="t"/>
              <a:pathLst>
                <a:path extrusionOk="0" h="376" w="417">
                  <a:moveTo>
                    <a:pt x="202" y="0"/>
                  </a:moveTo>
                  <a:cubicBezTo>
                    <a:pt x="180" y="0"/>
                    <a:pt x="159" y="5"/>
                    <a:pt x="140" y="15"/>
                  </a:cubicBezTo>
                  <a:cubicBezTo>
                    <a:pt x="42" y="56"/>
                    <a:pt x="1" y="167"/>
                    <a:pt x="29" y="264"/>
                  </a:cubicBezTo>
                  <a:cubicBezTo>
                    <a:pt x="60" y="328"/>
                    <a:pt x="132" y="375"/>
                    <a:pt x="208" y="375"/>
                  </a:cubicBezTo>
                  <a:cubicBezTo>
                    <a:pt x="231" y="375"/>
                    <a:pt x="255" y="371"/>
                    <a:pt x="278" y="361"/>
                  </a:cubicBezTo>
                  <a:cubicBezTo>
                    <a:pt x="375" y="320"/>
                    <a:pt x="417" y="209"/>
                    <a:pt x="375" y="111"/>
                  </a:cubicBezTo>
                  <a:cubicBezTo>
                    <a:pt x="343" y="48"/>
                    <a:pt x="271" y="0"/>
                    <a:pt x="2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1"/>
            <p:cNvSpPr/>
            <p:nvPr/>
          </p:nvSpPr>
          <p:spPr>
            <a:xfrm>
              <a:off x="3437231" y="3032231"/>
              <a:ext cx="19884" cy="17929"/>
            </a:xfrm>
            <a:custGeom>
              <a:rect b="b" l="l" r="r" t="t"/>
              <a:pathLst>
                <a:path extrusionOk="0" h="376" w="417">
                  <a:moveTo>
                    <a:pt x="209" y="0"/>
                  </a:moveTo>
                  <a:cubicBezTo>
                    <a:pt x="186" y="0"/>
                    <a:pt x="162" y="5"/>
                    <a:pt x="139" y="15"/>
                  </a:cubicBezTo>
                  <a:cubicBezTo>
                    <a:pt x="42" y="56"/>
                    <a:pt x="0" y="167"/>
                    <a:pt x="42" y="264"/>
                  </a:cubicBezTo>
                  <a:cubicBezTo>
                    <a:pt x="74" y="328"/>
                    <a:pt x="146" y="375"/>
                    <a:pt x="215" y="375"/>
                  </a:cubicBezTo>
                  <a:cubicBezTo>
                    <a:pt x="237" y="375"/>
                    <a:pt x="258" y="371"/>
                    <a:pt x="278" y="361"/>
                  </a:cubicBezTo>
                  <a:cubicBezTo>
                    <a:pt x="375" y="320"/>
                    <a:pt x="416" y="209"/>
                    <a:pt x="375" y="111"/>
                  </a:cubicBezTo>
                  <a:cubicBezTo>
                    <a:pt x="354" y="48"/>
                    <a:pt x="284" y="0"/>
                    <a:pt x="2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1"/>
            <p:cNvSpPr/>
            <p:nvPr/>
          </p:nvSpPr>
          <p:spPr>
            <a:xfrm>
              <a:off x="3261994" y="2717471"/>
              <a:ext cx="436486" cy="388851"/>
            </a:xfrm>
            <a:custGeom>
              <a:rect b="b" l="l" r="r" t="t"/>
              <a:pathLst>
                <a:path extrusionOk="0" h="8155" w="9154">
                  <a:moveTo>
                    <a:pt x="1567" y="2261"/>
                  </a:moveTo>
                  <a:cubicBezTo>
                    <a:pt x="1678" y="2261"/>
                    <a:pt x="1748" y="2344"/>
                    <a:pt x="1748" y="2455"/>
                  </a:cubicBezTo>
                  <a:lnTo>
                    <a:pt x="1748" y="5436"/>
                  </a:lnTo>
                  <a:lnTo>
                    <a:pt x="1304" y="5436"/>
                  </a:lnTo>
                  <a:lnTo>
                    <a:pt x="1304" y="2455"/>
                  </a:lnTo>
                  <a:cubicBezTo>
                    <a:pt x="1304" y="2344"/>
                    <a:pt x="1388" y="2261"/>
                    <a:pt x="1484" y="2261"/>
                  </a:cubicBezTo>
                  <a:close/>
                  <a:moveTo>
                    <a:pt x="7031" y="5811"/>
                  </a:moveTo>
                  <a:cubicBezTo>
                    <a:pt x="7351" y="5811"/>
                    <a:pt x="7628" y="6089"/>
                    <a:pt x="7628" y="6407"/>
                  </a:cubicBezTo>
                  <a:lnTo>
                    <a:pt x="7628" y="7184"/>
                  </a:lnTo>
                  <a:cubicBezTo>
                    <a:pt x="7628" y="7517"/>
                    <a:pt x="7364" y="7781"/>
                    <a:pt x="7031" y="7781"/>
                  </a:cubicBezTo>
                  <a:lnTo>
                    <a:pt x="972" y="7781"/>
                  </a:lnTo>
                  <a:cubicBezTo>
                    <a:pt x="639" y="7781"/>
                    <a:pt x="361" y="7517"/>
                    <a:pt x="361" y="7184"/>
                  </a:cubicBezTo>
                  <a:lnTo>
                    <a:pt x="361" y="6407"/>
                  </a:lnTo>
                  <a:cubicBezTo>
                    <a:pt x="361" y="6074"/>
                    <a:pt x="639" y="5811"/>
                    <a:pt x="972" y="5811"/>
                  </a:cubicBezTo>
                  <a:close/>
                  <a:moveTo>
                    <a:pt x="6338" y="0"/>
                  </a:moveTo>
                  <a:cubicBezTo>
                    <a:pt x="5700" y="0"/>
                    <a:pt x="5173" y="527"/>
                    <a:pt x="5173" y="1165"/>
                  </a:cubicBezTo>
                  <a:lnTo>
                    <a:pt x="5173" y="5436"/>
                  </a:lnTo>
                  <a:lnTo>
                    <a:pt x="2122" y="5436"/>
                  </a:lnTo>
                  <a:lnTo>
                    <a:pt x="2122" y="2455"/>
                  </a:lnTo>
                  <a:cubicBezTo>
                    <a:pt x="2122" y="2150"/>
                    <a:pt x="1872" y="1901"/>
                    <a:pt x="1567" y="1901"/>
                  </a:cubicBezTo>
                  <a:lnTo>
                    <a:pt x="1484" y="1901"/>
                  </a:lnTo>
                  <a:cubicBezTo>
                    <a:pt x="1179" y="1901"/>
                    <a:pt x="929" y="2150"/>
                    <a:pt x="929" y="2455"/>
                  </a:cubicBezTo>
                  <a:lnTo>
                    <a:pt x="929" y="5436"/>
                  </a:lnTo>
                  <a:cubicBezTo>
                    <a:pt x="417" y="5451"/>
                    <a:pt x="1" y="5880"/>
                    <a:pt x="1" y="6407"/>
                  </a:cubicBezTo>
                  <a:lnTo>
                    <a:pt x="1" y="7184"/>
                  </a:lnTo>
                  <a:cubicBezTo>
                    <a:pt x="1" y="7725"/>
                    <a:pt x="430" y="8155"/>
                    <a:pt x="972" y="8155"/>
                  </a:cubicBezTo>
                  <a:lnTo>
                    <a:pt x="7989" y="8155"/>
                  </a:lnTo>
                  <a:cubicBezTo>
                    <a:pt x="8640" y="8155"/>
                    <a:pt x="9154" y="7628"/>
                    <a:pt x="9154" y="6990"/>
                  </a:cubicBezTo>
                  <a:lnTo>
                    <a:pt x="9154" y="4924"/>
                  </a:lnTo>
                  <a:cubicBezTo>
                    <a:pt x="9154" y="4826"/>
                    <a:pt x="9070" y="4743"/>
                    <a:pt x="8973" y="4743"/>
                  </a:cubicBezTo>
                  <a:cubicBezTo>
                    <a:pt x="8876" y="4743"/>
                    <a:pt x="8793" y="4826"/>
                    <a:pt x="8793" y="4924"/>
                  </a:cubicBezTo>
                  <a:lnTo>
                    <a:pt x="8793" y="6990"/>
                  </a:lnTo>
                  <a:cubicBezTo>
                    <a:pt x="8793" y="7433"/>
                    <a:pt x="8432" y="7781"/>
                    <a:pt x="7989" y="7781"/>
                  </a:cubicBezTo>
                  <a:lnTo>
                    <a:pt x="7795" y="7781"/>
                  </a:lnTo>
                  <a:cubicBezTo>
                    <a:pt x="7919" y="7614"/>
                    <a:pt x="8002" y="7406"/>
                    <a:pt x="8002" y="7184"/>
                  </a:cubicBezTo>
                  <a:lnTo>
                    <a:pt x="8002" y="6407"/>
                  </a:lnTo>
                  <a:cubicBezTo>
                    <a:pt x="8002" y="5880"/>
                    <a:pt x="7558" y="5436"/>
                    <a:pt x="7031" y="5436"/>
                  </a:cubicBezTo>
                  <a:lnTo>
                    <a:pt x="5548" y="5436"/>
                  </a:lnTo>
                  <a:lnTo>
                    <a:pt x="5548" y="1165"/>
                  </a:lnTo>
                  <a:cubicBezTo>
                    <a:pt x="5548" y="736"/>
                    <a:pt x="5894" y="375"/>
                    <a:pt x="6338" y="375"/>
                  </a:cubicBezTo>
                  <a:lnTo>
                    <a:pt x="7989" y="375"/>
                  </a:lnTo>
                  <a:cubicBezTo>
                    <a:pt x="8432" y="375"/>
                    <a:pt x="8793" y="736"/>
                    <a:pt x="8793" y="1165"/>
                  </a:cubicBezTo>
                  <a:lnTo>
                    <a:pt x="8793" y="3301"/>
                  </a:lnTo>
                  <a:cubicBezTo>
                    <a:pt x="8793" y="3398"/>
                    <a:pt x="8876" y="3482"/>
                    <a:pt x="8973" y="3482"/>
                  </a:cubicBezTo>
                  <a:cubicBezTo>
                    <a:pt x="9070" y="3482"/>
                    <a:pt x="9154" y="3398"/>
                    <a:pt x="9154" y="3301"/>
                  </a:cubicBezTo>
                  <a:lnTo>
                    <a:pt x="9154" y="1165"/>
                  </a:lnTo>
                  <a:cubicBezTo>
                    <a:pt x="9154" y="527"/>
                    <a:pt x="8640" y="0"/>
                    <a:pt x="79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1"/>
            <p:cNvSpPr/>
            <p:nvPr/>
          </p:nvSpPr>
          <p:spPr>
            <a:xfrm>
              <a:off x="3548334" y="2759147"/>
              <a:ext cx="55550" cy="55598"/>
            </a:xfrm>
            <a:custGeom>
              <a:rect b="b" l="l" r="r" t="t"/>
              <a:pathLst>
                <a:path extrusionOk="0" h="1166" w="1165">
                  <a:moveTo>
                    <a:pt x="582" y="361"/>
                  </a:moveTo>
                  <a:cubicBezTo>
                    <a:pt x="708" y="361"/>
                    <a:pt x="791" y="457"/>
                    <a:pt x="791" y="583"/>
                  </a:cubicBezTo>
                  <a:cubicBezTo>
                    <a:pt x="791" y="694"/>
                    <a:pt x="708" y="790"/>
                    <a:pt x="582" y="790"/>
                  </a:cubicBezTo>
                  <a:cubicBezTo>
                    <a:pt x="472" y="790"/>
                    <a:pt x="375" y="694"/>
                    <a:pt x="375" y="583"/>
                  </a:cubicBezTo>
                  <a:cubicBezTo>
                    <a:pt x="375" y="457"/>
                    <a:pt x="472" y="361"/>
                    <a:pt x="582" y="361"/>
                  </a:cubicBezTo>
                  <a:close/>
                  <a:moveTo>
                    <a:pt x="582" y="0"/>
                  </a:moveTo>
                  <a:cubicBezTo>
                    <a:pt x="264" y="0"/>
                    <a:pt x="0" y="263"/>
                    <a:pt x="0" y="583"/>
                  </a:cubicBezTo>
                  <a:cubicBezTo>
                    <a:pt x="0" y="901"/>
                    <a:pt x="264" y="1165"/>
                    <a:pt x="582" y="1165"/>
                  </a:cubicBezTo>
                  <a:cubicBezTo>
                    <a:pt x="902" y="1165"/>
                    <a:pt x="1165" y="901"/>
                    <a:pt x="1165" y="583"/>
                  </a:cubicBezTo>
                  <a:cubicBezTo>
                    <a:pt x="1165" y="263"/>
                    <a:pt x="902" y="0"/>
                    <a:pt x="5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1"/>
            <p:cNvSpPr/>
            <p:nvPr/>
          </p:nvSpPr>
          <p:spPr>
            <a:xfrm>
              <a:off x="3541086" y="2839112"/>
              <a:ext cx="124976" cy="125071"/>
            </a:xfrm>
            <a:custGeom>
              <a:rect b="b" l="l" r="r" t="t"/>
              <a:pathLst>
                <a:path extrusionOk="0" h="2623" w="2621">
                  <a:moveTo>
                    <a:pt x="1317" y="376"/>
                  </a:moveTo>
                  <a:cubicBezTo>
                    <a:pt x="1831" y="376"/>
                    <a:pt x="2247" y="792"/>
                    <a:pt x="2247" y="1304"/>
                  </a:cubicBezTo>
                  <a:cubicBezTo>
                    <a:pt x="2247" y="1831"/>
                    <a:pt x="1831" y="2247"/>
                    <a:pt x="1317" y="2247"/>
                  </a:cubicBezTo>
                  <a:cubicBezTo>
                    <a:pt x="790" y="2247"/>
                    <a:pt x="374" y="1831"/>
                    <a:pt x="374" y="1304"/>
                  </a:cubicBezTo>
                  <a:cubicBezTo>
                    <a:pt x="374" y="792"/>
                    <a:pt x="790" y="376"/>
                    <a:pt x="1317" y="376"/>
                  </a:cubicBezTo>
                  <a:close/>
                  <a:moveTo>
                    <a:pt x="1317" y="1"/>
                  </a:moveTo>
                  <a:cubicBezTo>
                    <a:pt x="596" y="1"/>
                    <a:pt x="0" y="583"/>
                    <a:pt x="0" y="1304"/>
                  </a:cubicBezTo>
                  <a:cubicBezTo>
                    <a:pt x="0" y="2026"/>
                    <a:pt x="596" y="2622"/>
                    <a:pt x="1317" y="2622"/>
                  </a:cubicBezTo>
                  <a:cubicBezTo>
                    <a:pt x="2038" y="2622"/>
                    <a:pt x="2621" y="2026"/>
                    <a:pt x="2621" y="1304"/>
                  </a:cubicBezTo>
                  <a:cubicBezTo>
                    <a:pt x="2621" y="583"/>
                    <a:pt x="2038" y="1"/>
                    <a:pt x="1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1"/>
            <p:cNvSpPr/>
            <p:nvPr/>
          </p:nvSpPr>
          <p:spPr>
            <a:xfrm>
              <a:off x="3680275" y="2905059"/>
              <a:ext cx="19550" cy="17499"/>
            </a:xfrm>
            <a:custGeom>
              <a:rect b="b" l="l" r="r" t="t"/>
              <a:pathLst>
                <a:path extrusionOk="0" h="367" w="410">
                  <a:moveTo>
                    <a:pt x="208" y="1"/>
                  </a:moveTo>
                  <a:cubicBezTo>
                    <a:pt x="124" y="1"/>
                    <a:pt x="38" y="52"/>
                    <a:pt x="21" y="143"/>
                  </a:cubicBezTo>
                  <a:cubicBezTo>
                    <a:pt x="1" y="266"/>
                    <a:pt x="108" y="366"/>
                    <a:pt x="216" y="366"/>
                  </a:cubicBezTo>
                  <a:cubicBezTo>
                    <a:pt x="254" y="366"/>
                    <a:pt x="293" y="353"/>
                    <a:pt x="326" y="324"/>
                  </a:cubicBezTo>
                  <a:cubicBezTo>
                    <a:pt x="395" y="254"/>
                    <a:pt x="409" y="158"/>
                    <a:pt x="354" y="75"/>
                  </a:cubicBezTo>
                  <a:cubicBezTo>
                    <a:pt x="320" y="24"/>
                    <a:pt x="265" y="1"/>
                    <a:pt x="2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4" name="Google Shape;804;p41"/>
          <p:cNvGrpSpPr/>
          <p:nvPr/>
        </p:nvGrpSpPr>
        <p:grpSpPr>
          <a:xfrm>
            <a:off x="5333630" y="1201271"/>
            <a:ext cx="448359" cy="451849"/>
            <a:chOff x="2514792" y="1953008"/>
            <a:chExt cx="448359" cy="451849"/>
          </a:xfrm>
        </p:grpSpPr>
        <p:sp>
          <p:nvSpPr>
            <p:cNvPr id="805" name="Google Shape;805;p41"/>
            <p:cNvSpPr/>
            <p:nvPr/>
          </p:nvSpPr>
          <p:spPr>
            <a:xfrm>
              <a:off x="2514792" y="1953008"/>
              <a:ext cx="448359" cy="447071"/>
            </a:xfrm>
            <a:custGeom>
              <a:rect b="b" l="l" r="r" t="t"/>
              <a:pathLst>
                <a:path extrusionOk="0" h="9376" w="9403">
                  <a:moveTo>
                    <a:pt x="3883" y="376"/>
                  </a:moveTo>
                  <a:cubicBezTo>
                    <a:pt x="4660" y="376"/>
                    <a:pt x="5381" y="805"/>
                    <a:pt x="5755" y="1485"/>
                  </a:cubicBezTo>
                  <a:cubicBezTo>
                    <a:pt x="5779" y="1534"/>
                    <a:pt x="5835" y="1571"/>
                    <a:pt x="5904" y="1571"/>
                  </a:cubicBezTo>
                  <a:cubicBezTo>
                    <a:pt x="5914" y="1571"/>
                    <a:pt x="5925" y="1570"/>
                    <a:pt x="5935" y="1568"/>
                  </a:cubicBezTo>
                  <a:cubicBezTo>
                    <a:pt x="5977" y="1565"/>
                    <a:pt x="6018" y="1564"/>
                    <a:pt x="6059" y="1564"/>
                  </a:cubicBezTo>
                  <a:cubicBezTo>
                    <a:pt x="6748" y="1564"/>
                    <a:pt x="7393" y="1996"/>
                    <a:pt x="7655" y="2650"/>
                  </a:cubicBezTo>
                  <a:cubicBezTo>
                    <a:pt x="7680" y="2712"/>
                    <a:pt x="7738" y="2763"/>
                    <a:pt x="7810" y="2763"/>
                  </a:cubicBezTo>
                  <a:cubicBezTo>
                    <a:pt x="7818" y="2763"/>
                    <a:pt x="7826" y="2762"/>
                    <a:pt x="7835" y="2761"/>
                  </a:cubicBezTo>
                  <a:lnTo>
                    <a:pt x="7946" y="2761"/>
                  </a:lnTo>
                  <a:cubicBezTo>
                    <a:pt x="8543" y="2761"/>
                    <a:pt x="9027" y="3246"/>
                    <a:pt x="9027" y="3843"/>
                  </a:cubicBezTo>
                  <a:cubicBezTo>
                    <a:pt x="9027" y="4439"/>
                    <a:pt x="8543" y="4924"/>
                    <a:pt x="7946" y="4924"/>
                  </a:cubicBezTo>
                  <a:lnTo>
                    <a:pt x="7696" y="4924"/>
                  </a:lnTo>
                  <a:cubicBezTo>
                    <a:pt x="7184" y="3760"/>
                    <a:pt x="6004" y="2969"/>
                    <a:pt x="4715" y="2969"/>
                  </a:cubicBezTo>
                  <a:cubicBezTo>
                    <a:pt x="4479" y="2969"/>
                    <a:pt x="4244" y="2996"/>
                    <a:pt x="4007" y="3052"/>
                  </a:cubicBezTo>
                  <a:lnTo>
                    <a:pt x="2774" y="2442"/>
                  </a:lnTo>
                  <a:cubicBezTo>
                    <a:pt x="2748" y="2426"/>
                    <a:pt x="2721" y="2419"/>
                    <a:pt x="2694" y="2419"/>
                  </a:cubicBezTo>
                  <a:cubicBezTo>
                    <a:pt x="2601" y="2419"/>
                    <a:pt x="2510" y="2501"/>
                    <a:pt x="2510" y="2608"/>
                  </a:cubicBezTo>
                  <a:lnTo>
                    <a:pt x="2510" y="3843"/>
                  </a:lnTo>
                  <a:cubicBezTo>
                    <a:pt x="2177" y="4148"/>
                    <a:pt x="1914" y="4522"/>
                    <a:pt x="1747" y="4924"/>
                  </a:cubicBezTo>
                  <a:lnTo>
                    <a:pt x="1733" y="4924"/>
                  </a:lnTo>
                  <a:cubicBezTo>
                    <a:pt x="984" y="4924"/>
                    <a:pt x="361" y="4314"/>
                    <a:pt x="361" y="3551"/>
                  </a:cubicBezTo>
                  <a:cubicBezTo>
                    <a:pt x="361" y="3205"/>
                    <a:pt x="499" y="2872"/>
                    <a:pt x="734" y="2622"/>
                  </a:cubicBezTo>
                  <a:cubicBezTo>
                    <a:pt x="971" y="2358"/>
                    <a:pt x="1289" y="2206"/>
                    <a:pt x="1636" y="2179"/>
                  </a:cubicBezTo>
                  <a:cubicBezTo>
                    <a:pt x="1720" y="2179"/>
                    <a:pt x="1775" y="2123"/>
                    <a:pt x="1803" y="2040"/>
                  </a:cubicBezTo>
                  <a:cubicBezTo>
                    <a:pt x="2010" y="1082"/>
                    <a:pt x="2898" y="376"/>
                    <a:pt x="3883" y="376"/>
                  </a:cubicBezTo>
                  <a:close/>
                  <a:moveTo>
                    <a:pt x="3883" y="1"/>
                  </a:moveTo>
                  <a:cubicBezTo>
                    <a:pt x="2774" y="1"/>
                    <a:pt x="1775" y="764"/>
                    <a:pt x="1470" y="1831"/>
                  </a:cubicBezTo>
                  <a:cubicBezTo>
                    <a:pt x="1082" y="1887"/>
                    <a:pt x="734" y="2081"/>
                    <a:pt x="457" y="2358"/>
                  </a:cubicBezTo>
                  <a:cubicBezTo>
                    <a:pt x="166" y="2691"/>
                    <a:pt x="0" y="3107"/>
                    <a:pt x="0" y="3551"/>
                  </a:cubicBezTo>
                  <a:cubicBezTo>
                    <a:pt x="0" y="4466"/>
                    <a:pt x="707" y="5230"/>
                    <a:pt x="1609" y="5285"/>
                  </a:cubicBezTo>
                  <a:cubicBezTo>
                    <a:pt x="1511" y="5590"/>
                    <a:pt x="1470" y="5909"/>
                    <a:pt x="1470" y="6228"/>
                  </a:cubicBezTo>
                  <a:cubicBezTo>
                    <a:pt x="1470" y="6949"/>
                    <a:pt x="1705" y="7628"/>
                    <a:pt x="2136" y="8197"/>
                  </a:cubicBezTo>
                  <a:cubicBezTo>
                    <a:pt x="2565" y="8752"/>
                    <a:pt x="3162" y="9154"/>
                    <a:pt x="3828" y="9348"/>
                  </a:cubicBezTo>
                  <a:cubicBezTo>
                    <a:pt x="3844" y="9353"/>
                    <a:pt x="3861" y="9355"/>
                    <a:pt x="3878" y="9355"/>
                  </a:cubicBezTo>
                  <a:cubicBezTo>
                    <a:pt x="3956" y="9355"/>
                    <a:pt x="4027" y="9303"/>
                    <a:pt x="4049" y="9224"/>
                  </a:cubicBezTo>
                  <a:cubicBezTo>
                    <a:pt x="4077" y="9126"/>
                    <a:pt x="4022" y="9029"/>
                    <a:pt x="3924" y="8987"/>
                  </a:cubicBezTo>
                  <a:cubicBezTo>
                    <a:pt x="3342" y="8821"/>
                    <a:pt x="2801" y="8460"/>
                    <a:pt x="2426" y="7975"/>
                  </a:cubicBezTo>
                  <a:cubicBezTo>
                    <a:pt x="2038" y="7462"/>
                    <a:pt x="1844" y="6866"/>
                    <a:pt x="1844" y="6228"/>
                  </a:cubicBezTo>
                  <a:cubicBezTo>
                    <a:pt x="1844" y="5409"/>
                    <a:pt x="2204" y="4605"/>
                    <a:pt x="2815" y="4065"/>
                  </a:cubicBezTo>
                  <a:cubicBezTo>
                    <a:pt x="2857" y="4022"/>
                    <a:pt x="2885" y="3981"/>
                    <a:pt x="2885" y="3926"/>
                  </a:cubicBezTo>
                  <a:lnTo>
                    <a:pt x="2885" y="2900"/>
                  </a:lnTo>
                  <a:lnTo>
                    <a:pt x="3896" y="3412"/>
                  </a:lnTo>
                  <a:cubicBezTo>
                    <a:pt x="3921" y="3429"/>
                    <a:pt x="3946" y="3435"/>
                    <a:pt x="3970" y="3435"/>
                  </a:cubicBezTo>
                  <a:cubicBezTo>
                    <a:pt x="3987" y="3435"/>
                    <a:pt x="4004" y="3432"/>
                    <a:pt x="4022" y="3427"/>
                  </a:cubicBezTo>
                  <a:cubicBezTo>
                    <a:pt x="4257" y="3371"/>
                    <a:pt x="4479" y="3343"/>
                    <a:pt x="4715" y="3343"/>
                  </a:cubicBezTo>
                  <a:cubicBezTo>
                    <a:pt x="6282" y="3343"/>
                    <a:pt x="7600" y="4660"/>
                    <a:pt x="7600" y="6228"/>
                  </a:cubicBezTo>
                  <a:cubicBezTo>
                    <a:pt x="7600" y="7545"/>
                    <a:pt x="6712" y="8697"/>
                    <a:pt x="5436" y="9015"/>
                  </a:cubicBezTo>
                  <a:cubicBezTo>
                    <a:pt x="5325" y="9043"/>
                    <a:pt x="5270" y="9140"/>
                    <a:pt x="5298" y="9237"/>
                  </a:cubicBezTo>
                  <a:cubicBezTo>
                    <a:pt x="5311" y="9320"/>
                    <a:pt x="5394" y="9376"/>
                    <a:pt x="5477" y="9376"/>
                  </a:cubicBezTo>
                  <a:lnTo>
                    <a:pt x="5519" y="9376"/>
                  </a:lnTo>
                  <a:cubicBezTo>
                    <a:pt x="6962" y="9015"/>
                    <a:pt x="7974" y="7711"/>
                    <a:pt x="7974" y="6228"/>
                  </a:cubicBezTo>
                  <a:cubicBezTo>
                    <a:pt x="7974" y="5895"/>
                    <a:pt x="7918" y="5590"/>
                    <a:pt x="7835" y="5298"/>
                  </a:cubicBezTo>
                  <a:lnTo>
                    <a:pt x="7946" y="5298"/>
                  </a:lnTo>
                  <a:cubicBezTo>
                    <a:pt x="8750" y="5298"/>
                    <a:pt x="9402" y="4647"/>
                    <a:pt x="9402" y="3843"/>
                  </a:cubicBezTo>
                  <a:cubicBezTo>
                    <a:pt x="9402" y="3038"/>
                    <a:pt x="8750" y="2386"/>
                    <a:pt x="7946" y="2386"/>
                  </a:cubicBezTo>
                  <a:cubicBezTo>
                    <a:pt x="7609" y="1672"/>
                    <a:pt x="6865" y="1192"/>
                    <a:pt x="6084" y="1192"/>
                  </a:cubicBezTo>
                  <a:cubicBezTo>
                    <a:pt x="6062" y="1192"/>
                    <a:pt x="6041" y="1193"/>
                    <a:pt x="6019" y="1193"/>
                  </a:cubicBezTo>
                  <a:cubicBezTo>
                    <a:pt x="5561" y="459"/>
                    <a:pt x="4756" y="1"/>
                    <a:pt x="38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1"/>
            <p:cNvSpPr/>
            <p:nvPr/>
          </p:nvSpPr>
          <p:spPr>
            <a:xfrm>
              <a:off x="2768708" y="2202012"/>
              <a:ext cx="40339" cy="92790"/>
            </a:xfrm>
            <a:custGeom>
              <a:rect b="b" l="l" r="r" t="t"/>
              <a:pathLst>
                <a:path extrusionOk="0" h="1946" w="846">
                  <a:moveTo>
                    <a:pt x="206" y="1"/>
                  </a:moveTo>
                  <a:cubicBezTo>
                    <a:pt x="159" y="1"/>
                    <a:pt x="111" y="21"/>
                    <a:pt x="69" y="63"/>
                  </a:cubicBezTo>
                  <a:cubicBezTo>
                    <a:pt x="0" y="132"/>
                    <a:pt x="0" y="243"/>
                    <a:pt x="69" y="313"/>
                  </a:cubicBezTo>
                  <a:cubicBezTo>
                    <a:pt x="250" y="492"/>
                    <a:pt x="346" y="729"/>
                    <a:pt x="346" y="978"/>
                  </a:cubicBezTo>
                  <a:cubicBezTo>
                    <a:pt x="346" y="1228"/>
                    <a:pt x="250" y="1463"/>
                    <a:pt x="69" y="1630"/>
                  </a:cubicBezTo>
                  <a:cubicBezTo>
                    <a:pt x="0" y="1713"/>
                    <a:pt x="0" y="1824"/>
                    <a:pt x="69" y="1894"/>
                  </a:cubicBezTo>
                  <a:cubicBezTo>
                    <a:pt x="111" y="1928"/>
                    <a:pt x="159" y="1945"/>
                    <a:pt x="206" y="1945"/>
                  </a:cubicBezTo>
                  <a:cubicBezTo>
                    <a:pt x="253" y="1945"/>
                    <a:pt x="298" y="1928"/>
                    <a:pt x="333" y="1894"/>
                  </a:cubicBezTo>
                  <a:cubicBezTo>
                    <a:pt x="846" y="1394"/>
                    <a:pt x="846" y="562"/>
                    <a:pt x="333" y="63"/>
                  </a:cubicBezTo>
                  <a:cubicBezTo>
                    <a:pt x="298" y="21"/>
                    <a:pt x="253" y="1"/>
                    <a:pt x="2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1"/>
            <p:cNvSpPr/>
            <p:nvPr/>
          </p:nvSpPr>
          <p:spPr>
            <a:xfrm>
              <a:off x="2797795" y="2173402"/>
              <a:ext cx="55598" cy="150486"/>
            </a:xfrm>
            <a:custGeom>
              <a:rect b="b" l="l" r="r" t="t"/>
              <a:pathLst>
                <a:path extrusionOk="0" h="3156" w="1166">
                  <a:moveTo>
                    <a:pt x="196" y="0"/>
                  </a:moveTo>
                  <a:cubicBezTo>
                    <a:pt x="149" y="0"/>
                    <a:pt x="104" y="18"/>
                    <a:pt x="69" y="53"/>
                  </a:cubicBezTo>
                  <a:cubicBezTo>
                    <a:pt x="0" y="122"/>
                    <a:pt x="0" y="247"/>
                    <a:pt x="69" y="316"/>
                  </a:cubicBezTo>
                  <a:cubicBezTo>
                    <a:pt x="763" y="1009"/>
                    <a:pt x="763" y="2146"/>
                    <a:pt x="69" y="2840"/>
                  </a:cubicBezTo>
                  <a:cubicBezTo>
                    <a:pt x="0" y="2910"/>
                    <a:pt x="0" y="3021"/>
                    <a:pt x="69" y="3104"/>
                  </a:cubicBezTo>
                  <a:cubicBezTo>
                    <a:pt x="104" y="3138"/>
                    <a:pt x="153" y="3155"/>
                    <a:pt x="201" y="3155"/>
                  </a:cubicBezTo>
                  <a:cubicBezTo>
                    <a:pt x="250" y="3155"/>
                    <a:pt x="298" y="3138"/>
                    <a:pt x="333" y="3104"/>
                  </a:cubicBezTo>
                  <a:cubicBezTo>
                    <a:pt x="1165" y="2257"/>
                    <a:pt x="1165" y="898"/>
                    <a:pt x="333" y="53"/>
                  </a:cubicBezTo>
                  <a:cubicBezTo>
                    <a:pt x="292" y="18"/>
                    <a:pt x="243" y="0"/>
                    <a:pt x="1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1"/>
            <p:cNvSpPr/>
            <p:nvPr/>
          </p:nvSpPr>
          <p:spPr>
            <a:xfrm>
              <a:off x="2637101" y="2185370"/>
              <a:ext cx="108478" cy="127217"/>
            </a:xfrm>
            <a:custGeom>
              <a:rect b="b" l="l" r="r" t="t"/>
              <a:pathLst>
                <a:path extrusionOk="0" h="2668" w="2275">
                  <a:moveTo>
                    <a:pt x="1900" y="370"/>
                  </a:moveTo>
                  <a:lnTo>
                    <a:pt x="1900" y="384"/>
                  </a:lnTo>
                  <a:lnTo>
                    <a:pt x="1900" y="2270"/>
                  </a:lnTo>
                  <a:cubicBezTo>
                    <a:pt x="1900" y="2284"/>
                    <a:pt x="1900" y="2298"/>
                    <a:pt x="1886" y="2298"/>
                  </a:cubicBezTo>
                  <a:lnTo>
                    <a:pt x="957" y="1618"/>
                  </a:lnTo>
                  <a:cubicBezTo>
                    <a:pt x="957" y="1618"/>
                    <a:pt x="943" y="1618"/>
                    <a:pt x="943" y="1605"/>
                  </a:cubicBezTo>
                  <a:cubicBezTo>
                    <a:pt x="888" y="1577"/>
                    <a:pt x="819" y="1563"/>
                    <a:pt x="763" y="1563"/>
                  </a:cubicBezTo>
                  <a:lnTo>
                    <a:pt x="388" y="1563"/>
                  </a:lnTo>
                  <a:cubicBezTo>
                    <a:pt x="375" y="1563"/>
                    <a:pt x="375" y="1563"/>
                    <a:pt x="375" y="1549"/>
                  </a:cubicBezTo>
                  <a:lnTo>
                    <a:pt x="375" y="1133"/>
                  </a:lnTo>
                  <a:cubicBezTo>
                    <a:pt x="375" y="1133"/>
                    <a:pt x="375" y="1119"/>
                    <a:pt x="388" y="1119"/>
                  </a:cubicBezTo>
                  <a:lnTo>
                    <a:pt x="763" y="1119"/>
                  </a:lnTo>
                  <a:cubicBezTo>
                    <a:pt x="819" y="1119"/>
                    <a:pt x="888" y="1105"/>
                    <a:pt x="943" y="1078"/>
                  </a:cubicBezTo>
                  <a:cubicBezTo>
                    <a:pt x="957" y="1063"/>
                    <a:pt x="957" y="1063"/>
                    <a:pt x="971" y="1063"/>
                  </a:cubicBezTo>
                  <a:lnTo>
                    <a:pt x="1886" y="370"/>
                  </a:lnTo>
                  <a:close/>
                  <a:moveTo>
                    <a:pt x="1888" y="1"/>
                  </a:moveTo>
                  <a:cubicBezTo>
                    <a:pt x="1816" y="1"/>
                    <a:pt x="1743" y="21"/>
                    <a:pt x="1679" y="65"/>
                  </a:cubicBezTo>
                  <a:lnTo>
                    <a:pt x="763" y="758"/>
                  </a:lnTo>
                  <a:lnTo>
                    <a:pt x="388" y="758"/>
                  </a:lnTo>
                  <a:cubicBezTo>
                    <a:pt x="181" y="758"/>
                    <a:pt x="0" y="925"/>
                    <a:pt x="0" y="1133"/>
                  </a:cubicBezTo>
                  <a:lnTo>
                    <a:pt x="0" y="1549"/>
                  </a:lnTo>
                  <a:cubicBezTo>
                    <a:pt x="0" y="1757"/>
                    <a:pt x="181" y="1937"/>
                    <a:pt x="388" y="1937"/>
                  </a:cubicBezTo>
                  <a:lnTo>
                    <a:pt x="763" y="1937"/>
                  </a:lnTo>
                  <a:lnTo>
                    <a:pt x="1692" y="2603"/>
                  </a:lnTo>
                  <a:cubicBezTo>
                    <a:pt x="1754" y="2648"/>
                    <a:pt x="1822" y="2668"/>
                    <a:pt x="1888" y="2668"/>
                  </a:cubicBezTo>
                  <a:cubicBezTo>
                    <a:pt x="2087" y="2668"/>
                    <a:pt x="2274" y="2488"/>
                    <a:pt x="2274" y="2270"/>
                  </a:cubicBezTo>
                  <a:lnTo>
                    <a:pt x="2274" y="384"/>
                  </a:lnTo>
                  <a:cubicBezTo>
                    <a:pt x="2274" y="246"/>
                    <a:pt x="2206" y="120"/>
                    <a:pt x="2080" y="51"/>
                  </a:cubicBezTo>
                  <a:cubicBezTo>
                    <a:pt x="2021" y="18"/>
                    <a:pt x="1955" y="1"/>
                    <a:pt x="18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1"/>
            <p:cNvSpPr/>
            <p:nvPr/>
          </p:nvSpPr>
          <p:spPr>
            <a:xfrm>
              <a:off x="2729655" y="2387120"/>
              <a:ext cx="19884" cy="17738"/>
            </a:xfrm>
            <a:custGeom>
              <a:rect b="b" l="l" r="r" t="t"/>
              <a:pathLst>
                <a:path extrusionOk="0" h="372" w="417">
                  <a:moveTo>
                    <a:pt x="200" y="0"/>
                  </a:moveTo>
                  <a:cubicBezTo>
                    <a:pt x="180" y="0"/>
                    <a:pt x="159" y="3"/>
                    <a:pt x="139" y="9"/>
                  </a:cubicBezTo>
                  <a:cubicBezTo>
                    <a:pt x="43" y="50"/>
                    <a:pt x="1" y="161"/>
                    <a:pt x="43" y="258"/>
                  </a:cubicBezTo>
                  <a:cubicBezTo>
                    <a:pt x="73" y="329"/>
                    <a:pt x="141" y="371"/>
                    <a:pt x="208" y="371"/>
                  </a:cubicBezTo>
                  <a:cubicBezTo>
                    <a:pt x="232" y="371"/>
                    <a:pt x="256" y="366"/>
                    <a:pt x="278" y="355"/>
                  </a:cubicBezTo>
                  <a:cubicBezTo>
                    <a:pt x="376" y="314"/>
                    <a:pt x="417" y="203"/>
                    <a:pt x="389" y="120"/>
                  </a:cubicBezTo>
                  <a:cubicBezTo>
                    <a:pt x="356" y="42"/>
                    <a:pt x="279" y="0"/>
                    <a:pt x="2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0" name="Google Shape;810;p41"/>
          <p:cNvGrpSpPr/>
          <p:nvPr/>
        </p:nvGrpSpPr>
        <p:grpSpPr>
          <a:xfrm>
            <a:off x="5332263" y="2396321"/>
            <a:ext cx="451029" cy="451702"/>
            <a:chOff x="3247451" y="1953008"/>
            <a:chExt cx="451029" cy="451702"/>
          </a:xfrm>
        </p:grpSpPr>
        <p:sp>
          <p:nvSpPr>
            <p:cNvPr id="811" name="Google Shape;811;p41"/>
            <p:cNvSpPr/>
            <p:nvPr/>
          </p:nvSpPr>
          <p:spPr>
            <a:xfrm>
              <a:off x="3247451" y="1953008"/>
              <a:ext cx="451029" cy="418652"/>
            </a:xfrm>
            <a:custGeom>
              <a:rect b="b" l="l" r="r" t="t"/>
              <a:pathLst>
                <a:path extrusionOk="0" h="8780" w="9459">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1"/>
            <p:cNvSpPr/>
            <p:nvPr/>
          </p:nvSpPr>
          <p:spPr>
            <a:xfrm>
              <a:off x="3391598" y="2078035"/>
              <a:ext cx="89309" cy="32281"/>
            </a:xfrm>
            <a:custGeom>
              <a:rect b="b" l="l" r="r" t="t"/>
              <a:pathLst>
                <a:path extrusionOk="0" h="677" w="1873">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1"/>
            <p:cNvSpPr/>
            <p:nvPr/>
          </p:nvSpPr>
          <p:spPr>
            <a:xfrm>
              <a:off x="3362511" y="2037027"/>
              <a:ext cx="147482" cy="44011"/>
            </a:xfrm>
            <a:custGeom>
              <a:rect b="b" l="l" r="r" t="t"/>
              <a:pathLst>
                <a:path extrusionOk="0" h="923" w="3093">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1"/>
            <p:cNvSpPr/>
            <p:nvPr/>
          </p:nvSpPr>
          <p:spPr>
            <a:xfrm>
              <a:off x="3426026" y="2127530"/>
              <a:ext cx="20503" cy="17404"/>
            </a:xfrm>
            <a:custGeom>
              <a:rect b="b" l="l" r="r" t="t"/>
              <a:pathLst>
                <a:path extrusionOk="0" h="365" w="43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1"/>
            <p:cNvSpPr/>
            <p:nvPr/>
          </p:nvSpPr>
          <p:spPr>
            <a:xfrm>
              <a:off x="3469656" y="2226140"/>
              <a:ext cx="107810" cy="67518"/>
            </a:xfrm>
            <a:custGeom>
              <a:rect b="b" l="l" r="r" t="t"/>
              <a:pathLst>
                <a:path extrusionOk="0" h="1416" w="2261">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1"/>
            <p:cNvSpPr/>
            <p:nvPr/>
          </p:nvSpPr>
          <p:spPr>
            <a:xfrm>
              <a:off x="3525208" y="2226140"/>
              <a:ext cx="106475" cy="67518"/>
            </a:xfrm>
            <a:custGeom>
              <a:rect b="b" l="l" r="r" t="t"/>
              <a:pathLst>
                <a:path extrusionOk="0" h="1416" w="2233">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1"/>
            <p:cNvSpPr/>
            <p:nvPr/>
          </p:nvSpPr>
          <p:spPr>
            <a:xfrm>
              <a:off x="3253363" y="2219035"/>
              <a:ext cx="191827" cy="185676"/>
            </a:xfrm>
            <a:custGeom>
              <a:rect b="b" l="l" r="r" t="t"/>
              <a:pathLst>
                <a:path extrusionOk="0" h="3894" w="4023">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1"/>
            <p:cNvSpPr/>
            <p:nvPr/>
          </p:nvSpPr>
          <p:spPr>
            <a:xfrm>
              <a:off x="3540371" y="2360798"/>
              <a:ext cx="19884" cy="17547"/>
            </a:xfrm>
            <a:custGeom>
              <a:rect b="b" l="l" r="r" t="t"/>
              <a:pathLst>
                <a:path extrusionOk="0" h="368" w="417">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41"/>
          <p:cNvGrpSpPr/>
          <p:nvPr/>
        </p:nvGrpSpPr>
        <p:grpSpPr>
          <a:xfrm>
            <a:off x="1711730" y="1247726"/>
            <a:ext cx="451744" cy="344601"/>
            <a:chOff x="2512742" y="1273851"/>
            <a:chExt cx="451744" cy="344601"/>
          </a:xfrm>
        </p:grpSpPr>
        <p:sp>
          <p:nvSpPr>
            <p:cNvPr id="820" name="Google Shape;820;p41"/>
            <p:cNvSpPr/>
            <p:nvPr/>
          </p:nvSpPr>
          <p:spPr>
            <a:xfrm>
              <a:off x="2580214" y="1317148"/>
              <a:ext cx="106523" cy="122782"/>
            </a:xfrm>
            <a:custGeom>
              <a:rect b="b" l="l" r="r" t="t"/>
              <a:pathLst>
                <a:path extrusionOk="0" h="2575" w="2234">
                  <a:moveTo>
                    <a:pt x="832" y="1757"/>
                  </a:moveTo>
                  <a:cubicBezTo>
                    <a:pt x="958" y="1757"/>
                    <a:pt x="1054" y="1853"/>
                    <a:pt x="1054" y="1978"/>
                  </a:cubicBezTo>
                  <a:cubicBezTo>
                    <a:pt x="1054" y="2103"/>
                    <a:pt x="958" y="2214"/>
                    <a:pt x="832" y="2214"/>
                  </a:cubicBezTo>
                  <a:lnTo>
                    <a:pt x="611" y="2214"/>
                  </a:lnTo>
                  <a:cubicBezTo>
                    <a:pt x="486" y="2214"/>
                    <a:pt x="375" y="2103"/>
                    <a:pt x="375" y="1978"/>
                  </a:cubicBezTo>
                  <a:cubicBezTo>
                    <a:pt x="375" y="1853"/>
                    <a:pt x="486" y="1757"/>
                    <a:pt x="611" y="1757"/>
                  </a:cubicBezTo>
                  <a:close/>
                  <a:moveTo>
                    <a:pt x="1246" y="0"/>
                  </a:moveTo>
                  <a:cubicBezTo>
                    <a:pt x="1229" y="0"/>
                    <a:pt x="1211" y="3"/>
                    <a:pt x="1193" y="9"/>
                  </a:cubicBezTo>
                  <a:cubicBezTo>
                    <a:pt x="1110" y="22"/>
                    <a:pt x="1054" y="106"/>
                    <a:pt x="1054" y="189"/>
                  </a:cubicBezTo>
                  <a:lnTo>
                    <a:pt x="1054" y="1437"/>
                  </a:lnTo>
                  <a:cubicBezTo>
                    <a:pt x="986" y="1396"/>
                    <a:pt x="916" y="1382"/>
                    <a:pt x="832" y="1382"/>
                  </a:cubicBezTo>
                  <a:lnTo>
                    <a:pt x="625" y="1382"/>
                  </a:lnTo>
                  <a:cubicBezTo>
                    <a:pt x="278" y="1382"/>
                    <a:pt x="0" y="1659"/>
                    <a:pt x="15" y="1992"/>
                  </a:cubicBezTo>
                  <a:cubicBezTo>
                    <a:pt x="15" y="2311"/>
                    <a:pt x="278" y="2574"/>
                    <a:pt x="611" y="2574"/>
                  </a:cubicBezTo>
                  <a:lnTo>
                    <a:pt x="832" y="2574"/>
                  </a:lnTo>
                  <a:cubicBezTo>
                    <a:pt x="1165" y="2574"/>
                    <a:pt x="1429" y="2311"/>
                    <a:pt x="1429" y="1978"/>
                  </a:cubicBezTo>
                  <a:lnTo>
                    <a:pt x="1429" y="592"/>
                  </a:lnTo>
                  <a:cubicBezTo>
                    <a:pt x="1485" y="619"/>
                    <a:pt x="1540" y="633"/>
                    <a:pt x="1609" y="660"/>
                  </a:cubicBezTo>
                  <a:cubicBezTo>
                    <a:pt x="1790" y="716"/>
                    <a:pt x="1845" y="841"/>
                    <a:pt x="1845" y="855"/>
                  </a:cubicBezTo>
                  <a:lnTo>
                    <a:pt x="1845" y="869"/>
                  </a:lnTo>
                  <a:cubicBezTo>
                    <a:pt x="1868" y="949"/>
                    <a:pt x="1948" y="1000"/>
                    <a:pt x="2029" y="1000"/>
                  </a:cubicBezTo>
                  <a:cubicBezTo>
                    <a:pt x="2046" y="1000"/>
                    <a:pt x="2064" y="998"/>
                    <a:pt x="2081" y="993"/>
                  </a:cubicBezTo>
                  <a:cubicBezTo>
                    <a:pt x="2178" y="952"/>
                    <a:pt x="2234" y="855"/>
                    <a:pt x="2206" y="758"/>
                  </a:cubicBezTo>
                  <a:lnTo>
                    <a:pt x="2192" y="744"/>
                  </a:lnTo>
                  <a:cubicBezTo>
                    <a:pt x="2164" y="633"/>
                    <a:pt x="2025" y="397"/>
                    <a:pt x="1720" y="300"/>
                  </a:cubicBezTo>
                  <a:cubicBezTo>
                    <a:pt x="1498" y="244"/>
                    <a:pt x="1415" y="106"/>
                    <a:pt x="1402" y="92"/>
                  </a:cubicBezTo>
                  <a:cubicBezTo>
                    <a:pt x="1369" y="37"/>
                    <a:pt x="1310" y="0"/>
                    <a:pt x="12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1"/>
            <p:cNvSpPr/>
            <p:nvPr/>
          </p:nvSpPr>
          <p:spPr>
            <a:xfrm>
              <a:off x="2512742" y="1273899"/>
              <a:ext cx="451744" cy="344554"/>
            </a:xfrm>
            <a:custGeom>
              <a:rect b="b" l="l" r="r" t="t"/>
              <a:pathLst>
                <a:path extrusionOk="0" h="7226" w="9474">
                  <a:moveTo>
                    <a:pt x="8765" y="2109"/>
                  </a:moveTo>
                  <a:cubicBezTo>
                    <a:pt x="8960" y="2109"/>
                    <a:pt x="9098" y="2247"/>
                    <a:pt x="9098" y="2442"/>
                  </a:cubicBezTo>
                  <a:lnTo>
                    <a:pt x="9098" y="5534"/>
                  </a:lnTo>
                  <a:cubicBezTo>
                    <a:pt x="9098" y="5714"/>
                    <a:pt x="8960" y="5866"/>
                    <a:pt x="8765" y="5866"/>
                  </a:cubicBezTo>
                  <a:lnTo>
                    <a:pt x="8044" y="5866"/>
                  </a:lnTo>
                  <a:cubicBezTo>
                    <a:pt x="7933" y="5866"/>
                    <a:pt x="7850" y="5950"/>
                    <a:pt x="7850" y="6047"/>
                  </a:cubicBezTo>
                  <a:lnTo>
                    <a:pt x="7850" y="6602"/>
                  </a:lnTo>
                  <a:lnTo>
                    <a:pt x="7129" y="5909"/>
                  </a:lnTo>
                  <a:cubicBezTo>
                    <a:pt x="7101" y="5881"/>
                    <a:pt x="7046" y="5866"/>
                    <a:pt x="7005" y="5866"/>
                  </a:cubicBezTo>
                  <a:lnTo>
                    <a:pt x="4619" y="5866"/>
                  </a:lnTo>
                  <a:cubicBezTo>
                    <a:pt x="4439" y="5866"/>
                    <a:pt x="4287" y="5714"/>
                    <a:pt x="4287" y="5534"/>
                  </a:cubicBezTo>
                  <a:lnTo>
                    <a:pt x="4287" y="2442"/>
                  </a:lnTo>
                  <a:cubicBezTo>
                    <a:pt x="4287" y="2261"/>
                    <a:pt x="4439" y="2109"/>
                    <a:pt x="4619" y="2109"/>
                  </a:cubicBezTo>
                  <a:close/>
                  <a:moveTo>
                    <a:pt x="709" y="1"/>
                  </a:moveTo>
                  <a:cubicBezTo>
                    <a:pt x="320" y="1"/>
                    <a:pt x="1" y="319"/>
                    <a:pt x="1" y="708"/>
                  </a:cubicBezTo>
                  <a:lnTo>
                    <a:pt x="1" y="3801"/>
                  </a:lnTo>
                  <a:cubicBezTo>
                    <a:pt x="1" y="4189"/>
                    <a:pt x="320" y="4494"/>
                    <a:pt x="709" y="4494"/>
                  </a:cubicBezTo>
                  <a:lnTo>
                    <a:pt x="1055" y="4494"/>
                  </a:lnTo>
                  <a:lnTo>
                    <a:pt x="1055" y="5298"/>
                  </a:lnTo>
                  <a:cubicBezTo>
                    <a:pt x="1055" y="5413"/>
                    <a:pt x="1146" y="5488"/>
                    <a:pt x="1244" y="5488"/>
                  </a:cubicBezTo>
                  <a:cubicBezTo>
                    <a:pt x="1289" y="5488"/>
                    <a:pt x="1335" y="5472"/>
                    <a:pt x="1374" y="5437"/>
                  </a:cubicBezTo>
                  <a:lnTo>
                    <a:pt x="2345" y="4494"/>
                  </a:lnTo>
                  <a:lnTo>
                    <a:pt x="3926" y="4494"/>
                  </a:lnTo>
                  <a:lnTo>
                    <a:pt x="3926" y="5534"/>
                  </a:lnTo>
                  <a:cubicBezTo>
                    <a:pt x="3926" y="5922"/>
                    <a:pt x="4231" y="6227"/>
                    <a:pt x="4619" y="6227"/>
                  </a:cubicBezTo>
                  <a:lnTo>
                    <a:pt x="6935" y="6227"/>
                  </a:lnTo>
                  <a:lnTo>
                    <a:pt x="7906" y="7170"/>
                  </a:lnTo>
                  <a:cubicBezTo>
                    <a:pt x="7943" y="7207"/>
                    <a:pt x="7992" y="7226"/>
                    <a:pt x="8042" y="7226"/>
                  </a:cubicBezTo>
                  <a:cubicBezTo>
                    <a:pt x="8067" y="7226"/>
                    <a:pt x="8091" y="7221"/>
                    <a:pt x="8114" y="7212"/>
                  </a:cubicBezTo>
                  <a:cubicBezTo>
                    <a:pt x="8183" y="7184"/>
                    <a:pt x="8225" y="7115"/>
                    <a:pt x="8225" y="7031"/>
                  </a:cubicBezTo>
                  <a:lnTo>
                    <a:pt x="8225" y="6227"/>
                  </a:lnTo>
                  <a:lnTo>
                    <a:pt x="8765" y="6227"/>
                  </a:lnTo>
                  <a:cubicBezTo>
                    <a:pt x="9154" y="6227"/>
                    <a:pt x="9473" y="5922"/>
                    <a:pt x="9473" y="5534"/>
                  </a:cubicBezTo>
                  <a:lnTo>
                    <a:pt x="9473" y="2442"/>
                  </a:lnTo>
                  <a:cubicBezTo>
                    <a:pt x="9473" y="2053"/>
                    <a:pt x="9154" y="1734"/>
                    <a:pt x="8765" y="1734"/>
                  </a:cubicBezTo>
                  <a:lnTo>
                    <a:pt x="5562" y="1734"/>
                  </a:lnTo>
                  <a:lnTo>
                    <a:pt x="5562" y="708"/>
                  </a:lnTo>
                  <a:cubicBezTo>
                    <a:pt x="5562" y="319"/>
                    <a:pt x="5243" y="1"/>
                    <a:pt x="4855" y="1"/>
                  </a:cubicBezTo>
                  <a:lnTo>
                    <a:pt x="3565" y="1"/>
                  </a:lnTo>
                  <a:cubicBezTo>
                    <a:pt x="3455" y="1"/>
                    <a:pt x="3371" y="84"/>
                    <a:pt x="3371" y="181"/>
                  </a:cubicBezTo>
                  <a:cubicBezTo>
                    <a:pt x="3371" y="292"/>
                    <a:pt x="3455" y="375"/>
                    <a:pt x="3565" y="375"/>
                  </a:cubicBezTo>
                  <a:lnTo>
                    <a:pt x="4855" y="375"/>
                  </a:lnTo>
                  <a:cubicBezTo>
                    <a:pt x="5035" y="375"/>
                    <a:pt x="5187" y="513"/>
                    <a:pt x="5187" y="708"/>
                  </a:cubicBezTo>
                  <a:lnTo>
                    <a:pt x="5187" y="1734"/>
                  </a:lnTo>
                  <a:lnTo>
                    <a:pt x="4619" y="1734"/>
                  </a:lnTo>
                  <a:cubicBezTo>
                    <a:pt x="4244" y="1734"/>
                    <a:pt x="3926" y="2053"/>
                    <a:pt x="3926" y="2442"/>
                  </a:cubicBezTo>
                  <a:lnTo>
                    <a:pt x="3926" y="4134"/>
                  </a:lnTo>
                  <a:lnTo>
                    <a:pt x="2275" y="4134"/>
                  </a:lnTo>
                  <a:cubicBezTo>
                    <a:pt x="2234" y="4134"/>
                    <a:pt x="2179" y="4147"/>
                    <a:pt x="2151" y="4175"/>
                  </a:cubicBezTo>
                  <a:lnTo>
                    <a:pt x="1430" y="4868"/>
                  </a:lnTo>
                  <a:lnTo>
                    <a:pt x="1430" y="4313"/>
                  </a:lnTo>
                  <a:cubicBezTo>
                    <a:pt x="1430" y="4217"/>
                    <a:pt x="1347" y="4134"/>
                    <a:pt x="1236" y="4134"/>
                  </a:cubicBezTo>
                  <a:lnTo>
                    <a:pt x="709" y="4134"/>
                  </a:lnTo>
                  <a:cubicBezTo>
                    <a:pt x="528" y="4134"/>
                    <a:pt x="376" y="3980"/>
                    <a:pt x="376" y="3801"/>
                  </a:cubicBezTo>
                  <a:lnTo>
                    <a:pt x="376" y="708"/>
                  </a:lnTo>
                  <a:cubicBezTo>
                    <a:pt x="376" y="513"/>
                    <a:pt x="528" y="375"/>
                    <a:pt x="709" y="375"/>
                  </a:cubicBezTo>
                  <a:lnTo>
                    <a:pt x="1929" y="375"/>
                  </a:lnTo>
                  <a:cubicBezTo>
                    <a:pt x="2040" y="375"/>
                    <a:pt x="2123" y="292"/>
                    <a:pt x="2123" y="181"/>
                  </a:cubicBezTo>
                  <a:cubicBezTo>
                    <a:pt x="2123" y="84"/>
                    <a:pt x="2040" y="1"/>
                    <a:pt x="19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1"/>
            <p:cNvSpPr/>
            <p:nvPr/>
          </p:nvSpPr>
          <p:spPr>
            <a:xfrm>
              <a:off x="2747536" y="1458291"/>
              <a:ext cx="20503" cy="17452"/>
            </a:xfrm>
            <a:custGeom>
              <a:rect b="b" l="l" r="r" t="t"/>
              <a:pathLst>
                <a:path extrusionOk="0" h="366" w="430">
                  <a:moveTo>
                    <a:pt x="217" y="1"/>
                  </a:moveTo>
                  <a:cubicBezTo>
                    <a:pt x="191" y="1"/>
                    <a:pt x="165" y="6"/>
                    <a:pt x="139" y="17"/>
                  </a:cubicBezTo>
                  <a:cubicBezTo>
                    <a:pt x="56" y="45"/>
                    <a:pt x="1" y="156"/>
                    <a:pt x="42" y="252"/>
                  </a:cubicBezTo>
                  <a:cubicBezTo>
                    <a:pt x="73" y="324"/>
                    <a:pt x="142" y="366"/>
                    <a:pt x="214" y="366"/>
                  </a:cubicBezTo>
                  <a:cubicBezTo>
                    <a:pt x="240" y="366"/>
                    <a:pt x="266" y="360"/>
                    <a:pt x="291" y="350"/>
                  </a:cubicBezTo>
                  <a:cubicBezTo>
                    <a:pt x="374" y="308"/>
                    <a:pt x="430" y="211"/>
                    <a:pt x="389" y="113"/>
                  </a:cubicBezTo>
                  <a:cubicBezTo>
                    <a:pt x="358" y="42"/>
                    <a:pt x="289" y="1"/>
                    <a:pt x="2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1"/>
            <p:cNvSpPr/>
            <p:nvPr/>
          </p:nvSpPr>
          <p:spPr>
            <a:xfrm>
              <a:off x="2893639" y="1458291"/>
              <a:ext cx="19884" cy="17452"/>
            </a:xfrm>
            <a:custGeom>
              <a:rect b="b" l="l" r="r" t="t"/>
              <a:pathLst>
                <a:path extrusionOk="0" h="366" w="417">
                  <a:moveTo>
                    <a:pt x="218" y="1"/>
                  </a:moveTo>
                  <a:cubicBezTo>
                    <a:pt x="192" y="1"/>
                    <a:pt x="165" y="6"/>
                    <a:pt x="139" y="17"/>
                  </a:cubicBezTo>
                  <a:cubicBezTo>
                    <a:pt x="43" y="45"/>
                    <a:pt x="1" y="156"/>
                    <a:pt x="43" y="252"/>
                  </a:cubicBezTo>
                  <a:cubicBezTo>
                    <a:pt x="73" y="324"/>
                    <a:pt x="142" y="366"/>
                    <a:pt x="209" y="366"/>
                  </a:cubicBezTo>
                  <a:cubicBezTo>
                    <a:pt x="233" y="366"/>
                    <a:pt x="256" y="360"/>
                    <a:pt x="278" y="350"/>
                  </a:cubicBezTo>
                  <a:cubicBezTo>
                    <a:pt x="376" y="308"/>
                    <a:pt x="417" y="211"/>
                    <a:pt x="389" y="113"/>
                  </a:cubicBezTo>
                  <a:cubicBezTo>
                    <a:pt x="359" y="42"/>
                    <a:pt x="290" y="1"/>
                    <a:pt x="2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1"/>
            <p:cNvSpPr/>
            <p:nvPr/>
          </p:nvSpPr>
          <p:spPr>
            <a:xfrm>
              <a:off x="2820301" y="1439885"/>
              <a:ext cx="17213" cy="52928"/>
            </a:xfrm>
            <a:custGeom>
              <a:rect b="b" l="l" r="r" t="t"/>
              <a:pathLst>
                <a:path extrusionOk="0" h="1110" w="361">
                  <a:moveTo>
                    <a:pt x="180" y="0"/>
                  </a:moveTo>
                  <a:cubicBezTo>
                    <a:pt x="83" y="0"/>
                    <a:pt x="0" y="83"/>
                    <a:pt x="0" y="194"/>
                  </a:cubicBezTo>
                  <a:lnTo>
                    <a:pt x="0" y="915"/>
                  </a:lnTo>
                  <a:cubicBezTo>
                    <a:pt x="0" y="1026"/>
                    <a:pt x="83" y="1110"/>
                    <a:pt x="180" y="1110"/>
                  </a:cubicBezTo>
                  <a:cubicBezTo>
                    <a:pt x="277" y="1110"/>
                    <a:pt x="361" y="1026"/>
                    <a:pt x="361" y="915"/>
                  </a:cubicBezTo>
                  <a:lnTo>
                    <a:pt x="361" y="194"/>
                  </a:lnTo>
                  <a:cubicBezTo>
                    <a:pt x="361" y="83"/>
                    <a:pt x="277" y="0"/>
                    <a:pt x="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1"/>
            <p:cNvSpPr/>
            <p:nvPr/>
          </p:nvSpPr>
          <p:spPr>
            <a:xfrm>
              <a:off x="2784586" y="1422052"/>
              <a:ext cx="17881" cy="89262"/>
            </a:xfrm>
            <a:custGeom>
              <a:rect b="b" l="l" r="r" t="t"/>
              <a:pathLst>
                <a:path extrusionOk="0" h="1872" w="375">
                  <a:moveTo>
                    <a:pt x="180" y="0"/>
                  </a:moveTo>
                  <a:cubicBezTo>
                    <a:pt x="83" y="0"/>
                    <a:pt x="0" y="84"/>
                    <a:pt x="0" y="180"/>
                  </a:cubicBezTo>
                  <a:lnTo>
                    <a:pt x="0" y="1692"/>
                  </a:lnTo>
                  <a:cubicBezTo>
                    <a:pt x="0" y="1789"/>
                    <a:pt x="83" y="1872"/>
                    <a:pt x="180" y="1872"/>
                  </a:cubicBezTo>
                  <a:cubicBezTo>
                    <a:pt x="291" y="1872"/>
                    <a:pt x="374" y="1789"/>
                    <a:pt x="374" y="1692"/>
                  </a:cubicBezTo>
                  <a:lnTo>
                    <a:pt x="374" y="180"/>
                  </a:lnTo>
                  <a:cubicBezTo>
                    <a:pt x="374" y="84"/>
                    <a:pt x="291" y="0"/>
                    <a:pt x="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1"/>
            <p:cNvSpPr/>
            <p:nvPr/>
          </p:nvSpPr>
          <p:spPr>
            <a:xfrm>
              <a:off x="2855968" y="1402215"/>
              <a:ext cx="17261" cy="128314"/>
            </a:xfrm>
            <a:custGeom>
              <a:rect b="b" l="l" r="r" t="t"/>
              <a:pathLst>
                <a:path extrusionOk="0" h="2691" w="362">
                  <a:moveTo>
                    <a:pt x="181" y="0"/>
                  </a:moveTo>
                  <a:cubicBezTo>
                    <a:pt x="84" y="0"/>
                    <a:pt x="1" y="83"/>
                    <a:pt x="1" y="180"/>
                  </a:cubicBezTo>
                  <a:lnTo>
                    <a:pt x="1" y="2496"/>
                  </a:lnTo>
                  <a:cubicBezTo>
                    <a:pt x="1" y="2607"/>
                    <a:pt x="84" y="2691"/>
                    <a:pt x="181" y="2691"/>
                  </a:cubicBezTo>
                  <a:cubicBezTo>
                    <a:pt x="278" y="2691"/>
                    <a:pt x="361" y="2607"/>
                    <a:pt x="361" y="2496"/>
                  </a:cubicBezTo>
                  <a:lnTo>
                    <a:pt x="361" y="180"/>
                  </a:lnTo>
                  <a:cubicBezTo>
                    <a:pt x="361" y="83"/>
                    <a:pt x="278"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1"/>
            <p:cNvSpPr/>
            <p:nvPr/>
          </p:nvSpPr>
          <p:spPr>
            <a:xfrm>
              <a:off x="2634431" y="1273851"/>
              <a:ext cx="19884" cy="17547"/>
            </a:xfrm>
            <a:custGeom>
              <a:rect b="b" l="l" r="r" t="t"/>
              <a:pathLst>
                <a:path extrusionOk="0" h="368" w="417">
                  <a:moveTo>
                    <a:pt x="207" y="1"/>
                  </a:moveTo>
                  <a:cubicBezTo>
                    <a:pt x="174" y="1"/>
                    <a:pt x="141" y="10"/>
                    <a:pt x="112" y="30"/>
                  </a:cubicBezTo>
                  <a:cubicBezTo>
                    <a:pt x="28" y="85"/>
                    <a:pt x="1" y="209"/>
                    <a:pt x="56" y="293"/>
                  </a:cubicBezTo>
                  <a:cubicBezTo>
                    <a:pt x="89" y="343"/>
                    <a:pt x="148" y="368"/>
                    <a:pt x="208" y="368"/>
                  </a:cubicBezTo>
                  <a:cubicBezTo>
                    <a:pt x="247" y="368"/>
                    <a:pt x="287" y="357"/>
                    <a:pt x="320" y="335"/>
                  </a:cubicBezTo>
                  <a:cubicBezTo>
                    <a:pt x="403" y="279"/>
                    <a:pt x="417" y="168"/>
                    <a:pt x="361" y="85"/>
                  </a:cubicBezTo>
                  <a:cubicBezTo>
                    <a:pt x="325" y="31"/>
                    <a:pt x="266"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42"/>
          <p:cNvSpPr txBox="1"/>
          <p:nvPr>
            <p:ph type="title"/>
          </p:nvPr>
        </p:nvSpPr>
        <p:spPr>
          <a:xfrm>
            <a:off x="2023275" y="497275"/>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Sources:</a:t>
            </a:r>
            <a:endParaRPr/>
          </a:p>
        </p:txBody>
      </p:sp>
      <p:sp>
        <p:nvSpPr>
          <p:cNvPr id="833" name="Google Shape;833;p42"/>
          <p:cNvSpPr txBox="1"/>
          <p:nvPr>
            <p:ph idx="1" type="subTitle"/>
          </p:nvPr>
        </p:nvSpPr>
        <p:spPr>
          <a:xfrm>
            <a:off x="2094221" y="1576890"/>
            <a:ext cx="2396700" cy="270000"/>
          </a:xfrm>
          <a:prstGeom prst="rect">
            <a:avLst/>
          </a:prstGeom>
        </p:spPr>
        <p:txBody>
          <a:bodyPr anchorCtr="0" anchor="t" bIns="0" lIns="91425" spcFirstLastPara="1" rIns="91425" wrap="square" tIns="0">
            <a:noAutofit/>
          </a:bodyPr>
          <a:lstStyle/>
          <a:p>
            <a:pPr indent="0" lvl="0" marL="0" rtl="0" algn="l">
              <a:lnSpc>
                <a:spcPct val="115000"/>
              </a:lnSpc>
              <a:spcBef>
                <a:spcPts val="0"/>
              </a:spcBef>
              <a:spcAft>
                <a:spcPts val="0"/>
              </a:spcAft>
              <a:buNone/>
            </a:pPr>
            <a:r>
              <a:rPr lang="en" sz="1300" u="sng">
                <a:solidFill>
                  <a:schemeClr val="hlink"/>
                </a:solidFill>
                <a:latin typeface="Calibri"/>
                <a:ea typeface="Calibri"/>
                <a:cs typeface="Calibri"/>
                <a:sym typeface="Calibri"/>
                <a:hlinkClick r:id="rId3"/>
              </a:rPr>
              <a:t>www.analyticsvidhya.com</a:t>
            </a:r>
            <a:endParaRPr sz="1200">
              <a:solidFill>
                <a:srgbClr val="000000"/>
              </a:solidFill>
              <a:latin typeface="Calibri"/>
              <a:ea typeface="Calibri"/>
              <a:cs typeface="Calibri"/>
              <a:sym typeface="Calibri"/>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834" name="Google Shape;834;p42"/>
          <p:cNvSpPr txBox="1"/>
          <p:nvPr>
            <p:ph idx="2" type="subTitle"/>
          </p:nvPr>
        </p:nvSpPr>
        <p:spPr>
          <a:xfrm>
            <a:off x="2094221" y="1256270"/>
            <a:ext cx="2396700" cy="3057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Websites</a:t>
            </a:r>
            <a:endParaRPr/>
          </a:p>
        </p:txBody>
      </p:sp>
      <p:sp>
        <p:nvSpPr>
          <p:cNvPr id="835" name="Google Shape;835;p42"/>
          <p:cNvSpPr txBox="1"/>
          <p:nvPr>
            <p:ph idx="24" type="title"/>
          </p:nvPr>
        </p:nvSpPr>
        <p:spPr>
          <a:xfrm>
            <a:off x="1125971" y="1302725"/>
            <a:ext cx="961800" cy="4398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solidFill>
                  <a:schemeClr val="lt2"/>
                </a:solidFill>
              </a:rPr>
              <a:t>#</a:t>
            </a:r>
            <a:r>
              <a:rPr lang="en"/>
              <a:t>1</a:t>
            </a:r>
            <a:endParaRPr/>
          </a:p>
        </p:txBody>
      </p:sp>
      <p:grpSp>
        <p:nvGrpSpPr>
          <p:cNvPr id="836" name="Google Shape;836;p42"/>
          <p:cNvGrpSpPr/>
          <p:nvPr/>
        </p:nvGrpSpPr>
        <p:grpSpPr>
          <a:xfrm>
            <a:off x="723837" y="552000"/>
            <a:ext cx="1218671" cy="1640915"/>
            <a:chOff x="723837" y="552000"/>
            <a:chExt cx="1218671" cy="1640915"/>
          </a:xfrm>
        </p:grpSpPr>
        <p:sp>
          <p:nvSpPr>
            <p:cNvPr id="837" name="Google Shape;837;p42"/>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2"/>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2"/>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2"/>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2"/>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842" name="Google Shape;842;p42"/>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2"/>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844" name="Google Shape;844;p42"/>
            <p:cNvGrpSpPr/>
            <p:nvPr/>
          </p:nvGrpSpPr>
          <p:grpSpPr>
            <a:xfrm>
              <a:off x="729630" y="1968358"/>
              <a:ext cx="255615" cy="224557"/>
              <a:chOff x="6184139" y="1980808"/>
              <a:chExt cx="451696" cy="396814"/>
            </a:xfrm>
          </p:grpSpPr>
          <p:sp>
            <p:nvSpPr>
              <p:cNvPr id="845" name="Google Shape;845;p42"/>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2"/>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7" name="Google Shape;847;p42"/>
            <p:cNvGrpSpPr/>
            <p:nvPr/>
          </p:nvGrpSpPr>
          <p:grpSpPr>
            <a:xfrm>
              <a:off x="729630" y="975085"/>
              <a:ext cx="255615" cy="254967"/>
              <a:chOff x="6184139" y="1220827"/>
              <a:chExt cx="451696" cy="450552"/>
            </a:xfrm>
          </p:grpSpPr>
          <p:sp>
            <p:nvSpPr>
              <p:cNvPr id="848" name="Google Shape;848;p42"/>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2"/>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2"/>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42"/>
            <p:cNvGrpSpPr/>
            <p:nvPr/>
          </p:nvGrpSpPr>
          <p:grpSpPr>
            <a:xfrm>
              <a:off x="723837" y="1482615"/>
              <a:ext cx="267223" cy="233165"/>
              <a:chOff x="6908262" y="1240186"/>
              <a:chExt cx="472209" cy="412024"/>
            </a:xfrm>
          </p:grpSpPr>
          <p:sp>
            <p:nvSpPr>
              <p:cNvPr id="852" name="Google Shape;852;p42"/>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2"/>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2"/>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2"/>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2"/>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2"/>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2"/>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2"/>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0" name="Google Shape;860;p42"/>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861" name="Google Shape;861;p42"/>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grpSp>
        <p:nvGrpSpPr>
          <p:cNvPr id="862" name="Google Shape;862;p42"/>
          <p:cNvGrpSpPr/>
          <p:nvPr/>
        </p:nvGrpSpPr>
        <p:grpSpPr>
          <a:xfrm>
            <a:off x="4447576" y="1431502"/>
            <a:ext cx="240229" cy="233993"/>
            <a:chOff x="5548725" y="1996100"/>
            <a:chExt cx="275650" cy="269950"/>
          </a:xfrm>
        </p:grpSpPr>
        <p:sp>
          <p:nvSpPr>
            <p:cNvPr id="863" name="Google Shape;863;p42"/>
            <p:cNvSpPr/>
            <p:nvPr/>
          </p:nvSpPr>
          <p:spPr>
            <a:xfrm>
              <a:off x="5548725" y="1996100"/>
              <a:ext cx="275650" cy="269950"/>
            </a:xfrm>
            <a:custGeom>
              <a:rect b="b" l="l" r="r" t="t"/>
              <a:pathLst>
                <a:path extrusionOk="0" h="10798" w="11026">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2"/>
            <p:cNvSpPr/>
            <p:nvPr/>
          </p:nvSpPr>
          <p:spPr>
            <a:xfrm>
              <a:off x="5652025" y="2075800"/>
              <a:ext cx="100250" cy="122700"/>
            </a:xfrm>
            <a:custGeom>
              <a:rect b="b" l="l" r="r" t="t"/>
              <a:pathLst>
                <a:path extrusionOk="0" h="4908" w="401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5" name="Google Shape;865;p42"/>
          <p:cNvSpPr txBox="1"/>
          <p:nvPr>
            <p:ph idx="1" type="subTitle"/>
          </p:nvPr>
        </p:nvSpPr>
        <p:spPr>
          <a:xfrm>
            <a:off x="2094221" y="2442740"/>
            <a:ext cx="2396700" cy="2700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200" u="sng">
                <a:solidFill>
                  <a:schemeClr val="hlink"/>
                </a:solidFill>
                <a:latin typeface="Calibri"/>
                <a:ea typeface="Calibri"/>
                <a:cs typeface="Calibri"/>
                <a:sym typeface="Calibri"/>
                <a:hlinkClick r:id="rId4"/>
              </a:rPr>
              <a:t>www.kdnuggets.com</a:t>
            </a:r>
            <a:endParaRPr sz="12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sz="1300">
              <a:solidFill>
                <a:srgbClr val="000000"/>
              </a:solidFill>
              <a:latin typeface="Calibri"/>
              <a:ea typeface="Calibri"/>
              <a:cs typeface="Calibri"/>
              <a:sym typeface="Calibri"/>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866" name="Google Shape;866;p42"/>
          <p:cNvSpPr txBox="1"/>
          <p:nvPr>
            <p:ph idx="2" type="subTitle"/>
          </p:nvPr>
        </p:nvSpPr>
        <p:spPr>
          <a:xfrm>
            <a:off x="2094221" y="2122120"/>
            <a:ext cx="2396700" cy="3057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Websites</a:t>
            </a:r>
            <a:endParaRPr/>
          </a:p>
        </p:txBody>
      </p:sp>
      <p:sp>
        <p:nvSpPr>
          <p:cNvPr id="867" name="Google Shape;867;p42"/>
          <p:cNvSpPr txBox="1"/>
          <p:nvPr>
            <p:ph idx="24" type="title"/>
          </p:nvPr>
        </p:nvSpPr>
        <p:spPr>
          <a:xfrm>
            <a:off x="1125971" y="2168575"/>
            <a:ext cx="961800" cy="4398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solidFill>
                  <a:schemeClr val="lt2"/>
                </a:solidFill>
              </a:rPr>
              <a:t>#</a:t>
            </a:r>
            <a:r>
              <a:rPr lang="en"/>
              <a:t>2</a:t>
            </a:r>
            <a:endParaRPr/>
          </a:p>
        </p:txBody>
      </p:sp>
      <p:grpSp>
        <p:nvGrpSpPr>
          <p:cNvPr id="868" name="Google Shape;868;p42"/>
          <p:cNvGrpSpPr/>
          <p:nvPr/>
        </p:nvGrpSpPr>
        <p:grpSpPr>
          <a:xfrm>
            <a:off x="4447576" y="2297352"/>
            <a:ext cx="240229" cy="233993"/>
            <a:chOff x="5548725" y="1996100"/>
            <a:chExt cx="275650" cy="269950"/>
          </a:xfrm>
        </p:grpSpPr>
        <p:sp>
          <p:nvSpPr>
            <p:cNvPr id="869" name="Google Shape;869;p42"/>
            <p:cNvSpPr/>
            <p:nvPr/>
          </p:nvSpPr>
          <p:spPr>
            <a:xfrm>
              <a:off x="5548725" y="1996100"/>
              <a:ext cx="275650" cy="269950"/>
            </a:xfrm>
            <a:custGeom>
              <a:rect b="b" l="l" r="r" t="t"/>
              <a:pathLst>
                <a:path extrusionOk="0" h="10798" w="11026">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2"/>
            <p:cNvSpPr/>
            <p:nvPr/>
          </p:nvSpPr>
          <p:spPr>
            <a:xfrm>
              <a:off x="5652025" y="2075800"/>
              <a:ext cx="100250" cy="122700"/>
            </a:xfrm>
            <a:custGeom>
              <a:rect b="b" l="l" r="r" t="t"/>
              <a:pathLst>
                <a:path extrusionOk="0" h="4908" w="401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1" name="Google Shape;871;p42"/>
          <p:cNvSpPr txBox="1"/>
          <p:nvPr>
            <p:ph idx="1" type="subTitle"/>
          </p:nvPr>
        </p:nvSpPr>
        <p:spPr>
          <a:xfrm>
            <a:off x="2094225" y="3355050"/>
            <a:ext cx="2496900" cy="2700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200" u="sng">
                <a:solidFill>
                  <a:schemeClr val="hlink"/>
                </a:solidFill>
                <a:latin typeface="Calibri"/>
                <a:ea typeface="Calibri"/>
                <a:cs typeface="Calibri"/>
                <a:sym typeface="Calibri"/>
                <a:hlinkClick r:id="rId5"/>
              </a:rPr>
              <a:t>www.analyticsvidhyaResource2.com</a:t>
            </a:r>
            <a:endParaRPr sz="1200">
              <a:solidFill>
                <a:srgbClr val="000000"/>
              </a:solidFill>
              <a:latin typeface="Calibri"/>
              <a:ea typeface="Calibri"/>
              <a:cs typeface="Calibri"/>
              <a:sym typeface="Calibri"/>
            </a:endParaRPr>
          </a:p>
          <a:p>
            <a:pPr indent="0" lvl="0" marL="0" rtl="0" algn="l">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sz="1300">
              <a:solidFill>
                <a:srgbClr val="000000"/>
              </a:solidFill>
              <a:latin typeface="Calibri"/>
              <a:ea typeface="Calibri"/>
              <a:cs typeface="Calibri"/>
              <a:sym typeface="Calibri"/>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872" name="Google Shape;872;p42"/>
          <p:cNvSpPr txBox="1"/>
          <p:nvPr>
            <p:ph idx="2" type="subTitle"/>
          </p:nvPr>
        </p:nvSpPr>
        <p:spPr>
          <a:xfrm>
            <a:off x="2094221" y="3034420"/>
            <a:ext cx="2396700" cy="3057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Websites</a:t>
            </a:r>
            <a:endParaRPr/>
          </a:p>
        </p:txBody>
      </p:sp>
      <p:sp>
        <p:nvSpPr>
          <p:cNvPr id="873" name="Google Shape;873;p42"/>
          <p:cNvSpPr txBox="1"/>
          <p:nvPr>
            <p:ph idx="24" type="title"/>
          </p:nvPr>
        </p:nvSpPr>
        <p:spPr>
          <a:xfrm>
            <a:off x="1125971" y="3080875"/>
            <a:ext cx="961800" cy="4398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solidFill>
                  <a:schemeClr val="lt2"/>
                </a:solidFill>
              </a:rPr>
              <a:t>#</a:t>
            </a:r>
            <a:r>
              <a:rPr lang="en"/>
              <a:t>3</a:t>
            </a:r>
            <a:endParaRPr/>
          </a:p>
        </p:txBody>
      </p:sp>
      <p:grpSp>
        <p:nvGrpSpPr>
          <p:cNvPr id="874" name="Google Shape;874;p42"/>
          <p:cNvGrpSpPr/>
          <p:nvPr/>
        </p:nvGrpSpPr>
        <p:grpSpPr>
          <a:xfrm>
            <a:off x="4447576" y="3209652"/>
            <a:ext cx="240229" cy="233993"/>
            <a:chOff x="5548725" y="1996100"/>
            <a:chExt cx="275650" cy="269950"/>
          </a:xfrm>
        </p:grpSpPr>
        <p:sp>
          <p:nvSpPr>
            <p:cNvPr id="875" name="Google Shape;875;p42"/>
            <p:cNvSpPr/>
            <p:nvPr/>
          </p:nvSpPr>
          <p:spPr>
            <a:xfrm>
              <a:off x="5548725" y="1996100"/>
              <a:ext cx="275650" cy="269950"/>
            </a:xfrm>
            <a:custGeom>
              <a:rect b="b" l="l" r="r" t="t"/>
              <a:pathLst>
                <a:path extrusionOk="0" h="10798" w="11026">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2"/>
            <p:cNvSpPr/>
            <p:nvPr/>
          </p:nvSpPr>
          <p:spPr>
            <a:xfrm>
              <a:off x="5652025" y="2075800"/>
              <a:ext cx="100250" cy="122700"/>
            </a:xfrm>
            <a:custGeom>
              <a:rect b="b" l="l" r="r" t="t"/>
              <a:pathLst>
                <a:path extrusionOk="0" h="4908" w="401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7" name="Google Shape;877;p42"/>
          <p:cNvSpPr txBox="1"/>
          <p:nvPr>
            <p:ph idx="1" type="subTitle"/>
          </p:nvPr>
        </p:nvSpPr>
        <p:spPr>
          <a:xfrm>
            <a:off x="6162175" y="1547938"/>
            <a:ext cx="2496900" cy="2700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200" u="sng">
                <a:solidFill>
                  <a:schemeClr val="hlink"/>
                </a:solidFill>
                <a:latin typeface="Calibri"/>
                <a:ea typeface="Calibri"/>
                <a:cs typeface="Calibri"/>
                <a:sym typeface="Calibri"/>
                <a:hlinkClick r:id="rId6"/>
              </a:rPr>
              <a:t>https://developer.spotify.com/</a:t>
            </a:r>
            <a:endParaRPr sz="1200">
              <a:solidFill>
                <a:srgbClr val="000000"/>
              </a:solidFill>
              <a:latin typeface="Calibri"/>
              <a:ea typeface="Calibri"/>
              <a:cs typeface="Calibri"/>
              <a:sym typeface="Calibri"/>
            </a:endParaRPr>
          </a:p>
          <a:p>
            <a:pPr indent="0" lvl="0" marL="0" rtl="0" algn="l">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sz="1300">
              <a:solidFill>
                <a:srgbClr val="000000"/>
              </a:solidFill>
              <a:latin typeface="Calibri"/>
              <a:ea typeface="Calibri"/>
              <a:cs typeface="Calibri"/>
              <a:sym typeface="Calibri"/>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878" name="Google Shape;878;p42"/>
          <p:cNvSpPr txBox="1"/>
          <p:nvPr>
            <p:ph idx="2" type="subTitle"/>
          </p:nvPr>
        </p:nvSpPr>
        <p:spPr>
          <a:xfrm>
            <a:off x="6162171" y="1227308"/>
            <a:ext cx="2396700" cy="3057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Websites</a:t>
            </a:r>
            <a:endParaRPr/>
          </a:p>
        </p:txBody>
      </p:sp>
      <p:sp>
        <p:nvSpPr>
          <p:cNvPr id="879" name="Google Shape;879;p42"/>
          <p:cNvSpPr txBox="1"/>
          <p:nvPr>
            <p:ph idx="24" type="title"/>
          </p:nvPr>
        </p:nvSpPr>
        <p:spPr>
          <a:xfrm>
            <a:off x="5193921" y="1273763"/>
            <a:ext cx="961800" cy="4398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solidFill>
                  <a:schemeClr val="lt2"/>
                </a:solidFill>
              </a:rPr>
              <a:t>#</a:t>
            </a:r>
            <a:r>
              <a:rPr lang="en"/>
              <a:t>4</a:t>
            </a:r>
            <a:endParaRPr/>
          </a:p>
        </p:txBody>
      </p:sp>
      <p:grpSp>
        <p:nvGrpSpPr>
          <p:cNvPr id="880" name="Google Shape;880;p42"/>
          <p:cNvGrpSpPr/>
          <p:nvPr/>
        </p:nvGrpSpPr>
        <p:grpSpPr>
          <a:xfrm>
            <a:off x="8515526" y="1402540"/>
            <a:ext cx="240229" cy="233993"/>
            <a:chOff x="5548725" y="1996100"/>
            <a:chExt cx="275650" cy="269950"/>
          </a:xfrm>
        </p:grpSpPr>
        <p:sp>
          <p:nvSpPr>
            <p:cNvPr id="881" name="Google Shape;881;p42"/>
            <p:cNvSpPr/>
            <p:nvPr/>
          </p:nvSpPr>
          <p:spPr>
            <a:xfrm>
              <a:off x="5548725" y="1996100"/>
              <a:ext cx="275650" cy="269950"/>
            </a:xfrm>
            <a:custGeom>
              <a:rect b="b" l="l" r="r" t="t"/>
              <a:pathLst>
                <a:path extrusionOk="0" h="10798" w="11026">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2"/>
            <p:cNvSpPr/>
            <p:nvPr/>
          </p:nvSpPr>
          <p:spPr>
            <a:xfrm>
              <a:off x="5652025" y="2075800"/>
              <a:ext cx="100250" cy="122700"/>
            </a:xfrm>
            <a:custGeom>
              <a:rect b="b" l="l" r="r" t="t"/>
              <a:pathLst>
                <a:path extrusionOk="0" h="4908" w="401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Introduction:</a:t>
            </a:r>
            <a:endParaRPr/>
          </a:p>
        </p:txBody>
      </p:sp>
      <p:graphicFrame>
        <p:nvGraphicFramePr>
          <p:cNvPr id="245" name="Google Shape;245;p26"/>
          <p:cNvGraphicFramePr/>
          <p:nvPr/>
        </p:nvGraphicFramePr>
        <p:xfrm>
          <a:off x="1497138" y="1608300"/>
          <a:ext cx="3000000" cy="3000000"/>
        </p:xfrm>
        <a:graphic>
          <a:graphicData uri="http://schemas.openxmlformats.org/drawingml/2006/table">
            <a:tbl>
              <a:tblPr>
                <a:noFill/>
                <a:tableStyleId>{F9CF09C6-918B-4600-98A7-B4E6B121D1C3}</a:tableStyleId>
              </a:tblPr>
              <a:tblGrid>
                <a:gridCol w="2020075"/>
                <a:gridCol w="4789600"/>
              </a:tblGrid>
              <a:tr h="592525">
                <a:tc>
                  <a:txBody>
                    <a:bodyPr/>
                    <a:lstStyle/>
                    <a:p>
                      <a:pPr indent="0" lvl="0" marL="0" rtl="0" algn="l">
                        <a:spcBef>
                          <a:spcPts val="0"/>
                        </a:spcBef>
                        <a:spcAft>
                          <a:spcPts val="0"/>
                        </a:spcAft>
                        <a:buNone/>
                      </a:pPr>
                      <a:r>
                        <a:rPr b="1" lang="en" sz="950">
                          <a:solidFill>
                            <a:schemeClr val="dk1"/>
                          </a:solidFill>
                          <a:latin typeface="Metrophobic"/>
                          <a:ea typeface="Metrophobic"/>
                          <a:cs typeface="Metrophobic"/>
                          <a:sym typeface="Metrophobic"/>
                        </a:rPr>
                        <a:t>Music Genre Classification (MGC):</a:t>
                      </a:r>
                      <a:endParaRPr b="1" sz="9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950">
                          <a:solidFill>
                            <a:schemeClr val="dk1"/>
                          </a:solidFill>
                          <a:latin typeface="Metrophobic"/>
                          <a:ea typeface="Metrophobic"/>
                          <a:cs typeface="Metrophobic"/>
                          <a:sym typeface="Metrophobic"/>
                        </a:rPr>
                        <a:t>An example of using Deep Learning to analyze audio signals such as spectrograms, and wave-files in order to determine the genre of a song using a CNN.</a:t>
                      </a:r>
                      <a:endParaRPr sz="9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35175">
                <a:tc>
                  <a:txBody>
                    <a:bodyPr/>
                    <a:lstStyle/>
                    <a:p>
                      <a:pPr indent="0" lvl="0" marL="0" rtl="0" algn="l">
                        <a:spcBef>
                          <a:spcPts val="0"/>
                        </a:spcBef>
                        <a:spcAft>
                          <a:spcPts val="0"/>
                        </a:spcAft>
                        <a:buNone/>
                      </a:pPr>
                      <a:r>
                        <a:t/>
                      </a:r>
                      <a:endParaRPr b="1" sz="950">
                        <a:solidFill>
                          <a:schemeClr val="dk1"/>
                        </a:solidFill>
                        <a:latin typeface="Metrophobic"/>
                        <a:ea typeface="Metrophobic"/>
                        <a:cs typeface="Metrophobic"/>
                        <a:sym typeface="Metrophobic"/>
                      </a:endParaRPr>
                    </a:p>
                    <a:p>
                      <a:pPr indent="0" lvl="0" marL="0" rtl="0" algn="l">
                        <a:spcBef>
                          <a:spcPts val="0"/>
                        </a:spcBef>
                        <a:spcAft>
                          <a:spcPts val="0"/>
                        </a:spcAft>
                        <a:buNone/>
                      </a:pPr>
                      <a:r>
                        <a:t/>
                      </a:r>
                      <a:endParaRPr b="1" sz="950">
                        <a:solidFill>
                          <a:schemeClr val="dk1"/>
                        </a:solidFill>
                        <a:latin typeface="Metrophobic"/>
                        <a:ea typeface="Metrophobic"/>
                        <a:cs typeface="Metrophobic"/>
                        <a:sym typeface="Metrophobic"/>
                      </a:endParaRPr>
                    </a:p>
                    <a:p>
                      <a:pPr indent="0" lvl="0" marL="0" rtl="0" algn="l">
                        <a:spcBef>
                          <a:spcPts val="0"/>
                        </a:spcBef>
                        <a:spcAft>
                          <a:spcPts val="0"/>
                        </a:spcAft>
                        <a:buNone/>
                      </a:pPr>
                      <a:r>
                        <a:t/>
                      </a:r>
                      <a:endParaRPr b="1" sz="950">
                        <a:solidFill>
                          <a:schemeClr val="dk1"/>
                        </a:solidFill>
                        <a:latin typeface="Metrophobic"/>
                        <a:ea typeface="Metrophobic"/>
                        <a:cs typeface="Metrophobic"/>
                        <a:sym typeface="Metrophobic"/>
                      </a:endParaRPr>
                    </a:p>
                    <a:p>
                      <a:pPr indent="0" lvl="0" marL="0" rtl="0" algn="l">
                        <a:spcBef>
                          <a:spcPts val="0"/>
                        </a:spcBef>
                        <a:spcAft>
                          <a:spcPts val="0"/>
                        </a:spcAft>
                        <a:buNone/>
                      </a:pPr>
                      <a:r>
                        <a:t/>
                      </a:r>
                      <a:endParaRPr b="1" sz="950">
                        <a:solidFill>
                          <a:schemeClr val="dk1"/>
                        </a:solidFill>
                        <a:latin typeface="Metrophobic"/>
                        <a:ea typeface="Metrophobic"/>
                        <a:cs typeface="Metrophobic"/>
                        <a:sym typeface="Metrophobic"/>
                      </a:endParaRPr>
                    </a:p>
                    <a:p>
                      <a:pPr indent="0" lvl="0" marL="0" rtl="0" algn="l">
                        <a:spcBef>
                          <a:spcPts val="0"/>
                        </a:spcBef>
                        <a:spcAft>
                          <a:spcPts val="0"/>
                        </a:spcAft>
                        <a:buNone/>
                      </a:pPr>
                      <a:r>
                        <a:rPr b="1" lang="en" sz="950">
                          <a:solidFill>
                            <a:schemeClr val="dk1"/>
                          </a:solidFill>
                          <a:latin typeface="Metrophobic"/>
                          <a:ea typeface="Metrophobic"/>
                          <a:cs typeface="Metrophobic"/>
                          <a:sym typeface="Metrophobic"/>
                        </a:rPr>
                        <a:t>Issues with current MGC projects:</a:t>
                      </a:r>
                      <a:endParaRPr b="1" sz="9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950">
                        <a:solidFill>
                          <a:schemeClr val="dk1"/>
                        </a:solidFill>
                        <a:latin typeface="Metrophobic"/>
                        <a:ea typeface="Metrophobic"/>
                        <a:cs typeface="Metrophobic"/>
                        <a:sym typeface="Metrophobic"/>
                      </a:endParaRPr>
                    </a:p>
                    <a:p>
                      <a:pPr indent="0" lvl="0" marL="0" marR="0" rtl="0" algn="l">
                        <a:lnSpc>
                          <a:spcPct val="100000"/>
                        </a:lnSpc>
                        <a:spcBef>
                          <a:spcPts val="1600"/>
                        </a:spcBef>
                        <a:spcAft>
                          <a:spcPts val="0"/>
                        </a:spcAft>
                        <a:buNone/>
                      </a:pPr>
                      <a:r>
                        <a:rPr lang="en" sz="950">
                          <a:solidFill>
                            <a:schemeClr val="dk1"/>
                          </a:solidFill>
                          <a:latin typeface="Metrophobic"/>
                          <a:ea typeface="Metrophobic"/>
                          <a:cs typeface="Metrophobic"/>
                          <a:sym typeface="Metrophobic"/>
                        </a:rPr>
                        <a:t>Lack of nuance in determining the genre of songs.</a:t>
                      </a:r>
                      <a:endParaRPr sz="950">
                        <a:solidFill>
                          <a:schemeClr val="dk1"/>
                        </a:solidFill>
                        <a:latin typeface="Metrophobic"/>
                        <a:ea typeface="Metrophobic"/>
                        <a:cs typeface="Metrophobic"/>
                        <a:sym typeface="Metrophobic"/>
                      </a:endParaRPr>
                    </a:p>
                    <a:p>
                      <a:pPr indent="0" lvl="0" marL="0" marR="0" rtl="0" algn="l">
                        <a:lnSpc>
                          <a:spcPct val="100000"/>
                        </a:lnSpc>
                        <a:spcBef>
                          <a:spcPts val="1600"/>
                        </a:spcBef>
                        <a:spcAft>
                          <a:spcPts val="0"/>
                        </a:spcAft>
                        <a:buNone/>
                      </a:pPr>
                      <a:r>
                        <a:rPr lang="en" sz="950">
                          <a:solidFill>
                            <a:schemeClr val="dk1"/>
                          </a:solidFill>
                          <a:latin typeface="Metrophobic"/>
                          <a:ea typeface="Metrophobic"/>
                          <a:cs typeface="Metrophobic"/>
                          <a:sym typeface="Metrophobic"/>
                        </a:rPr>
                        <a:t>No </a:t>
                      </a:r>
                      <a:r>
                        <a:rPr lang="en" sz="950">
                          <a:solidFill>
                            <a:schemeClr val="dk1"/>
                          </a:solidFill>
                          <a:latin typeface="Metrophobic"/>
                          <a:ea typeface="Metrophobic"/>
                          <a:cs typeface="Metrophobic"/>
                          <a:sym typeface="Metrophobic"/>
                        </a:rPr>
                        <a:t>statistical</a:t>
                      </a:r>
                      <a:r>
                        <a:rPr lang="en" sz="950">
                          <a:solidFill>
                            <a:schemeClr val="dk1"/>
                          </a:solidFill>
                          <a:latin typeface="Metrophobic"/>
                          <a:ea typeface="Metrophobic"/>
                          <a:cs typeface="Metrophobic"/>
                          <a:sym typeface="Metrophobic"/>
                        </a:rPr>
                        <a:t> data provided on the structure of a song in other MGC projects.</a:t>
                      </a:r>
                      <a:endParaRPr sz="950">
                        <a:solidFill>
                          <a:schemeClr val="dk1"/>
                        </a:solidFill>
                        <a:latin typeface="Metrophobic"/>
                        <a:ea typeface="Metrophobic"/>
                        <a:cs typeface="Metrophobic"/>
                        <a:sym typeface="Metrophobic"/>
                      </a:endParaRPr>
                    </a:p>
                    <a:p>
                      <a:pPr indent="0" lvl="0" marL="0" marR="0" rtl="0" algn="l">
                        <a:lnSpc>
                          <a:spcPct val="100000"/>
                        </a:lnSpc>
                        <a:spcBef>
                          <a:spcPts val="1600"/>
                        </a:spcBef>
                        <a:spcAft>
                          <a:spcPts val="0"/>
                        </a:spcAft>
                        <a:buNone/>
                      </a:pPr>
                      <a:r>
                        <a:rPr lang="en" sz="950">
                          <a:solidFill>
                            <a:schemeClr val="dk1"/>
                          </a:solidFill>
                          <a:latin typeface="Metrophobic"/>
                          <a:ea typeface="Metrophobic"/>
                          <a:cs typeface="Metrophobic"/>
                          <a:sym typeface="Metrophobic"/>
                        </a:rPr>
                        <a:t>No way to determine a song’s commercial success for artists.</a:t>
                      </a:r>
                      <a:endParaRPr sz="950">
                        <a:solidFill>
                          <a:schemeClr val="dk1"/>
                        </a:solidFill>
                        <a:latin typeface="Metrophobic"/>
                        <a:ea typeface="Metrophobic"/>
                        <a:cs typeface="Metrophobic"/>
                        <a:sym typeface="Metrophobic"/>
                      </a:endParaRPr>
                    </a:p>
                    <a:p>
                      <a:pPr indent="0" lvl="0" marL="0" marR="0" rtl="0" algn="l">
                        <a:lnSpc>
                          <a:spcPct val="100000"/>
                        </a:lnSpc>
                        <a:spcBef>
                          <a:spcPts val="1600"/>
                        </a:spcBef>
                        <a:spcAft>
                          <a:spcPts val="1600"/>
                        </a:spcAft>
                        <a:buNone/>
                      </a:pPr>
                      <a:r>
                        <a:t/>
                      </a:r>
                      <a:endParaRPr sz="9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0625">
                <a:tc>
                  <a:txBody>
                    <a:bodyPr/>
                    <a:lstStyle/>
                    <a:p>
                      <a:pPr indent="0" lvl="0" marL="0" rtl="0" algn="l">
                        <a:spcBef>
                          <a:spcPts val="0"/>
                        </a:spcBef>
                        <a:spcAft>
                          <a:spcPts val="0"/>
                        </a:spcAft>
                        <a:buNone/>
                      </a:pPr>
                      <a:r>
                        <a:rPr b="1" lang="en" sz="950">
                          <a:solidFill>
                            <a:schemeClr val="dk1"/>
                          </a:solidFill>
                          <a:latin typeface="Metrophobic"/>
                          <a:ea typeface="Metrophobic"/>
                          <a:cs typeface="Metrophobic"/>
                          <a:sym typeface="Metrophobic"/>
                        </a:rPr>
                        <a:t>Results of our MGC project: </a:t>
                      </a:r>
                      <a:endParaRPr b="1" sz="9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950">
                          <a:solidFill>
                            <a:schemeClr val="dk1"/>
                          </a:solidFill>
                          <a:latin typeface="Metrophobic"/>
                          <a:ea typeface="Metrophobic"/>
                          <a:cs typeface="Metrophobic"/>
                          <a:sym typeface="Metrophobic"/>
                        </a:rPr>
                        <a:t>Our project uses the structural data of a song provided by wave files and </a:t>
                      </a:r>
                      <a:r>
                        <a:rPr lang="en" sz="950">
                          <a:solidFill>
                            <a:schemeClr val="dk1"/>
                          </a:solidFill>
                          <a:latin typeface="Metrophobic"/>
                          <a:ea typeface="Metrophobic"/>
                          <a:cs typeface="Metrophobic"/>
                          <a:sym typeface="Metrophobic"/>
                        </a:rPr>
                        <a:t>spectrograms to predict a song’s commercial success, and more accurately classify its genre. </a:t>
                      </a:r>
                      <a:r>
                        <a:rPr lang="en" sz="950">
                          <a:solidFill>
                            <a:schemeClr val="dk1"/>
                          </a:solidFill>
                          <a:latin typeface="Metrophobic"/>
                          <a:ea typeface="Metrophobic"/>
                          <a:cs typeface="Metrophobic"/>
                          <a:sym typeface="Metrophobic"/>
                        </a:rPr>
                        <a:t> </a:t>
                      </a:r>
                      <a:endParaRPr sz="9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46" name="Google Shape;246;p26"/>
          <p:cNvSpPr txBox="1"/>
          <p:nvPr/>
        </p:nvSpPr>
        <p:spPr>
          <a:xfrm>
            <a:off x="1437350" y="1017600"/>
            <a:ext cx="7044000" cy="5907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b="1" lang="en" sz="1200">
                <a:solidFill>
                  <a:schemeClr val="dk2"/>
                </a:solidFill>
                <a:latin typeface="Metrophobic"/>
                <a:ea typeface="Metrophobic"/>
                <a:cs typeface="Metrophobic"/>
                <a:sym typeface="Metrophobic"/>
              </a:rPr>
              <a:t>What is Music Genre Classification?</a:t>
            </a:r>
            <a:endParaRPr b="1" sz="1200">
              <a:solidFill>
                <a:schemeClr val="dk2"/>
              </a:solidFill>
              <a:latin typeface="Metrophobic"/>
              <a:ea typeface="Metrophobic"/>
              <a:cs typeface="Metrophobic"/>
              <a:sym typeface="Metrophobic"/>
            </a:endParaRPr>
          </a:p>
          <a:p>
            <a:pPr indent="0" lvl="0" marL="0" rtl="0" algn="l">
              <a:spcBef>
                <a:spcPts val="0"/>
              </a:spcBef>
              <a:spcAft>
                <a:spcPts val="0"/>
              </a:spcAft>
              <a:buNone/>
            </a:pPr>
            <a:r>
              <a:rPr b="1" lang="en" sz="1200">
                <a:solidFill>
                  <a:schemeClr val="dk2"/>
                </a:solidFill>
                <a:latin typeface="Metrophobic"/>
                <a:ea typeface="Metrophobic"/>
                <a:cs typeface="Metrophobic"/>
                <a:sym typeface="Metrophobic"/>
              </a:rPr>
              <a:t>Why is it important?</a:t>
            </a:r>
            <a:endParaRPr b="1" sz="1200">
              <a:solidFill>
                <a:schemeClr val="dk2"/>
              </a:solidFill>
              <a:latin typeface="Metrophobic"/>
              <a:ea typeface="Metrophobic"/>
              <a:cs typeface="Metrophobic"/>
              <a:sym typeface="Metrophobic"/>
            </a:endParaRPr>
          </a:p>
          <a:p>
            <a:pPr indent="0" lvl="0" marL="0" rtl="0" algn="l">
              <a:spcBef>
                <a:spcPts val="0"/>
              </a:spcBef>
              <a:spcAft>
                <a:spcPts val="0"/>
              </a:spcAft>
              <a:buNone/>
            </a:pPr>
            <a:r>
              <a:t/>
            </a:r>
            <a:endParaRPr b="1" sz="1200">
              <a:solidFill>
                <a:schemeClr val="dk2"/>
              </a:solidFill>
              <a:latin typeface="Metrophobic"/>
              <a:ea typeface="Metrophobic"/>
              <a:cs typeface="Metrophobic"/>
              <a:sym typeface="Metrophobic"/>
            </a:endParaRPr>
          </a:p>
          <a:p>
            <a:pPr indent="0" lvl="0" marL="0" rtl="0" algn="l">
              <a:spcBef>
                <a:spcPts val="0"/>
              </a:spcBef>
              <a:spcAft>
                <a:spcPts val="0"/>
              </a:spcAft>
              <a:buNone/>
            </a:pPr>
            <a:r>
              <a:t/>
            </a:r>
            <a:endParaRPr b="1" sz="1200">
              <a:solidFill>
                <a:schemeClr val="dk2"/>
              </a:solidFill>
              <a:latin typeface="Metrophobic"/>
              <a:ea typeface="Metrophobic"/>
              <a:cs typeface="Metrophobic"/>
              <a:sym typeface="Metrophobic"/>
            </a:endParaRPr>
          </a:p>
          <a:p>
            <a:pPr indent="0" lvl="0" marL="0" rtl="0" algn="l">
              <a:spcBef>
                <a:spcPts val="0"/>
              </a:spcBef>
              <a:spcAft>
                <a:spcPts val="0"/>
              </a:spcAft>
              <a:buNone/>
            </a:pPr>
            <a:r>
              <a:t/>
            </a:r>
            <a:endParaRPr b="1" sz="1200">
              <a:solidFill>
                <a:schemeClr val="dk2"/>
              </a:solidFill>
              <a:latin typeface="Metrophobic"/>
              <a:ea typeface="Metrophobic"/>
              <a:cs typeface="Metrophobic"/>
              <a:sym typeface="Metrophobic"/>
            </a:endParaRPr>
          </a:p>
        </p:txBody>
      </p:sp>
      <p:grpSp>
        <p:nvGrpSpPr>
          <p:cNvPr id="247" name="Google Shape;247;p26"/>
          <p:cNvGrpSpPr/>
          <p:nvPr/>
        </p:nvGrpSpPr>
        <p:grpSpPr>
          <a:xfrm>
            <a:off x="723837" y="552000"/>
            <a:ext cx="1218671" cy="1640915"/>
            <a:chOff x="723837" y="552000"/>
            <a:chExt cx="1218671" cy="1640915"/>
          </a:xfrm>
        </p:grpSpPr>
        <p:sp>
          <p:nvSpPr>
            <p:cNvPr id="248" name="Google Shape;248;p26"/>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253" name="Google Shape;253;p26"/>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255" name="Google Shape;255;p26"/>
            <p:cNvGrpSpPr/>
            <p:nvPr/>
          </p:nvGrpSpPr>
          <p:grpSpPr>
            <a:xfrm>
              <a:off x="729630" y="1968358"/>
              <a:ext cx="255615" cy="224557"/>
              <a:chOff x="6184139" y="1980808"/>
              <a:chExt cx="451696" cy="396814"/>
            </a:xfrm>
          </p:grpSpPr>
          <p:sp>
            <p:nvSpPr>
              <p:cNvPr id="256" name="Google Shape;256;p26"/>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26"/>
            <p:cNvGrpSpPr/>
            <p:nvPr/>
          </p:nvGrpSpPr>
          <p:grpSpPr>
            <a:xfrm>
              <a:off x="729630" y="975085"/>
              <a:ext cx="255615" cy="254967"/>
              <a:chOff x="6184139" y="1220827"/>
              <a:chExt cx="451696" cy="450552"/>
            </a:xfrm>
          </p:grpSpPr>
          <p:sp>
            <p:nvSpPr>
              <p:cNvPr id="259" name="Google Shape;259;p26"/>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26"/>
            <p:cNvGrpSpPr/>
            <p:nvPr/>
          </p:nvGrpSpPr>
          <p:grpSpPr>
            <a:xfrm>
              <a:off x="723837" y="1482615"/>
              <a:ext cx="267223" cy="233165"/>
              <a:chOff x="6908262" y="1240186"/>
              <a:chExt cx="472209" cy="412024"/>
            </a:xfrm>
          </p:grpSpPr>
          <p:sp>
            <p:nvSpPr>
              <p:cNvPr id="263" name="Google Shape;263;p26"/>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71" name="Google Shape;271;p26"/>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272" name="Google Shape;272;p26"/>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7"/>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How MGC works:</a:t>
            </a:r>
            <a:endParaRPr/>
          </a:p>
        </p:txBody>
      </p:sp>
      <p:grpSp>
        <p:nvGrpSpPr>
          <p:cNvPr id="278" name="Google Shape;278;p27"/>
          <p:cNvGrpSpPr/>
          <p:nvPr/>
        </p:nvGrpSpPr>
        <p:grpSpPr>
          <a:xfrm>
            <a:off x="723837" y="552000"/>
            <a:ext cx="1218671" cy="1640915"/>
            <a:chOff x="723837" y="552000"/>
            <a:chExt cx="1218671" cy="1640915"/>
          </a:xfrm>
        </p:grpSpPr>
        <p:sp>
          <p:nvSpPr>
            <p:cNvPr id="279" name="Google Shape;279;p27"/>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284" name="Google Shape;284;p27"/>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286" name="Google Shape;286;p27"/>
            <p:cNvGrpSpPr/>
            <p:nvPr/>
          </p:nvGrpSpPr>
          <p:grpSpPr>
            <a:xfrm>
              <a:off x="729630" y="1968358"/>
              <a:ext cx="255615" cy="224557"/>
              <a:chOff x="6184139" y="1980808"/>
              <a:chExt cx="451696" cy="396814"/>
            </a:xfrm>
          </p:grpSpPr>
          <p:sp>
            <p:nvSpPr>
              <p:cNvPr id="287" name="Google Shape;287;p27"/>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27"/>
            <p:cNvGrpSpPr/>
            <p:nvPr/>
          </p:nvGrpSpPr>
          <p:grpSpPr>
            <a:xfrm>
              <a:off x="729630" y="975085"/>
              <a:ext cx="255615" cy="254967"/>
              <a:chOff x="6184139" y="1220827"/>
              <a:chExt cx="451696" cy="450552"/>
            </a:xfrm>
          </p:grpSpPr>
          <p:sp>
            <p:nvSpPr>
              <p:cNvPr id="290" name="Google Shape;290;p27"/>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27"/>
            <p:cNvGrpSpPr/>
            <p:nvPr/>
          </p:nvGrpSpPr>
          <p:grpSpPr>
            <a:xfrm>
              <a:off x="723837" y="1482615"/>
              <a:ext cx="267223" cy="233165"/>
              <a:chOff x="6908262" y="1240186"/>
              <a:chExt cx="472209" cy="412024"/>
            </a:xfrm>
          </p:grpSpPr>
          <p:sp>
            <p:nvSpPr>
              <p:cNvPr id="294" name="Google Shape;294;p27"/>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2" name="Google Shape;302;p27"/>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303" name="Google Shape;303;p27"/>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pic>
        <p:nvPicPr>
          <p:cNvPr id="304" name="Google Shape;304;p27"/>
          <p:cNvPicPr preferRelativeResize="0"/>
          <p:nvPr/>
        </p:nvPicPr>
        <p:blipFill>
          <a:blip r:embed="rId3">
            <a:alphaModFix/>
          </a:blip>
          <a:stretch>
            <a:fillRect/>
          </a:stretch>
        </p:blipFill>
        <p:spPr>
          <a:xfrm>
            <a:off x="1310750" y="1109225"/>
            <a:ext cx="4973351" cy="3520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8"/>
          <p:cNvSpPr/>
          <p:nvPr/>
        </p:nvSpPr>
        <p:spPr>
          <a:xfrm>
            <a:off x="4926825" y="2789800"/>
            <a:ext cx="3652800" cy="1810800"/>
          </a:xfrm>
          <a:prstGeom prst="roundRect">
            <a:avLst>
              <a:gd fmla="val 1728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p:nvPr/>
        </p:nvSpPr>
        <p:spPr>
          <a:xfrm>
            <a:off x="4926700" y="1017600"/>
            <a:ext cx="3652800" cy="1708500"/>
          </a:xfrm>
          <a:prstGeom prst="roundRect">
            <a:avLst>
              <a:gd fmla="val 1728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p:nvPr/>
        </p:nvSpPr>
        <p:spPr>
          <a:xfrm>
            <a:off x="1367900" y="2813800"/>
            <a:ext cx="3402300" cy="1810800"/>
          </a:xfrm>
          <a:prstGeom prst="roundRect">
            <a:avLst>
              <a:gd fmla="val 1728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a:off x="1367900" y="1017600"/>
            <a:ext cx="3402300" cy="1708500"/>
          </a:xfrm>
          <a:prstGeom prst="roundRect">
            <a:avLst>
              <a:gd fmla="val 1728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txBox="1"/>
          <p:nvPr>
            <p:ph idx="15" type="title"/>
          </p:nvPr>
        </p:nvSpPr>
        <p:spPr>
          <a:xfrm>
            <a:off x="2010575" y="554175"/>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Data Collection:</a:t>
            </a:r>
            <a:endParaRPr/>
          </a:p>
        </p:txBody>
      </p:sp>
      <p:sp>
        <p:nvSpPr>
          <p:cNvPr id="314" name="Google Shape;314;p28"/>
          <p:cNvSpPr txBox="1"/>
          <p:nvPr>
            <p:ph idx="1" type="subTitle"/>
          </p:nvPr>
        </p:nvSpPr>
        <p:spPr>
          <a:xfrm>
            <a:off x="1518200" y="1583450"/>
            <a:ext cx="3064500" cy="9888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1500"/>
              <a:t>Our data consists of MP3 audio files collected through </a:t>
            </a:r>
            <a:r>
              <a:rPr lang="en" sz="1500"/>
              <a:t>spotify</a:t>
            </a:r>
            <a:r>
              <a:rPr lang="en" sz="1500"/>
              <a:t> </a:t>
            </a:r>
            <a:r>
              <a:rPr lang="en" sz="1500"/>
              <a:t>developer</a:t>
            </a:r>
            <a:r>
              <a:rPr lang="en" sz="1500"/>
              <a:t> API, as well as image files of each songs spectrogram </a:t>
            </a:r>
            <a:endParaRPr sz="1500"/>
          </a:p>
        </p:txBody>
      </p:sp>
      <p:sp>
        <p:nvSpPr>
          <p:cNvPr id="315" name="Google Shape;315;p28"/>
          <p:cNvSpPr txBox="1"/>
          <p:nvPr>
            <p:ph idx="2" type="subTitle"/>
          </p:nvPr>
        </p:nvSpPr>
        <p:spPr>
          <a:xfrm>
            <a:off x="2187050" y="1122060"/>
            <a:ext cx="1984800" cy="3174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Mp3 files:</a:t>
            </a:r>
            <a:endParaRPr/>
          </a:p>
        </p:txBody>
      </p:sp>
      <p:sp>
        <p:nvSpPr>
          <p:cNvPr id="316" name="Google Shape;316;p28"/>
          <p:cNvSpPr txBox="1"/>
          <p:nvPr>
            <p:ph idx="3" type="subTitle"/>
          </p:nvPr>
        </p:nvSpPr>
        <p:spPr>
          <a:xfrm>
            <a:off x="5054950" y="1533025"/>
            <a:ext cx="3305700" cy="9888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1500"/>
              <a:t>About 20,000 songs and their features are saved into a CSV file, which is the training data for our model.</a:t>
            </a:r>
            <a:endParaRPr sz="1500"/>
          </a:p>
        </p:txBody>
      </p:sp>
      <p:sp>
        <p:nvSpPr>
          <p:cNvPr id="317" name="Google Shape;317;p28"/>
          <p:cNvSpPr txBox="1"/>
          <p:nvPr>
            <p:ph idx="4" type="subTitle"/>
          </p:nvPr>
        </p:nvSpPr>
        <p:spPr>
          <a:xfrm>
            <a:off x="6053975" y="1072100"/>
            <a:ext cx="1984800" cy="4173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Data:</a:t>
            </a:r>
            <a:endParaRPr/>
          </a:p>
        </p:txBody>
      </p:sp>
      <p:sp>
        <p:nvSpPr>
          <p:cNvPr id="318" name="Google Shape;318;p28"/>
          <p:cNvSpPr txBox="1"/>
          <p:nvPr>
            <p:ph idx="5" type="subTitle"/>
          </p:nvPr>
        </p:nvSpPr>
        <p:spPr>
          <a:xfrm>
            <a:off x="1593950" y="3376750"/>
            <a:ext cx="2913000" cy="11970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1500"/>
              <a:t>In order to provide data analysis, custom made scripts were imported</a:t>
            </a:r>
            <a:endParaRPr sz="1500"/>
          </a:p>
        </p:txBody>
      </p:sp>
      <p:sp>
        <p:nvSpPr>
          <p:cNvPr id="319" name="Google Shape;319;p28"/>
          <p:cNvSpPr txBox="1"/>
          <p:nvPr>
            <p:ph idx="6" type="subTitle"/>
          </p:nvPr>
        </p:nvSpPr>
        <p:spPr>
          <a:xfrm>
            <a:off x="2131251" y="2872750"/>
            <a:ext cx="2096400" cy="4173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Preprocessing:</a:t>
            </a:r>
            <a:endParaRPr/>
          </a:p>
        </p:txBody>
      </p:sp>
      <p:sp>
        <p:nvSpPr>
          <p:cNvPr id="320" name="Google Shape;320;p28"/>
          <p:cNvSpPr txBox="1"/>
          <p:nvPr>
            <p:ph idx="7" type="subTitle"/>
          </p:nvPr>
        </p:nvSpPr>
        <p:spPr>
          <a:xfrm>
            <a:off x="5006650" y="3299525"/>
            <a:ext cx="3402300" cy="11571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1500"/>
              <a:t>The ‘final_dataframe.csv’ had to be manipulated by </a:t>
            </a:r>
            <a:r>
              <a:rPr lang="en" sz="1500"/>
              <a:t>dropping</a:t>
            </a:r>
            <a:r>
              <a:rPr lang="en" sz="1500"/>
              <a:t> duplicate entries, and changing the dtypes of the dataframe. Additionally, we needed to create features. </a:t>
            </a:r>
            <a:endParaRPr sz="1500"/>
          </a:p>
        </p:txBody>
      </p:sp>
      <p:sp>
        <p:nvSpPr>
          <p:cNvPr id="321" name="Google Shape;321;p28"/>
          <p:cNvSpPr txBox="1"/>
          <p:nvPr>
            <p:ph idx="8" type="subTitle"/>
          </p:nvPr>
        </p:nvSpPr>
        <p:spPr>
          <a:xfrm>
            <a:off x="5625550" y="2892725"/>
            <a:ext cx="2688600" cy="3174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1800"/>
              <a:t>Dataset Manipulation:</a:t>
            </a:r>
            <a:endParaRPr sz="1800"/>
          </a:p>
        </p:txBody>
      </p:sp>
      <p:sp>
        <p:nvSpPr>
          <p:cNvPr id="322" name="Google Shape;322;p28"/>
          <p:cNvSpPr txBox="1"/>
          <p:nvPr>
            <p:ph type="title"/>
          </p:nvPr>
        </p:nvSpPr>
        <p:spPr>
          <a:xfrm>
            <a:off x="1448450" y="1025900"/>
            <a:ext cx="682800" cy="5097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3400"/>
              <a:t>01</a:t>
            </a:r>
            <a:endParaRPr sz="3400"/>
          </a:p>
        </p:txBody>
      </p:sp>
      <p:sp>
        <p:nvSpPr>
          <p:cNvPr id="323" name="Google Shape;323;p28"/>
          <p:cNvSpPr txBox="1"/>
          <p:nvPr>
            <p:ph idx="9" type="title"/>
          </p:nvPr>
        </p:nvSpPr>
        <p:spPr>
          <a:xfrm>
            <a:off x="5054950" y="1073750"/>
            <a:ext cx="723000" cy="4173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3400"/>
              <a:t>02</a:t>
            </a:r>
            <a:endParaRPr sz="3400"/>
          </a:p>
        </p:txBody>
      </p:sp>
      <p:sp>
        <p:nvSpPr>
          <p:cNvPr id="324" name="Google Shape;324;p28"/>
          <p:cNvSpPr txBox="1"/>
          <p:nvPr>
            <p:ph idx="13" type="title"/>
          </p:nvPr>
        </p:nvSpPr>
        <p:spPr>
          <a:xfrm>
            <a:off x="1308938" y="2796575"/>
            <a:ext cx="961800" cy="5097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3400"/>
              <a:t>03</a:t>
            </a:r>
            <a:endParaRPr sz="3400"/>
          </a:p>
        </p:txBody>
      </p:sp>
      <p:sp>
        <p:nvSpPr>
          <p:cNvPr id="325" name="Google Shape;325;p28"/>
          <p:cNvSpPr txBox="1"/>
          <p:nvPr>
            <p:ph idx="14" type="title"/>
          </p:nvPr>
        </p:nvSpPr>
        <p:spPr>
          <a:xfrm>
            <a:off x="4912563" y="2789825"/>
            <a:ext cx="870900" cy="5097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3400"/>
              <a:t>04</a:t>
            </a:r>
            <a:endParaRPr sz="3400"/>
          </a:p>
        </p:txBody>
      </p:sp>
      <p:grpSp>
        <p:nvGrpSpPr>
          <p:cNvPr id="326" name="Google Shape;326;p28"/>
          <p:cNvGrpSpPr/>
          <p:nvPr/>
        </p:nvGrpSpPr>
        <p:grpSpPr>
          <a:xfrm>
            <a:off x="723837" y="552000"/>
            <a:ext cx="1218671" cy="1640915"/>
            <a:chOff x="723837" y="552000"/>
            <a:chExt cx="1218671" cy="1640915"/>
          </a:xfrm>
        </p:grpSpPr>
        <p:sp>
          <p:nvSpPr>
            <p:cNvPr id="327" name="Google Shape;327;p28"/>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332" name="Google Shape;332;p28"/>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334" name="Google Shape;334;p28"/>
            <p:cNvGrpSpPr/>
            <p:nvPr/>
          </p:nvGrpSpPr>
          <p:grpSpPr>
            <a:xfrm>
              <a:off x="729630" y="1968358"/>
              <a:ext cx="255615" cy="224557"/>
              <a:chOff x="6184139" y="1980808"/>
              <a:chExt cx="451696" cy="396814"/>
            </a:xfrm>
          </p:grpSpPr>
          <p:sp>
            <p:nvSpPr>
              <p:cNvPr id="335" name="Google Shape;335;p28"/>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8"/>
            <p:cNvGrpSpPr/>
            <p:nvPr/>
          </p:nvGrpSpPr>
          <p:grpSpPr>
            <a:xfrm>
              <a:off x="729630" y="975085"/>
              <a:ext cx="255615" cy="254967"/>
              <a:chOff x="6184139" y="1220827"/>
              <a:chExt cx="451696" cy="450552"/>
            </a:xfrm>
          </p:grpSpPr>
          <p:sp>
            <p:nvSpPr>
              <p:cNvPr id="338" name="Google Shape;338;p28"/>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8"/>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28"/>
            <p:cNvGrpSpPr/>
            <p:nvPr/>
          </p:nvGrpSpPr>
          <p:grpSpPr>
            <a:xfrm>
              <a:off x="723837" y="1482615"/>
              <a:ext cx="267223" cy="233165"/>
              <a:chOff x="6908262" y="1240186"/>
              <a:chExt cx="472209" cy="412024"/>
            </a:xfrm>
          </p:grpSpPr>
          <p:sp>
            <p:nvSpPr>
              <p:cNvPr id="342" name="Google Shape;342;p28"/>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50" name="Google Shape;350;p28"/>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351" name="Google Shape;351;p28"/>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9"/>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Methodology </a:t>
            </a:r>
            <a:endParaRPr/>
          </a:p>
        </p:txBody>
      </p:sp>
      <p:sp>
        <p:nvSpPr>
          <p:cNvPr id="357" name="Google Shape;357;p29"/>
          <p:cNvSpPr txBox="1"/>
          <p:nvPr/>
        </p:nvSpPr>
        <p:spPr>
          <a:xfrm>
            <a:off x="1147775" y="1176475"/>
            <a:ext cx="39789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Metrophobic"/>
              <a:buChar char="●"/>
            </a:pPr>
            <a:r>
              <a:rPr lang="en">
                <a:solidFill>
                  <a:schemeClr val="dk1"/>
                </a:solidFill>
                <a:latin typeface="Metrophobic"/>
                <a:ea typeface="Metrophobic"/>
                <a:cs typeface="Metrophobic"/>
                <a:sym typeface="Metrophobic"/>
              </a:rPr>
              <a:t>Jupityr Notebook, python, google colab</a:t>
            </a:r>
            <a:endParaRPr>
              <a:solidFill>
                <a:schemeClr val="dk1"/>
              </a:solidFill>
              <a:latin typeface="Metrophobic"/>
              <a:ea typeface="Metrophobic"/>
              <a:cs typeface="Metrophobic"/>
              <a:sym typeface="Metrophobic"/>
            </a:endParaRPr>
          </a:p>
          <a:p>
            <a:pPr indent="-317500" lvl="0" marL="457200" rtl="0" algn="l">
              <a:spcBef>
                <a:spcPts val="0"/>
              </a:spcBef>
              <a:spcAft>
                <a:spcPts val="0"/>
              </a:spcAft>
              <a:buClr>
                <a:schemeClr val="dk1"/>
              </a:buClr>
              <a:buSzPts val="1400"/>
              <a:buFont typeface="Metrophobic"/>
              <a:buChar char="●"/>
            </a:pPr>
            <a:r>
              <a:rPr lang="en">
                <a:solidFill>
                  <a:schemeClr val="dk1"/>
                </a:solidFill>
                <a:latin typeface="Metrophobic"/>
                <a:ea typeface="Metrophobic"/>
                <a:cs typeface="Metrophobic"/>
                <a:sym typeface="Metrophobic"/>
              </a:rPr>
              <a:t>K-nearest neighbors algorithm</a:t>
            </a:r>
            <a:endParaRPr>
              <a:solidFill>
                <a:schemeClr val="dk1"/>
              </a:solidFill>
              <a:latin typeface="Metrophobic"/>
              <a:ea typeface="Metrophobic"/>
              <a:cs typeface="Metrophobic"/>
              <a:sym typeface="Metrophobic"/>
            </a:endParaRPr>
          </a:p>
          <a:p>
            <a:pPr indent="-317500" lvl="1" marL="914400" rtl="0" algn="l">
              <a:spcBef>
                <a:spcPts val="0"/>
              </a:spcBef>
              <a:spcAft>
                <a:spcPts val="0"/>
              </a:spcAft>
              <a:buClr>
                <a:schemeClr val="dk1"/>
              </a:buClr>
              <a:buSzPts val="1400"/>
              <a:buFont typeface="Metrophobic"/>
              <a:buChar char="○"/>
            </a:pPr>
            <a:r>
              <a:rPr lang="en">
                <a:solidFill>
                  <a:schemeClr val="dk1"/>
                </a:solidFill>
                <a:latin typeface="Metrophobic"/>
                <a:ea typeface="Metrophobic"/>
                <a:cs typeface="Metrophobic"/>
                <a:sym typeface="Metrophobic"/>
              </a:rPr>
              <a:t>For regression and classification</a:t>
            </a:r>
            <a:endParaRPr>
              <a:solidFill>
                <a:schemeClr val="dk1"/>
              </a:solidFill>
              <a:latin typeface="Metrophobic"/>
              <a:ea typeface="Metrophobic"/>
              <a:cs typeface="Metrophobic"/>
              <a:sym typeface="Metrophobic"/>
            </a:endParaRPr>
          </a:p>
          <a:p>
            <a:pPr indent="-317500" lvl="0" marL="457200" rtl="0" algn="l">
              <a:spcBef>
                <a:spcPts val="0"/>
              </a:spcBef>
              <a:spcAft>
                <a:spcPts val="0"/>
              </a:spcAft>
              <a:buClr>
                <a:schemeClr val="dk1"/>
              </a:buClr>
              <a:buSzPts val="1400"/>
              <a:buFont typeface="Metrophobic"/>
              <a:buChar char="●"/>
            </a:pPr>
            <a:r>
              <a:rPr lang="en">
                <a:solidFill>
                  <a:schemeClr val="dk1"/>
                </a:solidFill>
                <a:latin typeface="Metrophobic"/>
                <a:ea typeface="Metrophobic"/>
                <a:cs typeface="Metrophobic"/>
                <a:sym typeface="Metrophobic"/>
              </a:rPr>
              <a:t>Need to extract features from audio files</a:t>
            </a:r>
            <a:endParaRPr>
              <a:solidFill>
                <a:schemeClr val="dk1"/>
              </a:solidFill>
              <a:latin typeface="Metrophobic"/>
              <a:ea typeface="Metrophobic"/>
              <a:cs typeface="Metrophobic"/>
              <a:sym typeface="Metrophobic"/>
            </a:endParaRPr>
          </a:p>
          <a:p>
            <a:pPr indent="-317500" lvl="0" marL="457200" rtl="0" algn="l">
              <a:spcBef>
                <a:spcPts val="0"/>
              </a:spcBef>
              <a:spcAft>
                <a:spcPts val="0"/>
              </a:spcAft>
              <a:buClr>
                <a:schemeClr val="dk1"/>
              </a:buClr>
              <a:buSzPts val="1400"/>
              <a:buFont typeface="Metrophobic"/>
              <a:buChar char="●"/>
            </a:pPr>
            <a:r>
              <a:rPr lang="en">
                <a:solidFill>
                  <a:schemeClr val="dk1"/>
                </a:solidFill>
                <a:latin typeface="Metrophobic"/>
                <a:ea typeface="Metrophobic"/>
                <a:cs typeface="Metrophobic"/>
                <a:sym typeface="Metrophobic"/>
              </a:rPr>
              <a:t>Spectograms, MFCC, etc. </a:t>
            </a:r>
            <a:endParaRPr>
              <a:solidFill>
                <a:schemeClr val="dk1"/>
              </a:solidFill>
              <a:latin typeface="Metrophobic"/>
              <a:ea typeface="Metrophobic"/>
              <a:cs typeface="Metrophobic"/>
              <a:sym typeface="Metrophobic"/>
            </a:endParaRPr>
          </a:p>
          <a:p>
            <a:pPr indent="-317500" lvl="1" marL="914400" rtl="0" algn="l">
              <a:spcBef>
                <a:spcPts val="0"/>
              </a:spcBef>
              <a:spcAft>
                <a:spcPts val="0"/>
              </a:spcAft>
              <a:buClr>
                <a:schemeClr val="dk1"/>
              </a:buClr>
              <a:buSzPts val="1400"/>
              <a:buFont typeface="Metrophobic"/>
              <a:buChar char="○"/>
            </a:pPr>
            <a:r>
              <a:rPr lang="en">
                <a:solidFill>
                  <a:schemeClr val="dk1"/>
                </a:solidFill>
                <a:latin typeface="Metrophobic"/>
                <a:ea typeface="Metrophobic"/>
                <a:cs typeface="Metrophobic"/>
                <a:sym typeface="Metrophobic"/>
              </a:rPr>
              <a:t>first we divide these signals into smaller frames.</a:t>
            </a:r>
            <a:endParaRPr>
              <a:solidFill>
                <a:schemeClr val="dk1"/>
              </a:solidFill>
              <a:latin typeface="Metrophobic"/>
              <a:ea typeface="Metrophobic"/>
              <a:cs typeface="Metrophobic"/>
              <a:sym typeface="Metrophobic"/>
            </a:endParaRPr>
          </a:p>
          <a:p>
            <a:pPr indent="-317500" lvl="1" marL="914400" rtl="0" algn="l">
              <a:spcBef>
                <a:spcPts val="0"/>
              </a:spcBef>
              <a:spcAft>
                <a:spcPts val="0"/>
              </a:spcAft>
              <a:buClr>
                <a:schemeClr val="dk1"/>
              </a:buClr>
              <a:buSzPts val="1400"/>
              <a:buFont typeface="Metrophobic"/>
              <a:buChar char="○"/>
            </a:pPr>
            <a:r>
              <a:rPr lang="en">
                <a:solidFill>
                  <a:schemeClr val="dk1"/>
                </a:solidFill>
                <a:latin typeface="Metrophobic"/>
                <a:ea typeface="Metrophobic"/>
                <a:cs typeface="Metrophobic"/>
                <a:sym typeface="Metrophobic"/>
              </a:rPr>
              <a:t>Identify different frequencies present in each frame</a:t>
            </a:r>
            <a:endParaRPr>
              <a:solidFill>
                <a:schemeClr val="dk1"/>
              </a:solidFill>
              <a:latin typeface="Metrophobic"/>
              <a:ea typeface="Metrophobic"/>
              <a:cs typeface="Metrophobic"/>
              <a:sym typeface="Metrophobic"/>
            </a:endParaRPr>
          </a:p>
          <a:p>
            <a:pPr indent="-317500" lvl="1" marL="914400" rtl="0" algn="l">
              <a:spcBef>
                <a:spcPts val="0"/>
              </a:spcBef>
              <a:spcAft>
                <a:spcPts val="0"/>
              </a:spcAft>
              <a:buClr>
                <a:schemeClr val="dk1"/>
              </a:buClr>
              <a:buSzPts val="1400"/>
              <a:buFont typeface="Metrophobic"/>
              <a:buChar char="○"/>
            </a:pPr>
            <a:r>
              <a:rPr lang="en">
                <a:solidFill>
                  <a:schemeClr val="dk1"/>
                </a:solidFill>
                <a:latin typeface="Metrophobic"/>
                <a:ea typeface="Metrophobic"/>
                <a:cs typeface="Metrophobic"/>
                <a:sym typeface="Metrophobic"/>
              </a:rPr>
              <a:t>separate linguistic frequencies from the noise</a:t>
            </a:r>
            <a:endParaRPr>
              <a:solidFill>
                <a:schemeClr val="dk1"/>
              </a:solidFill>
              <a:latin typeface="Metrophobic"/>
              <a:ea typeface="Metrophobic"/>
              <a:cs typeface="Metrophobic"/>
              <a:sym typeface="Metrophobic"/>
            </a:endParaRPr>
          </a:p>
          <a:p>
            <a:pPr indent="-317500" lvl="1" marL="914400" rtl="0" algn="l">
              <a:spcBef>
                <a:spcPts val="0"/>
              </a:spcBef>
              <a:spcAft>
                <a:spcPts val="0"/>
              </a:spcAft>
              <a:buClr>
                <a:schemeClr val="dk1"/>
              </a:buClr>
              <a:buSzPts val="1400"/>
              <a:buFont typeface="Metrophobic"/>
              <a:buChar char="○"/>
            </a:pPr>
            <a:r>
              <a:rPr lang="en">
                <a:solidFill>
                  <a:schemeClr val="dk1"/>
                </a:solidFill>
                <a:latin typeface="Metrophobic"/>
                <a:ea typeface="Metrophobic"/>
                <a:cs typeface="Metrophobic"/>
                <a:sym typeface="Metrophobic"/>
              </a:rPr>
              <a:t>Take the discrete cosine transform (DCT) of these frequencies</a:t>
            </a:r>
            <a:endParaRPr>
              <a:solidFill>
                <a:schemeClr val="dk1"/>
              </a:solidFill>
              <a:latin typeface="Metrophobic"/>
              <a:ea typeface="Metrophobic"/>
              <a:cs typeface="Metrophobic"/>
              <a:sym typeface="Metrophobic"/>
            </a:endParaRPr>
          </a:p>
          <a:p>
            <a:pPr indent="0" lvl="0" marL="0" rtl="0" algn="l">
              <a:spcBef>
                <a:spcPts val="0"/>
              </a:spcBef>
              <a:spcAft>
                <a:spcPts val="0"/>
              </a:spcAft>
              <a:buNone/>
            </a:pPr>
            <a:r>
              <a:t/>
            </a:r>
            <a:endParaRPr>
              <a:solidFill>
                <a:schemeClr val="dk1"/>
              </a:solidFill>
              <a:latin typeface="Metrophobic"/>
              <a:ea typeface="Metrophobic"/>
              <a:cs typeface="Metrophobic"/>
              <a:sym typeface="Metrophobic"/>
            </a:endParaRPr>
          </a:p>
        </p:txBody>
      </p:sp>
      <p:pic>
        <p:nvPicPr>
          <p:cNvPr id="358" name="Google Shape;358;p29"/>
          <p:cNvPicPr preferRelativeResize="0"/>
          <p:nvPr/>
        </p:nvPicPr>
        <p:blipFill>
          <a:blip r:embed="rId3">
            <a:alphaModFix/>
          </a:blip>
          <a:stretch>
            <a:fillRect/>
          </a:stretch>
        </p:blipFill>
        <p:spPr>
          <a:xfrm>
            <a:off x="5126675" y="1677438"/>
            <a:ext cx="3577250" cy="1788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0"/>
          <p:cNvSpPr txBox="1"/>
          <p:nvPr>
            <p:ph idx="2" type="title"/>
          </p:nvPr>
        </p:nvSpPr>
        <p:spPr>
          <a:xfrm>
            <a:off x="3246550" y="380325"/>
            <a:ext cx="3491100" cy="593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4000"/>
              <a:t>Methodology</a:t>
            </a:r>
            <a:endParaRPr sz="4000"/>
          </a:p>
        </p:txBody>
      </p:sp>
      <p:sp>
        <p:nvSpPr>
          <p:cNvPr id="364" name="Google Shape;364;p30"/>
          <p:cNvSpPr/>
          <p:nvPr/>
        </p:nvSpPr>
        <p:spPr>
          <a:xfrm>
            <a:off x="2515200" y="4400663"/>
            <a:ext cx="4113600" cy="390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2515200" y="4400678"/>
            <a:ext cx="646900" cy="38915"/>
          </a:xfrm>
          <a:custGeom>
            <a:rect b="b" l="l" r="r" t="t"/>
            <a:pathLst>
              <a:path extrusionOk="0" h="680" w="11304">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6" name="Google Shape;366;p30"/>
          <p:cNvGrpSpPr/>
          <p:nvPr/>
        </p:nvGrpSpPr>
        <p:grpSpPr>
          <a:xfrm>
            <a:off x="3100507" y="4347093"/>
            <a:ext cx="146045" cy="146102"/>
            <a:chOff x="3206407" y="2963780"/>
            <a:chExt cx="146045" cy="146102"/>
          </a:xfrm>
        </p:grpSpPr>
        <p:sp>
          <p:nvSpPr>
            <p:cNvPr id="367" name="Google Shape;367;p30"/>
            <p:cNvSpPr/>
            <p:nvPr/>
          </p:nvSpPr>
          <p:spPr>
            <a:xfrm>
              <a:off x="3206407" y="2963780"/>
              <a:ext cx="146045" cy="146102"/>
            </a:xfrm>
            <a:custGeom>
              <a:rect b="b" l="l" r="r" t="t"/>
              <a:pathLst>
                <a:path extrusionOk="0" h="2553" w="2552">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3250815" y="3008245"/>
              <a:ext cx="57227" cy="57170"/>
            </a:xfrm>
            <a:custGeom>
              <a:rect b="b" l="l" r="r" t="t"/>
              <a:pathLst>
                <a:path extrusionOk="0" h="999" w="100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30"/>
          <p:cNvGrpSpPr/>
          <p:nvPr/>
        </p:nvGrpSpPr>
        <p:grpSpPr>
          <a:xfrm>
            <a:off x="723837" y="552000"/>
            <a:ext cx="1244188" cy="1640915"/>
            <a:chOff x="723837" y="552000"/>
            <a:chExt cx="1244188" cy="1640915"/>
          </a:xfrm>
        </p:grpSpPr>
        <p:sp>
          <p:nvSpPr>
            <p:cNvPr id="370" name="Google Shape;370;p30"/>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30"/>
            <p:cNvGrpSpPr/>
            <p:nvPr/>
          </p:nvGrpSpPr>
          <p:grpSpPr>
            <a:xfrm>
              <a:off x="729630" y="1968358"/>
              <a:ext cx="255615" cy="224557"/>
              <a:chOff x="6184139" y="1980808"/>
              <a:chExt cx="451696" cy="396814"/>
            </a:xfrm>
          </p:grpSpPr>
          <p:sp>
            <p:nvSpPr>
              <p:cNvPr id="374" name="Google Shape;374;p30"/>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30"/>
            <p:cNvGrpSpPr/>
            <p:nvPr/>
          </p:nvGrpSpPr>
          <p:grpSpPr>
            <a:xfrm>
              <a:off x="729630" y="975085"/>
              <a:ext cx="255615" cy="254967"/>
              <a:chOff x="6184139" y="1220827"/>
              <a:chExt cx="451696" cy="450552"/>
            </a:xfrm>
          </p:grpSpPr>
          <p:sp>
            <p:nvSpPr>
              <p:cNvPr id="377" name="Google Shape;377;p30"/>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30"/>
            <p:cNvGrpSpPr/>
            <p:nvPr/>
          </p:nvGrpSpPr>
          <p:grpSpPr>
            <a:xfrm>
              <a:off x="723837" y="1482615"/>
              <a:ext cx="267223" cy="233165"/>
              <a:chOff x="6908262" y="1240186"/>
              <a:chExt cx="472209" cy="412024"/>
            </a:xfrm>
          </p:grpSpPr>
          <p:sp>
            <p:nvSpPr>
              <p:cNvPr id="381" name="Google Shape;381;p30"/>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9" name="Google Shape;389;p30"/>
            <p:cNvSpPr txBox="1"/>
            <p:nvPr/>
          </p:nvSpPr>
          <p:spPr>
            <a:xfrm>
              <a:off x="1085175" y="1029513"/>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Search</a:t>
              </a:r>
              <a:endParaRPr sz="1100">
                <a:solidFill>
                  <a:schemeClr val="dk1"/>
                </a:solidFill>
                <a:latin typeface="Lexend Deca"/>
                <a:ea typeface="Lexend Deca"/>
                <a:cs typeface="Lexend Deca"/>
                <a:sym typeface="Lexend Deca"/>
              </a:endParaRPr>
            </a:p>
          </p:txBody>
        </p:sp>
        <p:sp>
          <p:nvSpPr>
            <p:cNvPr id="390" name="Google Shape;390;p30"/>
            <p:cNvSpPr txBox="1"/>
            <p:nvPr/>
          </p:nvSpPr>
          <p:spPr>
            <a:xfrm>
              <a:off x="1085175" y="1526138"/>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Home</a:t>
              </a:r>
              <a:endParaRPr sz="1100">
                <a:solidFill>
                  <a:schemeClr val="dk1"/>
                </a:solidFill>
                <a:latin typeface="Lexend Deca"/>
                <a:ea typeface="Lexend Deca"/>
                <a:cs typeface="Lexend Deca"/>
                <a:sym typeface="Lexend Deca"/>
              </a:endParaRPr>
            </a:p>
          </p:txBody>
        </p:sp>
        <p:sp>
          <p:nvSpPr>
            <p:cNvPr id="391" name="Google Shape;391;p30"/>
            <p:cNvSpPr txBox="1"/>
            <p:nvPr/>
          </p:nvSpPr>
          <p:spPr>
            <a:xfrm>
              <a:off x="1085175" y="2007575"/>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Library</a:t>
              </a:r>
              <a:endParaRPr sz="1100">
                <a:solidFill>
                  <a:schemeClr val="dk1"/>
                </a:solidFill>
                <a:latin typeface="Lexend Deca"/>
                <a:ea typeface="Lexend Deca"/>
                <a:cs typeface="Lexend Deca"/>
                <a:sym typeface="Lexend Deca"/>
              </a:endParaRPr>
            </a:p>
          </p:txBody>
        </p:sp>
        <p:cxnSp>
          <p:nvCxnSpPr>
            <p:cNvPr id="392" name="Google Shape;392;p30"/>
            <p:cNvCxnSpPr/>
            <p:nvPr/>
          </p:nvCxnSpPr>
          <p:spPr>
            <a:xfrm>
              <a:off x="729625" y="1355100"/>
              <a:ext cx="1238400" cy="0"/>
            </a:xfrm>
            <a:prstGeom prst="straightConnector1">
              <a:avLst/>
            </a:prstGeom>
            <a:noFill/>
            <a:ln cap="flat" cmpd="sng" w="9525">
              <a:solidFill>
                <a:schemeClr val="dk1"/>
              </a:solidFill>
              <a:prstDash val="solid"/>
              <a:round/>
              <a:headEnd len="med" w="med" type="none"/>
              <a:tailEnd len="med" w="med" type="none"/>
            </a:ln>
          </p:spPr>
        </p:cxnSp>
        <p:cxnSp>
          <p:nvCxnSpPr>
            <p:cNvPr id="393" name="Google Shape;393;p30"/>
            <p:cNvCxnSpPr/>
            <p:nvPr/>
          </p:nvCxnSpPr>
          <p:spPr>
            <a:xfrm>
              <a:off x="729625" y="1845525"/>
              <a:ext cx="1238400" cy="0"/>
            </a:xfrm>
            <a:prstGeom prst="straightConnector1">
              <a:avLst/>
            </a:prstGeom>
            <a:noFill/>
            <a:ln cap="flat" cmpd="sng" w="9525">
              <a:solidFill>
                <a:schemeClr val="dk1"/>
              </a:solidFill>
              <a:prstDash val="solid"/>
              <a:round/>
              <a:headEnd len="med" w="med" type="none"/>
              <a:tailEnd len="med" w="med" type="none"/>
            </a:ln>
          </p:spPr>
        </p:cxnSp>
      </p:grpSp>
      <p:grpSp>
        <p:nvGrpSpPr>
          <p:cNvPr id="394" name="Google Shape;394;p30"/>
          <p:cNvGrpSpPr/>
          <p:nvPr/>
        </p:nvGrpSpPr>
        <p:grpSpPr>
          <a:xfrm>
            <a:off x="2465285" y="552003"/>
            <a:ext cx="599322" cy="250348"/>
            <a:chOff x="2465285" y="552003"/>
            <a:chExt cx="599322" cy="250348"/>
          </a:xfrm>
        </p:grpSpPr>
        <p:sp>
          <p:nvSpPr>
            <p:cNvPr id="395" name="Google Shape;395;p30"/>
            <p:cNvSpPr/>
            <p:nvPr/>
          </p:nvSpPr>
          <p:spPr>
            <a:xfrm>
              <a:off x="2465285" y="552003"/>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2569277" y="620325"/>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397" name="Google Shape;397;p30"/>
            <p:cNvSpPr/>
            <p:nvPr/>
          </p:nvSpPr>
          <p:spPr>
            <a:xfrm flipH="1">
              <a:off x="2808974" y="552003"/>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flipH="1">
              <a:off x="2912966" y="620325"/>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sp>
        <p:nvSpPr>
          <p:cNvPr id="399" name="Google Shape;399;p30"/>
          <p:cNvSpPr txBox="1"/>
          <p:nvPr/>
        </p:nvSpPr>
        <p:spPr>
          <a:xfrm>
            <a:off x="2104275" y="1061700"/>
            <a:ext cx="2152200" cy="273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Metrophobic"/>
                <a:ea typeface="Metrophobic"/>
                <a:cs typeface="Metrophobic"/>
                <a:sym typeface="Metrophobic"/>
              </a:rPr>
              <a:t>CNN-LTSM Model</a:t>
            </a:r>
            <a:endParaRPr sz="1700">
              <a:solidFill>
                <a:schemeClr val="dk1"/>
              </a:solidFill>
              <a:latin typeface="Metrophobic"/>
              <a:ea typeface="Metrophobic"/>
              <a:cs typeface="Metrophobic"/>
              <a:sym typeface="Metrophobic"/>
            </a:endParaRPr>
          </a:p>
          <a:p>
            <a:pPr indent="-336550" lvl="0" marL="457200" rtl="0" algn="l">
              <a:spcBef>
                <a:spcPts val="0"/>
              </a:spcBef>
              <a:spcAft>
                <a:spcPts val="0"/>
              </a:spcAft>
              <a:buClr>
                <a:schemeClr val="dk1"/>
              </a:buClr>
              <a:buSzPts val="1700"/>
              <a:buFont typeface="Metrophobic"/>
              <a:buChar char="●"/>
            </a:pPr>
            <a:r>
              <a:rPr lang="en">
                <a:solidFill>
                  <a:schemeClr val="dk1"/>
                </a:solidFill>
                <a:latin typeface="Calibri"/>
                <a:ea typeface="Calibri"/>
                <a:cs typeface="Calibri"/>
                <a:sym typeface="Calibri"/>
              </a:rPr>
              <a:t>The CNN model will be used for the extraction of the mel spectrograms.</a:t>
            </a:r>
            <a:endParaRPr>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Metrophobic"/>
              <a:buChar char="●"/>
            </a:pPr>
            <a:r>
              <a:rPr lang="en" sz="1500">
                <a:solidFill>
                  <a:schemeClr val="dk1"/>
                </a:solidFill>
                <a:latin typeface="Metrophobic"/>
                <a:ea typeface="Metrophobic"/>
                <a:cs typeface="Metrophobic"/>
                <a:sym typeface="Metrophobic"/>
              </a:rPr>
              <a:t>LTSM is used to handles time sensitive data, such as the length time in a song</a:t>
            </a:r>
            <a:endParaRPr sz="1500">
              <a:solidFill>
                <a:schemeClr val="dk1"/>
              </a:solidFill>
              <a:latin typeface="Metrophobic"/>
              <a:ea typeface="Metrophobic"/>
              <a:cs typeface="Metrophobic"/>
              <a:sym typeface="Metrophobic"/>
            </a:endParaRPr>
          </a:p>
        </p:txBody>
      </p:sp>
      <p:pic>
        <p:nvPicPr>
          <p:cNvPr id="400" name="Google Shape;400;p30"/>
          <p:cNvPicPr preferRelativeResize="0"/>
          <p:nvPr/>
        </p:nvPicPr>
        <p:blipFill>
          <a:blip r:embed="rId3">
            <a:alphaModFix/>
          </a:blip>
          <a:stretch>
            <a:fillRect/>
          </a:stretch>
        </p:blipFill>
        <p:spPr>
          <a:xfrm>
            <a:off x="4392725" y="1142225"/>
            <a:ext cx="4387800" cy="296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1"/>
          <p:cNvSpPr txBox="1"/>
          <p:nvPr>
            <p:ph type="title"/>
          </p:nvPr>
        </p:nvSpPr>
        <p:spPr>
          <a:xfrm>
            <a:off x="1281700" y="755625"/>
            <a:ext cx="1683600" cy="4110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700"/>
              <a:t>Methodology results:</a:t>
            </a:r>
            <a:r>
              <a:rPr lang="en" sz="2600"/>
              <a:t> </a:t>
            </a:r>
            <a:endParaRPr sz="2600"/>
          </a:p>
        </p:txBody>
      </p:sp>
      <p:pic>
        <p:nvPicPr>
          <p:cNvPr id="406" name="Google Shape;406;p31"/>
          <p:cNvPicPr preferRelativeResize="0"/>
          <p:nvPr/>
        </p:nvPicPr>
        <p:blipFill>
          <a:blip r:embed="rId3">
            <a:alphaModFix/>
          </a:blip>
          <a:stretch>
            <a:fillRect/>
          </a:stretch>
        </p:blipFill>
        <p:spPr>
          <a:xfrm>
            <a:off x="4979750" y="2228600"/>
            <a:ext cx="3732224" cy="2410350"/>
          </a:xfrm>
          <a:prstGeom prst="rect">
            <a:avLst/>
          </a:prstGeom>
          <a:noFill/>
          <a:ln>
            <a:noFill/>
          </a:ln>
        </p:spPr>
      </p:pic>
      <p:pic>
        <p:nvPicPr>
          <p:cNvPr id="407" name="Google Shape;407;p31"/>
          <p:cNvPicPr preferRelativeResize="0"/>
          <p:nvPr/>
        </p:nvPicPr>
        <p:blipFill>
          <a:blip r:embed="rId4">
            <a:alphaModFix/>
          </a:blip>
          <a:stretch>
            <a:fillRect/>
          </a:stretch>
        </p:blipFill>
        <p:spPr>
          <a:xfrm>
            <a:off x="3308100" y="420850"/>
            <a:ext cx="5242874" cy="1731900"/>
          </a:xfrm>
          <a:prstGeom prst="rect">
            <a:avLst/>
          </a:prstGeom>
          <a:noFill/>
          <a:ln>
            <a:noFill/>
          </a:ln>
        </p:spPr>
      </p:pic>
      <p:pic>
        <p:nvPicPr>
          <p:cNvPr id="408" name="Google Shape;408;p31"/>
          <p:cNvPicPr preferRelativeResize="0"/>
          <p:nvPr/>
        </p:nvPicPr>
        <p:blipFill>
          <a:blip r:embed="rId5">
            <a:alphaModFix/>
          </a:blip>
          <a:stretch>
            <a:fillRect/>
          </a:stretch>
        </p:blipFill>
        <p:spPr>
          <a:xfrm>
            <a:off x="1399344" y="2228600"/>
            <a:ext cx="3504031" cy="241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2"/>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500"/>
              <a:t>Experiments: Testing different Models</a:t>
            </a:r>
            <a:endParaRPr sz="2500"/>
          </a:p>
        </p:txBody>
      </p:sp>
      <p:grpSp>
        <p:nvGrpSpPr>
          <p:cNvPr id="414" name="Google Shape;414;p32"/>
          <p:cNvGrpSpPr/>
          <p:nvPr/>
        </p:nvGrpSpPr>
        <p:grpSpPr>
          <a:xfrm>
            <a:off x="723837" y="552000"/>
            <a:ext cx="1218671" cy="1640915"/>
            <a:chOff x="723837" y="552000"/>
            <a:chExt cx="1218671" cy="1640915"/>
          </a:xfrm>
        </p:grpSpPr>
        <p:sp>
          <p:nvSpPr>
            <p:cNvPr id="415" name="Google Shape;415;p32"/>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2"/>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2"/>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2"/>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2"/>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420" name="Google Shape;420;p32"/>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2"/>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422" name="Google Shape;422;p32"/>
            <p:cNvGrpSpPr/>
            <p:nvPr/>
          </p:nvGrpSpPr>
          <p:grpSpPr>
            <a:xfrm>
              <a:off x="729630" y="1968358"/>
              <a:ext cx="255615" cy="224557"/>
              <a:chOff x="6184139" y="1980808"/>
              <a:chExt cx="451696" cy="396814"/>
            </a:xfrm>
          </p:grpSpPr>
          <p:sp>
            <p:nvSpPr>
              <p:cNvPr id="423" name="Google Shape;423;p32"/>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32"/>
            <p:cNvGrpSpPr/>
            <p:nvPr/>
          </p:nvGrpSpPr>
          <p:grpSpPr>
            <a:xfrm>
              <a:off x="729630" y="975085"/>
              <a:ext cx="255615" cy="254967"/>
              <a:chOff x="6184139" y="1220827"/>
              <a:chExt cx="451696" cy="450552"/>
            </a:xfrm>
          </p:grpSpPr>
          <p:sp>
            <p:nvSpPr>
              <p:cNvPr id="426" name="Google Shape;426;p32"/>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2"/>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2"/>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32"/>
            <p:cNvGrpSpPr/>
            <p:nvPr/>
          </p:nvGrpSpPr>
          <p:grpSpPr>
            <a:xfrm>
              <a:off x="723837" y="1482615"/>
              <a:ext cx="267223" cy="233165"/>
              <a:chOff x="6908262" y="1240186"/>
              <a:chExt cx="472209" cy="412024"/>
            </a:xfrm>
          </p:grpSpPr>
          <p:sp>
            <p:nvSpPr>
              <p:cNvPr id="430" name="Google Shape;430;p32"/>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2"/>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2"/>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2"/>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2"/>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8" name="Google Shape;438;p32"/>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439" name="Google Shape;439;p32"/>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sp>
        <p:nvSpPr>
          <p:cNvPr id="440" name="Google Shape;440;p32"/>
          <p:cNvSpPr txBox="1"/>
          <p:nvPr/>
        </p:nvSpPr>
        <p:spPr>
          <a:xfrm>
            <a:off x="1779075" y="1788625"/>
            <a:ext cx="550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trophobic"/>
              <a:ea typeface="Metrophobic"/>
              <a:cs typeface="Metrophobic"/>
              <a:sym typeface="Metrophobic"/>
            </a:endParaRPr>
          </a:p>
        </p:txBody>
      </p:sp>
      <p:sp>
        <p:nvSpPr>
          <p:cNvPr id="441" name="Google Shape;441;p32"/>
          <p:cNvSpPr txBox="1"/>
          <p:nvPr/>
        </p:nvSpPr>
        <p:spPr>
          <a:xfrm>
            <a:off x="1291275" y="860850"/>
            <a:ext cx="131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etrophobic"/>
                <a:ea typeface="Metrophobic"/>
                <a:cs typeface="Metrophobic"/>
                <a:sym typeface="Metrophobic"/>
              </a:rPr>
              <a:t>Linear</a:t>
            </a:r>
            <a:r>
              <a:rPr lang="en">
                <a:solidFill>
                  <a:schemeClr val="dk1"/>
                </a:solidFill>
                <a:latin typeface="Metrophobic"/>
                <a:ea typeface="Metrophobic"/>
                <a:cs typeface="Metrophobic"/>
                <a:sym typeface="Metrophobic"/>
              </a:rPr>
              <a:t>:</a:t>
            </a:r>
            <a:endParaRPr>
              <a:solidFill>
                <a:schemeClr val="dk1"/>
              </a:solidFill>
              <a:latin typeface="Metrophobic"/>
              <a:ea typeface="Metrophobic"/>
              <a:cs typeface="Metrophobic"/>
              <a:sym typeface="Metrophobic"/>
            </a:endParaRPr>
          </a:p>
        </p:txBody>
      </p:sp>
      <p:pic>
        <p:nvPicPr>
          <p:cNvPr id="442" name="Google Shape;442;p32"/>
          <p:cNvPicPr preferRelativeResize="0"/>
          <p:nvPr/>
        </p:nvPicPr>
        <p:blipFill>
          <a:blip r:embed="rId3">
            <a:alphaModFix/>
          </a:blip>
          <a:stretch>
            <a:fillRect/>
          </a:stretch>
        </p:blipFill>
        <p:spPr>
          <a:xfrm>
            <a:off x="2695325" y="1097775"/>
            <a:ext cx="6023926" cy="610675"/>
          </a:xfrm>
          <a:prstGeom prst="rect">
            <a:avLst/>
          </a:prstGeom>
          <a:noFill/>
          <a:ln>
            <a:noFill/>
          </a:ln>
        </p:spPr>
      </p:pic>
      <p:pic>
        <p:nvPicPr>
          <p:cNvPr id="443" name="Google Shape;443;p32"/>
          <p:cNvPicPr preferRelativeResize="0"/>
          <p:nvPr/>
        </p:nvPicPr>
        <p:blipFill>
          <a:blip r:embed="rId4">
            <a:alphaModFix/>
          </a:blip>
          <a:stretch>
            <a:fillRect/>
          </a:stretch>
        </p:blipFill>
        <p:spPr>
          <a:xfrm>
            <a:off x="1692802" y="1932825"/>
            <a:ext cx="3386723" cy="2459499"/>
          </a:xfrm>
          <a:prstGeom prst="rect">
            <a:avLst/>
          </a:prstGeom>
          <a:noFill/>
          <a:ln>
            <a:noFill/>
          </a:ln>
        </p:spPr>
      </p:pic>
      <p:pic>
        <p:nvPicPr>
          <p:cNvPr id="444" name="Google Shape;444;p32"/>
          <p:cNvPicPr preferRelativeResize="0"/>
          <p:nvPr/>
        </p:nvPicPr>
        <p:blipFill>
          <a:blip r:embed="rId5">
            <a:alphaModFix/>
          </a:blip>
          <a:stretch>
            <a:fillRect/>
          </a:stretch>
        </p:blipFill>
        <p:spPr>
          <a:xfrm>
            <a:off x="5332274" y="1932825"/>
            <a:ext cx="3323849" cy="2459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3"/>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500"/>
              <a:t>Experiments: Testing different Models</a:t>
            </a:r>
            <a:endParaRPr sz="2500"/>
          </a:p>
        </p:txBody>
      </p:sp>
      <p:grpSp>
        <p:nvGrpSpPr>
          <p:cNvPr id="450" name="Google Shape;450;p33"/>
          <p:cNvGrpSpPr/>
          <p:nvPr/>
        </p:nvGrpSpPr>
        <p:grpSpPr>
          <a:xfrm>
            <a:off x="723837" y="552000"/>
            <a:ext cx="1218671" cy="1640915"/>
            <a:chOff x="723837" y="552000"/>
            <a:chExt cx="1218671" cy="1640915"/>
          </a:xfrm>
        </p:grpSpPr>
        <p:sp>
          <p:nvSpPr>
            <p:cNvPr id="451" name="Google Shape;451;p33"/>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456" name="Google Shape;456;p33"/>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3"/>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458" name="Google Shape;458;p33"/>
            <p:cNvGrpSpPr/>
            <p:nvPr/>
          </p:nvGrpSpPr>
          <p:grpSpPr>
            <a:xfrm>
              <a:off x="729630" y="1968358"/>
              <a:ext cx="255615" cy="224557"/>
              <a:chOff x="6184139" y="1980808"/>
              <a:chExt cx="451696" cy="396814"/>
            </a:xfrm>
          </p:grpSpPr>
          <p:sp>
            <p:nvSpPr>
              <p:cNvPr id="459" name="Google Shape;459;p33"/>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3"/>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33"/>
            <p:cNvGrpSpPr/>
            <p:nvPr/>
          </p:nvGrpSpPr>
          <p:grpSpPr>
            <a:xfrm>
              <a:off x="729630" y="975085"/>
              <a:ext cx="255615" cy="254967"/>
              <a:chOff x="6184139" y="1220827"/>
              <a:chExt cx="451696" cy="450552"/>
            </a:xfrm>
          </p:grpSpPr>
          <p:sp>
            <p:nvSpPr>
              <p:cNvPr id="462" name="Google Shape;462;p33"/>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3"/>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33"/>
            <p:cNvGrpSpPr/>
            <p:nvPr/>
          </p:nvGrpSpPr>
          <p:grpSpPr>
            <a:xfrm>
              <a:off x="723837" y="1482615"/>
              <a:ext cx="267223" cy="233165"/>
              <a:chOff x="6908262" y="1240186"/>
              <a:chExt cx="472209" cy="412024"/>
            </a:xfrm>
          </p:grpSpPr>
          <p:sp>
            <p:nvSpPr>
              <p:cNvPr id="466" name="Google Shape;466;p33"/>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3"/>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3"/>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3"/>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3"/>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3"/>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33"/>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33"/>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sp>
        <p:nvSpPr>
          <p:cNvPr id="476" name="Google Shape;476;p33"/>
          <p:cNvSpPr txBox="1"/>
          <p:nvPr/>
        </p:nvSpPr>
        <p:spPr>
          <a:xfrm>
            <a:off x="1779075" y="1788625"/>
            <a:ext cx="550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trophobic"/>
              <a:ea typeface="Metrophobic"/>
              <a:cs typeface="Metrophobic"/>
              <a:sym typeface="Metrophobic"/>
            </a:endParaRPr>
          </a:p>
        </p:txBody>
      </p:sp>
      <p:sp>
        <p:nvSpPr>
          <p:cNvPr id="477" name="Google Shape;477;p33"/>
          <p:cNvSpPr txBox="1"/>
          <p:nvPr/>
        </p:nvSpPr>
        <p:spPr>
          <a:xfrm>
            <a:off x="1291275" y="860850"/>
            <a:ext cx="131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etrophobic"/>
                <a:ea typeface="Metrophobic"/>
                <a:cs typeface="Metrophobic"/>
                <a:sym typeface="Metrophobic"/>
              </a:rPr>
              <a:t>CNN:</a:t>
            </a:r>
            <a:endParaRPr>
              <a:solidFill>
                <a:schemeClr val="dk1"/>
              </a:solidFill>
              <a:latin typeface="Metrophobic"/>
              <a:ea typeface="Metrophobic"/>
              <a:cs typeface="Metrophobic"/>
              <a:sym typeface="Metrophobic"/>
            </a:endParaRPr>
          </a:p>
        </p:txBody>
      </p:sp>
      <p:pic>
        <p:nvPicPr>
          <p:cNvPr id="478" name="Google Shape;478;p33"/>
          <p:cNvPicPr preferRelativeResize="0"/>
          <p:nvPr/>
        </p:nvPicPr>
        <p:blipFill>
          <a:blip r:embed="rId3">
            <a:alphaModFix/>
          </a:blip>
          <a:stretch>
            <a:fillRect/>
          </a:stretch>
        </p:blipFill>
        <p:spPr>
          <a:xfrm>
            <a:off x="5107600" y="1199926"/>
            <a:ext cx="3565850" cy="2837725"/>
          </a:xfrm>
          <a:prstGeom prst="rect">
            <a:avLst/>
          </a:prstGeom>
          <a:noFill/>
          <a:ln>
            <a:noFill/>
          </a:ln>
        </p:spPr>
      </p:pic>
      <p:pic>
        <p:nvPicPr>
          <p:cNvPr id="479" name="Google Shape;479;p33"/>
          <p:cNvPicPr preferRelativeResize="0"/>
          <p:nvPr/>
        </p:nvPicPr>
        <p:blipFill>
          <a:blip r:embed="rId4">
            <a:alphaModFix/>
          </a:blip>
          <a:stretch>
            <a:fillRect/>
          </a:stretch>
        </p:blipFill>
        <p:spPr>
          <a:xfrm>
            <a:off x="1291272" y="1199925"/>
            <a:ext cx="3710876" cy="2837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usic Subject for High School: Sharing Our Music Playlists! by Slidesgo">
  <a:themeElements>
    <a:clrScheme name="Simple Light">
      <a:dk1>
        <a:srgbClr val="FFFFFF"/>
      </a:dk1>
      <a:lt1>
        <a:srgbClr val="353445"/>
      </a:lt1>
      <a:dk2>
        <a:srgbClr val="FF6A92"/>
      </a:dk2>
      <a:lt2>
        <a:srgbClr val="00B76C"/>
      </a:lt2>
      <a:accent1>
        <a:srgbClr val="FFB600"/>
      </a:accent1>
      <a:accent2>
        <a:srgbClr val="282733"/>
      </a:accent2>
      <a:accent3>
        <a:srgbClr val="DCDEE2"/>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