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993174"/>
          </a:xfrm>
        </p:spPr>
        <p:txBody>
          <a:bodyPr>
            <a:normAutofit/>
          </a:bodyPr>
          <a:lstStyle/>
          <a:p>
            <a:r>
              <a:rPr lang="en-US" sz="7200" dirty="0"/>
              <a:t>Coffee Shop Analysis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95DF0A-D4BF-B32C-7EED-532A6CD9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4400" dirty="0"/>
              <a:t>The main objective of this project is to analyze retail sales data to gain actionable insights that will enhance the performance of the Coffee Shop.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BD28-09E5-5E1F-5337-E7BD745A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07" y="319177"/>
            <a:ext cx="10353762" cy="1078302"/>
          </a:xfrm>
        </p:spPr>
        <p:txBody>
          <a:bodyPr/>
          <a:lstStyle/>
          <a:p>
            <a:r>
              <a:rPr lang="en-US" dirty="0"/>
              <a:t>Recommended Analysis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D69D5-801E-5C03-D980-543404F2BBCB}"/>
              </a:ext>
            </a:extLst>
          </p:cNvPr>
          <p:cNvSpPr txBox="1"/>
          <p:nvPr/>
        </p:nvSpPr>
        <p:spPr>
          <a:xfrm>
            <a:off x="612475" y="1544128"/>
            <a:ext cx="109814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 How do sales vary by day of the week and hour of the day?</a:t>
            </a:r>
          </a:p>
          <a:p>
            <a:r>
              <a:rPr lang="en-US" sz="3600" dirty="0"/>
              <a:t>2. Are there any peak times for sales activity?</a:t>
            </a:r>
          </a:p>
          <a:p>
            <a:r>
              <a:rPr lang="en-US" sz="3600" dirty="0"/>
              <a:t>3. What is the total sales revenue for each month?</a:t>
            </a:r>
          </a:p>
          <a:p>
            <a:r>
              <a:rPr lang="en-US" sz="3600" dirty="0"/>
              <a:t>4. How do sales vary across different store locations?</a:t>
            </a:r>
          </a:p>
          <a:p>
            <a:r>
              <a:rPr lang="en-US" sz="3600" dirty="0"/>
              <a:t>5. What is the average price/order per person?</a:t>
            </a:r>
          </a:p>
          <a:p>
            <a:r>
              <a:rPr lang="en-US" sz="3600" dirty="0"/>
              <a:t>6. Which products are the best-selling in terms of quantity and revenue?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85018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11</TotalTime>
  <Words>109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Goudy Old Style</vt:lpstr>
      <vt:lpstr>Wingdings 2</vt:lpstr>
      <vt:lpstr>SlateVTI</vt:lpstr>
      <vt:lpstr>Coffee Shop Analysis</vt:lpstr>
      <vt:lpstr>Objective</vt:lpstr>
      <vt:lpstr>Recommended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yashanshi gupta</dc:creator>
  <cp:lastModifiedBy>yashanshi gupta</cp:lastModifiedBy>
  <cp:revision>1</cp:revision>
  <dcterms:created xsi:type="dcterms:W3CDTF">2025-09-05T14:22:45Z</dcterms:created>
  <dcterms:modified xsi:type="dcterms:W3CDTF">2025-09-05T14:34:35Z</dcterms:modified>
</cp:coreProperties>
</file>