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3" r:id="rId2"/>
    <p:sldMasterId id="2147483685" r:id="rId3"/>
    <p:sldMasterId id="2147483697" r:id="rId4"/>
    <p:sldMasterId id="2147483709" r:id="rId5"/>
    <p:sldMasterId id="2147483721" r:id="rId6"/>
    <p:sldMasterId id="2147483733" r:id="rId7"/>
  </p:sldMasterIdLst>
  <p:notesMasterIdLst>
    <p:notesMasterId r:id="rId28"/>
  </p:notesMasterIdLst>
  <p:sldIdLst>
    <p:sldId id="332" r:id="rId8"/>
    <p:sldId id="325" r:id="rId9"/>
    <p:sldId id="348" r:id="rId10"/>
    <p:sldId id="345" r:id="rId11"/>
    <p:sldId id="326" r:id="rId12"/>
    <p:sldId id="349" r:id="rId13"/>
    <p:sldId id="336" r:id="rId14"/>
    <p:sldId id="327" r:id="rId15"/>
    <p:sldId id="350" r:id="rId16"/>
    <p:sldId id="338" r:id="rId17"/>
    <p:sldId id="328" r:id="rId18"/>
    <p:sldId id="351" r:id="rId19"/>
    <p:sldId id="340" r:id="rId20"/>
    <p:sldId id="329" r:id="rId21"/>
    <p:sldId id="352" r:id="rId22"/>
    <p:sldId id="342" r:id="rId23"/>
    <p:sldId id="347" r:id="rId24"/>
    <p:sldId id="353" r:id="rId25"/>
    <p:sldId id="343" r:id="rId26"/>
    <p:sldId id="33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5992B-BFE2-433D-A63A-B3DC160AD552}" v="25" dt="2018-10-29T15:43:33.702"/>
    <p1510:client id="{9F16B27F-B31C-726C-CFE8-E28884554770}" v="32" dt="2018-10-29T20:02:00.793"/>
    <p1510:client id="{930E5A6F-7924-43B4-1C1F-CE565B539A1C}" v="1" dt="2018-10-29T12:56:10.943"/>
    <p1510:client id="{D813F7F0-D40C-93DF-BC1F-891319318120}" v="12" dt="2018-10-29T13:53:53.313"/>
    <p1510:client id="{47FFED60-876A-4886-9F8F-AD049C478920}" v="123" dt="2018-10-29T16:09:21.724"/>
    <p1510:client id="{45B45EA4-2C46-4FB5-852C-22804F619A93}" v="119" dt="2018-10-29T20:41:03.628"/>
    <p1510:client id="{F756BEAB-6DB3-1F86-2278-990F45C013D5}" v="78" dt="2018-10-29T20:12:36.417"/>
    <p1510:client id="{9907A7B6-B1AD-64D7-EB6F-B0E7C5DABCCD}" v="6" dt="2018-10-29T20:17:21.013"/>
    <p1510:client id="{15271E9C-1A7E-C1A8-FC2E-3B2453E22532}" v="707" dt="2018-10-29T16:11:51.782"/>
    <p1510:client id="{BBC8B024-30EA-BFFA-81EF-AC9C3D970016}" v="8" dt="2018-10-29T16:04:32.512"/>
    <p1510:client id="{27E5B018-7DE7-B41A-D06A-5FC01C728887}" v="1064" dt="2018-10-29T21:58:09.235"/>
    <p1510:client id="{20BDDE27-58FD-6964-8CF8-B539FAEC477A}" v="6" dt="2018-10-29T21:58:35.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b247b1a8d64918128106ce4f2fbc48b33b7c5c9eedb41d7580cdddf3aa0cda0::" providerId="AD" clId="Web-{782DB2FF-E4F7-CFD2-A8B6-C57D661CF603}"/>
    <pc:docChg chg="addSld delSld modSld sldOrd">
      <pc:chgData name="Guest User" userId="S::urn:spo:anon#2b247b1a8d64918128106ce4f2fbc48b33b7c5c9eedb41d7580cdddf3aa0cda0::" providerId="AD" clId="Web-{782DB2FF-E4F7-CFD2-A8B6-C57D661CF603}" dt="2018-10-28T21:39:17.861" v="876" actId="20577"/>
      <pc:docMkLst>
        <pc:docMk/>
      </pc:docMkLst>
      <pc:sldChg chg="addSp modSp">
        <pc:chgData name="Guest User" userId="S::urn:spo:anon#2b247b1a8d64918128106ce4f2fbc48b33b7c5c9eedb41d7580cdddf3aa0cda0::" providerId="AD" clId="Web-{782DB2FF-E4F7-CFD2-A8B6-C57D661CF603}" dt="2018-10-28T21:39:17.220" v="874" actId="20577"/>
        <pc:sldMkLst>
          <pc:docMk/>
          <pc:sldMk cId="3285620302" sldId="340"/>
        </pc:sldMkLst>
        <pc:spChg chg="mod">
          <ac:chgData name="Guest User" userId="S::urn:spo:anon#2b247b1a8d64918128106ce4f2fbc48b33b7c5c9eedb41d7580cdddf3aa0cda0::" providerId="AD" clId="Web-{782DB2FF-E4F7-CFD2-A8B6-C57D661CF603}" dt="2018-10-28T16:15:20.944" v="710" actId="20577"/>
          <ac:spMkLst>
            <pc:docMk/>
            <pc:sldMk cId="3285620302" sldId="340"/>
            <ac:spMk id="56322" creationId="{00000000-0000-0000-0000-000000000000}"/>
          </ac:spMkLst>
        </pc:spChg>
        <pc:spChg chg="mod">
          <ac:chgData name="Guest User" userId="S::urn:spo:anon#2b247b1a8d64918128106ce4f2fbc48b33b7c5c9eedb41d7580cdddf3aa0cda0::" providerId="AD" clId="Web-{782DB2FF-E4F7-CFD2-A8B6-C57D661CF603}" dt="2018-10-28T21:39:17.220" v="874" actId="20577"/>
          <ac:spMkLst>
            <pc:docMk/>
            <pc:sldMk cId="3285620302" sldId="340"/>
            <ac:spMk id="56323" creationId="{00000000-0000-0000-0000-000000000000}"/>
          </ac:spMkLst>
        </pc:spChg>
        <pc:picChg chg="add mod">
          <ac:chgData name="Guest User" userId="S::urn:spo:anon#2b247b1a8d64918128106ce4f2fbc48b33b7c5c9eedb41d7580cdddf3aa0cda0::" providerId="AD" clId="Web-{782DB2FF-E4F7-CFD2-A8B6-C57D661CF603}" dt="2018-10-28T16:19:33.845" v="871"/>
          <ac:picMkLst>
            <pc:docMk/>
            <pc:sldMk cId="3285620302" sldId="340"/>
            <ac:picMk id="2" creationId="{D377A12A-6972-473A-8FDE-F0C0649D451D}"/>
          </ac:picMkLst>
        </pc:picChg>
      </pc:sldChg>
      <pc:sldChg chg="addSp delSp modSp">
        <pc:chgData name="Guest User" userId="S::urn:spo:anon#2b247b1a8d64918128106ce4f2fbc48b33b7c5c9eedb41d7580cdddf3aa0cda0::" providerId="AD" clId="Web-{782DB2FF-E4F7-CFD2-A8B6-C57D661CF603}" dt="2018-10-28T15:03:04.191" v="682" actId="20577"/>
        <pc:sldMkLst>
          <pc:docMk/>
          <pc:sldMk cId="2459417510" sldId="342"/>
        </pc:sldMkLst>
        <pc:spChg chg="add mod">
          <ac:chgData name="Guest User" userId="S::urn:spo:anon#2b247b1a8d64918128106ce4f2fbc48b33b7c5c9eedb41d7580cdddf3aa0cda0::" providerId="AD" clId="Web-{782DB2FF-E4F7-CFD2-A8B6-C57D661CF603}" dt="2018-10-28T15:00:10.810" v="595" actId="20577"/>
          <ac:spMkLst>
            <pc:docMk/>
            <pc:sldMk cId="2459417510" sldId="342"/>
            <ac:spMk id="3" creationId="{FE1FD23D-D86E-4D59-86F6-D8812C1089BF}"/>
          </ac:spMkLst>
        </pc:spChg>
        <pc:spChg chg="add mod">
          <ac:chgData name="Guest User" userId="S::urn:spo:anon#2b247b1a8d64918128106ce4f2fbc48b33b7c5c9eedb41d7580cdddf3aa0cda0::" providerId="AD" clId="Web-{782DB2FF-E4F7-CFD2-A8B6-C57D661CF603}" dt="2018-10-28T15:03:04.191" v="682" actId="20577"/>
          <ac:spMkLst>
            <pc:docMk/>
            <pc:sldMk cId="2459417510" sldId="342"/>
            <ac:spMk id="5" creationId="{AA061B89-705E-4B98-843D-33B234F0B32F}"/>
          </ac:spMkLst>
        </pc:spChg>
        <pc:spChg chg="mod">
          <ac:chgData name="Guest User" userId="S::urn:spo:anon#2b247b1a8d64918128106ce4f2fbc48b33b7c5c9eedb41d7580cdddf3aa0cda0::" providerId="AD" clId="Web-{782DB2FF-E4F7-CFD2-A8B6-C57D661CF603}" dt="2018-10-28T14:38:08.793" v="468" actId="20577"/>
          <ac:spMkLst>
            <pc:docMk/>
            <pc:sldMk cId="2459417510" sldId="342"/>
            <ac:spMk id="56322" creationId="{00000000-0000-0000-0000-000000000000}"/>
          </ac:spMkLst>
        </pc:spChg>
        <pc:spChg chg="del mod">
          <ac:chgData name="Guest User" userId="S::urn:spo:anon#2b247b1a8d64918128106ce4f2fbc48b33b7c5c9eedb41d7580cdddf3aa0cda0::" providerId="AD" clId="Web-{782DB2FF-E4F7-CFD2-A8B6-C57D661CF603}" dt="2018-10-28T14:39:11.592" v="474"/>
          <ac:spMkLst>
            <pc:docMk/>
            <pc:sldMk cId="2459417510" sldId="342"/>
            <ac:spMk id="56323" creationId="{00000000-0000-0000-0000-000000000000}"/>
          </ac:spMkLst>
        </pc:spChg>
        <pc:picChg chg="add mod">
          <ac:chgData name="Guest User" userId="S::urn:spo:anon#2b247b1a8d64918128106ce4f2fbc48b33b7c5c9eedb41d7580cdddf3aa0cda0::" providerId="AD" clId="Web-{782DB2FF-E4F7-CFD2-A8B6-C57D661CF603}" dt="2018-10-28T14:39:30.346" v="477" actId="14100"/>
          <ac:picMkLst>
            <pc:docMk/>
            <pc:sldMk cId="2459417510" sldId="342"/>
            <ac:picMk id="2" creationId="{FE691F05-C1E7-4823-91C8-042F641ED251}"/>
          </ac:picMkLst>
        </pc:picChg>
        <pc:picChg chg="add mod ord">
          <ac:chgData name="Guest User" userId="S::urn:spo:anon#2b247b1a8d64918128106ce4f2fbc48b33b7c5c9eedb41d7580cdddf3aa0cda0::" providerId="AD" clId="Web-{782DB2FF-E4F7-CFD2-A8B6-C57D661CF603}" dt="2018-10-28T15:01:25.265" v="633" actId="1076"/>
          <ac:picMkLst>
            <pc:docMk/>
            <pc:sldMk cId="2459417510" sldId="342"/>
            <ac:picMk id="4" creationId="{A0A9A70F-0896-4C0A-BC6A-BAE3543B2097}"/>
          </ac:picMkLst>
        </pc:picChg>
      </pc:sldChg>
      <pc:sldChg chg="addSp delSp modSp ord">
        <pc:chgData name="Guest User" userId="S::urn:spo:anon#2b247b1a8d64918128106ce4f2fbc48b33b7c5c9eedb41d7580cdddf3aa0cda0::" providerId="AD" clId="Web-{782DB2FF-E4F7-CFD2-A8B6-C57D661CF603}" dt="2018-10-28T14:35:21.813" v="454"/>
        <pc:sldMkLst>
          <pc:docMk/>
          <pc:sldMk cId="2977809355" sldId="343"/>
        </pc:sldMkLst>
        <pc:spChg chg="add mod">
          <ac:chgData name="Guest User" userId="S::urn:spo:anon#2b247b1a8d64918128106ce4f2fbc48b33b7c5c9eedb41d7580cdddf3aa0cda0::" providerId="AD" clId="Web-{782DB2FF-E4F7-CFD2-A8B6-C57D661CF603}" dt="2018-10-28T14:31:45.191" v="452" actId="20577"/>
          <ac:spMkLst>
            <pc:docMk/>
            <pc:sldMk cId="2977809355" sldId="343"/>
            <ac:spMk id="14" creationId="{D22DAF2A-0D81-4943-A5D9-6895BBEE719C}"/>
          </ac:spMkLst>
        </pc:spChg>
        <pc:spChg chg="add mod">
          <ac:chgData name="Guest User" userId="S::urn:spo:anon#2b247b1a8d64918128106ce4f2fbc48b33b7c5c9eedb41d7580cdddf3aa0cda0::" providerId="AD" clId="Web-{782DB2FF-E4F7-CFD2-A8B6-C57D661CF603}" dt="2018-10-28T14:31:38.457" v="448" actId="20577"/>
          <ac:spMkLst>
            <pc:docMk/>
            <pc:sldMk cId="2977809355" sldId="343"/>
            <ac:spMk id="15" creationId="{159EB6F0-75BE-40F1-924A-BF6BC01EC970}"/>
          </ac:spMkLst>
        </pc:spChg>
        <pc:spChg chg="mod">
          <ac:chgData name="Guest User" userId="S::urn:spo:anon#2b247b1a8d64918128106ce4f2fbc48b33b7c5c9eedb41d7580cdddf3aa0cda0::" providerId="AD" clId="Web-{782DB2FF-E4F7-CFD2-A8B6-C57D661CF603}" dt="2018-10-28T14:11:05.356" v="190" actId="20577"/>
          <ac:spMkLst>
            <pc:docMk/>
            <pc:sldMk cId="2977809355" sldId="343"/>
            <ac:spMk id="56322" creationId="{00000000-0000-0000-0000-000000000000}"/>
          </ac:spMkLst>
        </pc:spChg>
        <pc:spChg chg="mod">
          <ac:chgData name="Guest User" userId="S::urn:spo:anon#2b247b1a8d64918128106ce4f2fbc48b33b7c5c9eedb41d7580cdddf3aa0cda0::" providerId="AD" clId="Web-{782DB2FF-E4F7-CFD2-A8B6-C57D661CF603}" dt="2018-10-28T14:12:21.610" v="216" actId="20577"/>
          <ac:spMkLst>
            <pc:docMk/>
            <pc:sldMk cId="2977809355" sldId="343"/>
            <ac:spMk id="56323" creationId="{00000000-0000-0000-0000-000000000000}"/>
          </ac:spMkLst>
        </pc:spChg>
        <pc:graphicFrameChg chg="add del mod modGraphic">
          <ac:chgData name="Guest User" userId="S::urn:spo:anon#2b247b1a8d64918128106ce4f2fbc48b33b7c5c9eedb41d7580cdddf3aa0cda0::" providerId="AD" clId="Web-{782DB2FF-E4F7-CFD2-A8B6-C57D661CF603}" dt="2018-10-28T14:04:28.177" v="9"/>
          <ac:graphicFrameMkLst>
            <pc:docMk/>
            <pc:sldMk cId="2977809355" sldId="343"/>
            <ac:graphicFrameMk id="2" creationId="{1C5CDF72-7548-47CA-9D10-1B7FC6A60A60}"/>
          </ac:graphicFrameMkLst>
        </pc:graphicFrameChg>
        <pc:picChg chg="add mod">
          <ac:chgData name="Guest User" userId="S::urn:spo:anon#2b247b1a8d64918128106ce4f2fbc48b33b7c5c9eedb41d7580cdddf3aa0cda0::" providerId="AD" clId="Web-{782DB2FF-E4F7-CFD2-A8B6-C57D661CF603}" dt="2018-10-28T14:29:19.201" v="331"/>
          <ac:picMkLst>
            <pc:docMk/>
            <pc:sldMk cId="2977809355" sldId="343"/>
            <ac:picMk id="8" creationId="{8A1CB821-747E-4BFE-AED5-853999CC9E4E}"/>
          </ac:picMkLst>
        </pc:picChg>
        <pc:picChg chg="add mod">
          <ac:chgData name="Guest User" userId="S::urn:spo:anon#2b247b1a8d64918128106ce4f2fbc48b33b7c5c9eedb41d7580cdddf3aa0cda0::" providerId="AD" clId="Web-{782DB2FF-E4F7-CFD2-A8B6-C57D661CF603}" dt="2018-10-28T14:08:52.999" v="147"/>
          <ac:picMkLst>
            <pc:docMk/>
            <pc:sldMk cId="2977809355" sldId="343"/>
            <ac:picMk id="10" creationId="{B031C5C6-C5CD-40C5-B42C-5E3454286693}"/>
          </ac:picMkLst>
        </pc:picChg>
        <pc:picChg chg="add mod">
          <ac:chgData name="Guest User" userId="S::urn:spo:anon#2b247b1a8d64918128106ce4f2fbc48b33b7c5c9eedb41d7580cdddf3aa0cda0::" providerId="AD" clId="Web-{782DB2FF-E4F7-CFD2-A8B6-C57D661CF603}" dt="2018-10-28T14:09:12.469" v="152" actId="1076"/>
          <ac:picMkLst>
            <pc:docMk/>
            <pc:sldMk cId="2977809355" sldId="343"/>
            <ac:picMk id="12" creationId="{53C2F657-6362-4DEE-B483-0F75A4A26C1B}"/>
          </ac:picMkLst>
        </pc:picChg>
      </pc:sldChg>
      <pc:sldChg chg="modSp">
        <pc:chgData name="Guest User" userId="S::urn:spo:anon#2b247b1a8d64918128106ce4f2fbc48b33b7c5c9eedb41d7580cdddf3aa0cda0::" providerId="AD" clId="Web-{782DB2FF-E4F7-CFD2-A8B6-C57D661CF603}" dt="2018-10-28T14:36:47.181" v="459" actId="20577"/>
        <pc:sldMkLst>
          <pc:docMk/>
          <pc:sldMk cId="1087961553" sldId="344"/>
        </pc:sldMkLst>
        <pc:spChg chg="mod">
          <ac:chgData name="Guest User" userId="S::urn:spo:anon#2b247b1a8d64918128106ce4f2fbc48b33b7c5c9eedb41d7580cdddf3aa0cda0::" providerId="AD" clId="Web-{782DB2FF-E4F7-CFD2-A8B6-C57D661CF603}" dt="2018-10-28T14:36:47.181" v="459" actId="20577"/>
          <ac:spMkLst>
            <pc:docMk/>
            <pc:sldMk cId="1087961553" sldId="344"/>
            <ac:spMk id="56323" creationId="{00000000-0000-0000-0000-000000000000}"/>
          </ac:spMkLst>
        </pc:spChg>
      </pc:sldChg>
      <pc:sldChg chg="add del replId">
        <pc:chgData name="Guest User" userId="S::urn:spo:anon#2b247b1a8d64918128106ce4f2fbc48b33b7c5c9eedb41d7580cdddf3aa0cda0::" providerId="AD" clId="Web-{782DB2FF-E4F7-CFD2-A8B6-C57D661CF603}" dt="2018-10-28T14:01:56.133" v="1"/>
        <pc:sldMkLst>
          <pc:docMk/>
          <pc:sldMk cId="257360477" sldId="347"/>
        </pc:sldMkLst>
      </pc:sldChg>
    </pc:docChg>
  </pc:docChgLst>
  <pc:docChgLst>
    <pc:chgData name="Shuang Zhang" userId="S::dsb18114@uni.strath.ac.uk::e2165979-1861-469c-b927-fceea98e9ff5" providerId="AD" clId="Web-{0518BF42-6CFE-E544-52D4-281202E9062D}"/>
    <pc:docChg chg="addSld delSld modSld">
      <pc:chgData name="Shuang Zhang" userId="S::dsb18114@uni.strath.ac.uk::e2165979-1861-469c-b927-fceea98e9ff5" providerId="AD" clId="Web-{0518BF42-6CFE-E544-52D4-281202E9062D}" dt="2018-10-29T11:05:48.043" v="13"/>
      <pc:docMkLst>
        <pc:docMk/>
      </pc:docMkLst>
      <pc:sldChg chg="addSp delSp modSp mod setBg">
        <pc:chgData name="Shuang Zhang" userId="S::dsb18114@uni.strath.ac.uk::e2165979-1861-469c-b927-fceea98e9ff5" providerId="AD" clId="Web-{0518BF42-6CFE-E544-52D4-281202E9062D}" dt="2018-10-29T11:05:48.043" v="13"/>
        <pc:sldMkLst>
          <pc:docMk/>
          <pc:sldMk cId="2998893041" sldId="338"/>
        </pc:sldMkLst>
        <pc:spChg chg="add del">
          <ac:chgData name="Shuang Zhang" userId="S::dsb18114@uni.strath.ac.uk::e2165979-1861-469c-b927-fceea98e9ff5" providerId="AD" clId="Web-{0518BF42-6CFE-E544-52D4-281202E9062D}" dt="2018-10-29T11:05:48.043" v="13"/>
          <ac:spMkLst>
            <pc:docMk/>
            <pc:sldMk cId="2998893041" sldId="338"/>
            <ac:spMk id="71" creationId="{823AC064-BC96-4F32-8AE1-B2FD38754823}"/>
          </ac:spMkLst>
        </pc:spChg>
        <pc:spChg chg="mod">
          <ac:chgData name="Shuang Zhang" userId="S::dsb18114@uni.strath.ac.uk::e2165979-1861-469c-b927-fceea98e9ff5" providerId="AD" clId="Web-{0518BF42-6CFE-E544-52D4-281202E9062D}" dt="2018-10-29T11:05:48.043" v="13"/>
          <ac:spMkLst>
            <pc:docMk/>
            <pc:sldMk cId="2998893041" sldId="338"/>
            <ac:spMk id="56322" creationId="{00000000-0000-0000-0000-000000000000}"/>
          </ac:spMkLst>
        </pc:spChg>
        <pc:picChg chg="add mod">
          <ac:chgData name="Shuang Zhang" userId="S::dsb18114@uni.strath.ac.uk::e2165979-1861-469c-b927-fceea98e9ff5" providerId="AD" clId="Web-{0518BF42-6CFE-E544-52D4-281202E9062D}" dt="2018-10-29T11:05:48.043" v="13"/>
          <ac:picMkLst>
            <pc:docMk/>
            <pc:sldMk cId="2998893041" sldId="338"/>
            <ac:picMk id="2" creationId="{0063B134-DF9F-4FD1-B2EC-98A206F004E7}"/>
          </ac:picMkLst>
        </pc:picChg>
        <pc:picChg chg="mod ord">
          <ac:chgData name="Shuang Zhang" userId="S::dsb18114@uni.strath.ac.uk::e2165979-1861-469c-b927-fceea98e9ff5" providerId="AD" clId="Web-{0518BF42-6CFE-E544-52D4-281202E9062D}" dt="2018-10-29T11:05:48.043" v="13"/>
          <ac:picMkLst>
            <pc:docMk/>
            <pc:sldMk cId="2998893041" sldId="338"/>
            <ac:picMk id="6" creationId="{03C48238-00CC-48E9-99B0-107B5672EAA2}"/>
          </ac:picMkLst>
        </pc:picChg>
        <pc:cxnChg chg="add del">
          <ac:chgData name="Shuang Zhang" userId="S::dsb18114@uni.strath.ac.uk::e2165979-1861-469c-b927-fceea98e9ff5" providerId="AD" clId="Web-{0518BF42-6CFE-E544-52D4-281202E9062D}" dt="2018-10-29T11:05:48.043" v="13"/>
          <ac:cxnSpMkLst>
            <pc:docMk/>
            <pc:sldMk cId="2998893041" sldId="338"/>
            <ac:cxnSpMk id="73" creationId="{7E7C77BC-7138-40B1-A15B-20F57A494629}"/>
          </ac:cxnSpMkLst>
        </pc:cxnChg>
        <pc:cxnChg chg="add del">
          <ac:chgData name="Shuang Zhang" userId="S::dsb18114@uni.strath.ac.uk::e2165979-1861-469c-b927-fceea98e9ff5" providerId="AD" clId="Web-{0518BF42-6CFE-E544-52D4-281202E9062D}" dt="2018-10-29T11:05:48.043" v="13"/>
          <ac:cxnSpMkLst>
            <pc:docMk/>
            <pc:sldMk cId="2998893041" sldId="338"/>
            <ac:cxnSpMk id="75" creationId="{DB146403-F3D6-484B-B2ED-97F9565D0370}"/>
          </ac:cxnSpMkLst>
        </pc:cxnChg>
      </pc:sldChg>
      <pc:sldChg chg="addSp delSp modSp">
        <pc:chgData name="Shuang Zhang" userId="S::dsb18114@uni.strath.ac.uk::e2165979-1861-469c-b927-fceea98e9ff5" providerId="AD" clId="Web-{0518BF42-6CFE-E544-52D4-281202E9062D}" dt="2018-10-29T11:01:46.279" v="9"/>
        <pc:sldMkLst>
          <pc:docMk/>
          <pc:sldMk cId="2643344973" sldId="345"/>
        </pc:sldMkLst>
        <pc:spChg chg="add del mod">
          <ac:chgData name="Shuang Zhang" userId="S::dsb18114@uni.strath.ac.uk::e2165979-1861-469c-b927-fceea98e9ff5" providerId="AD" clId="Web-{0518BF42-6CFE-E544-52D4-281202E9062D}" dt="2018-10-29T11:00:54.326" v="5"/>
          <ac:spMkLst>
            <pc:docMk/>
            <pc:sldMk cId="2643344973" sldId="345"/>
            <ac:spMk id="2" creationId="{92DDC52F-1D6F-46CE-9D90-0EAE51EA9C73}"/>
          </ac:spMkLst>
        </pc:spChg>
        <pc:picChg chg="add mod">
          <ac:chgData name="Shuang Zhang" userId="S::dsb18114@uni.strath.ac.uk::e2165979-1861-469c-b927-fceea98e9ff5" providerId="AD" clId="Web-{0518BF42-6CFE-E544-52D4-281202E9062D}" dt="2018-10-29T11:01:46.279" v="9"/>
          <ac:picMkLst>
            <pc:docMk/>
            <pc:sldMk cId="2643344973" sldId="345"/>
            <ac:picMk id="3" creationId="{59FB6344-C2E4-413D-B2E1-AC68D8101A8F}"/>
          </ac:picMkLst>
        </pc:picChg>
      </pc:sldChg>
      <pc:sldChg chg="add del replId">
        <pc:chgData name="Shuang Zhang" userId="S::dsb18114@uni.strath.ac.uk::e2165979-1861-469c-b927-fceea98e9ff5" providerId="AD" clId="Web-{0518BF42-6CFE-E544-52D4-281202E9062D}" dt="2018-10-29T11:00:33.513" v="1"/>
        <pc:sldMkLst>
          <pc:docMk/>
          <pc:sldMk cId="2042700939" sldId="347"/>
        </pc:sldMkLst>
      </pc:sldChg>
    </pc:docChg>
  </pc:docChgLst>
  <pc:docChgLst>
    <pc:chgData name="Filip Mlsna" userId="S::rtb18180@uni.strath.ac.uk::ad0dfce5-97a4-4bae-a393-7b74e7d8acda" providerId="AD" clId="Web-{F756BEAB-6DB3-1F86-2278-990F45C013D5}"/>
    <pc:docChg chg="modSld">
      <pc:chgData name="Filip Mlsna" userId="S::rtb18180@uni.strath.ac.uk::ad0dfce5-97a4-4bae-a393-7b74e7d8acda" providerId="AD" clId="Web-{F756BEAB-6DB3-1F86-2278-990F45C013D5}" dt="2018-10-29T20:12:36.417" v="77" actId="20577"/>
      <pc:docMkLst>
        <pc:docMk/>
      </pc:docMkLst>
      <pc:sldChg chg="modSp">
        <pc:chgData name="Filip Mlsna" userId="S::rtb18180@uni.strath.ac.uk::ad0dfce5-97a4-4bae-a393-7b74e7d8acda" providerId="AD" clId="Web-{F756BEAB-6DB3-1F86-2278-990F45C013D5}" dt="2018-10-29T20:10:21.402" v="5" actId="20577"/>
        <pc:sldMkLst>
          <pc:docMk/>
          <pc:sldMk cId="2542451466" sldId="326"/>
        </pc:sldMkLst>
        <pc:spChg chg="mod">
          <ac:chgData name="Filip Mlsna" userId="S::rtb18180@uni.strath.ac.uk::ad0dfce5-97a4-4bae-a393-7b74e7d8acda" providerId="AD" clId="Web-{F756BEAB-6DB3-1F86-2278-990F45C013D5}" dt="2018-10-29T20:10:21.402" v="5" actId="20577"/>
          <ac:spMkLst>
            <pc:docMk/>
            <pc:sldMk cId="2542451466" sldId="326"/>
            <ac:spMk id="13" creationId="{8A3E0581-259C-4F76-96E1-4E7323043851}"/>
          </ac:spMkLst>
        </pc:spChg>
      </pc:sldChg>
      <pc:sldChg chg="modSp">
        <pc:chgData name="Filip Mlsna" userId="S::rtb18180@uni.strath.ac.uk::ad0dfce5-97a4-4bae-a393-7b74e7d8acda" providerId="AD" clId="Web-{F756BEAB-6DB3-1F86-2278-990F45C013D5}" dt="2018-10-29T20:12:36.417" v="76" actId="20577"/>
        <pc:sldMkLst>
          <pc:docMk/>
          <pc:sldMk cId="3344346019" sldId="347"/>
        </pc:sldMkLst>
        <pc:spChg chg="mod">
          <ac:chgData name="Filip Mlsna" userId="S::rtb18180@uni.strath.ac.uk::ad0dfce5-97a4-4bae-a393-7b74e7d8acda" providerId="AD" clId="Web-{F756BEAB-6DB3-1F86-2278-990F45C013D5}" dt="2018-10-29T20:12:36.417" v="76" actId="20577"/>
          <ac:spMkLst>
            <pc:docMk/>
            <pc:sldMk cId="3344346019" sldId="347"/>
            <ac:spMk id="9" creationId="{E5A791C8-02C6-4E99-8061-09BADEBA78C6}"/>
          </ac:spMkLst>
        </pc:spChg>
      </pc:sldChg>
    </pc:docChg>
  </pc:docChgLst>
  <pc:docChgLst>
    <pc:chgData name="Connor Byers" userId="S::rgb18193@uni.strath.ac.uk::9a04a723-fc84-4103-a591-711f8aa40a47" providerId="AD" clId="Web-{CDB962BE-2180-79EC-8CF6-DA4207026E61}"/>
    <pc:docChg chg="modSld">
      <pc:chgData name="Connor Byers" userId="S::rgb18193@uni.strath.ac.uk::9a04a723-fc84-4103-a591-711f8aa40a47" providerId="AD" clId="Web-{CDB962BE-2180-79EC-8CF6-DA4207026E61}" dt="2018-10-29T19:13:14.938" v="1"/>
      <pc:docMkLst>
        <pc:docMk/>
      </pc:docMkLst>
      <pc:sldChg chg="addSp delSp modSp">
        <pc:chgData name="Connor Byers" userId="S::rgb18193@uni.strath.ac.uk::9a04a723-fc84-4103-a591-711f8aa40a47" providerId="AD" clId="Web-{CDB962BE-2180-79EC-8CF6-DA4207026E61}" dt="2018-10-29T19:13:14.938" v="1"/>
        <pc:sldMkLst>
          <pc:docMk/>
          <pc:sldMk cId="1936444525" sldId="346"/>
        </pc:sldMkLst>
        <pc:picChg chg="add del mod">
          <ac:chgData name="Connor Byers" userId="S::rgb18193@uni.strath.ac.uk::9a04a723-fc84-4103-a591-711f8aa40a47" providerId="AD" clId="Web-{CDB962BE-2180-79EC-8CF6-DA4207026E61}" dt="2018-10-29T19:13:14.938" v="1"/>
          <ac:picMkLst>
            <pc:docMk/>
            <pc:sldMk cId="1936444525" sldId="346"/>
            <ac:picMk id="2" creationId="{682287F7-EEF5-4FAF-A808-7A3CE9E8ACC3}"/>
          </ac:picMkLst>
        </pc:picChg>
      </pc:sldChg>
    </pc:docChg>
  </pc:docChgLst>
  <pc:docChgLst>
    <pc:chgData name="Guest User" userId="S::urn:spo:anon#2b247b1a8d64918128106ce4f2fbc48b33b7c5c9eedb41d7580cdddf3aa0cda0::" providerId="AD" clId="Web-{15271E9C-1A7E-C1A8-FC2E-3B2453E22532}"/>
    <pc:docChg chg="modSld">
      <pc:chgData name="Guest User" userId="S::urn:spo:anon#2b247b1a8d64918128106ce4f2fbc48b33b7c5c9eedb41d7580cdddf3aa0cda0::" providerId="AD" clId="Web-{15271E9C-1A7E-C1A8-FC2E-3B2453E22532}" dt="2018-10-29T16:11:51.782" v="991" actId="20577"/>
      <pc:docMkLst>
        <pc:docMk/>
      </pc:docMkLst>
      <pc:sldChg chg="modSp">
        <pc:chgData name="Guest User" userId="S::urn:spo:anon#2b247b1a8d64918128106ce4f2fbc48b33b7c5c9eedb41d7580cdddf3aa0cda0::" providerId="AD" clId="Web-{15271E9C-1A7E-C1A8-FC2E-3B2453E22532}" dt="2018-10-29T16:11:51.782" v="990" actId="20577"/>
        <pc:sldMkLst>
          <pc:docMk/>
          <pc:sldMk cId="3312744777" sldId="331"/>
        </pc:sldMkLst>
        <pc:spChg chg="mod">
          <ac:chgData name="Guest User" userId="S::urn:spo:anon#2b247b1a8d64918128106ce4f2fbc48b33b7c5c9eedb41d7580cdddf3aa0cda0::" providerId="AD" clId="Web-{15271E9C-1A7E-C1A8-FC2E-3B2453E22532}" dt="2018-10-29T16:11:51.782" v="990" actId="20577"/>
          <ac:spMkLst>
            <pc:docMk/>
            <pc:sldMk cId="3312744777" sldId="331"/>
            <ac:spMk id="56323" creationId="{00000000-0000-0000-0000-000000000000}"/>
          </ac:spMkLst>
        </pc:spChg>
      </pc:sldChg>
      <pc:sldChg chg="addSp modSp">
        <pc:chgData name="Guest User" userId="S::urn:spo:anon#2b247b1a8d64918128106ce4f2fbc48b33b7c5c9eedb41d7580cdddf3aa0cda0::" providerId="AD" clId="Web-{15271E9C-1A7E-C1A8-FC2E-3B2453E22532}" dt="2018-10-29T15:24:51.638" v="442" actId="20577"/>
        <pc:sldMkLst>
          <pc:docMk/>
          <pc:sldMk cId="3285620302" sldId="340"/>
        </pc:sldMkLst>
        <pc:spChg chg="add mod">
          <ac:chgData name="Guest User" userId="S::urn:spo:anon#2b247b1a8d64918128106ce4f2fbc48b33b7c5c9eedb41d7580cdddf3aa0cda0::" providerId="AD" clId="Web-{15271E9C-1A7E-C1A8-FC2E-3B2453E22532}" dt="2018-10-29T15:24:51.638" v="442" actId="20577"/>
          <ac:spMkLst>
            <pc:docMk/>
            <pc:sldMk cId="3285620302" sldId="340"/>
            <ac:spMk id="5" creationId="{F6988102-68FF-4612-ACAA-F9444E01F9FB}"/>
          </ac:spMkLst>
        </pc:spChg>
        <pc:spChg chg="mod">
          <ac:chgData name="Guest User" userId="S::urn:spo:anon#2b247b1a8d64918128106ce4f2fbc48b33b7c5c9eedb41d7580cdddf3aa0cda0::" providerId="AD" clId="Web-{15271E9C-1A7E-C1A8-FC2E-3B2453E22532}" dt="2018-10-29T15:19:15.250" v="21" actId="20577"/>
          <ac:spMkLst>
            <pc:docMk/>
            <pc:sldMk cId="3285620302" sldId="340"/>
            <ac:spMk id="56323" creationId="{00000000-0000-0000-0000-000000000000}"/>
          </ac:spMkLst>
        </pc:spChg>
        <pc:picChg chg="mod">
          <ac:chgData name="Guest User" userId="S::urn:spo:anon#2b247b1a8d64918128106ce4f2fbc48b33b7c5c9eedb41d7580cdddf3aa0cda0::" providerId="AD" clId="Web-{15271E9C-1A7E-C1A8-FC2E-3B2453E22532}" dt="2018-10-29T15:19:03.578" v="18" actId="1076"/>
          <ac:picMkLst>
            <pc:docMk/>
            <pc:sldMk cId="3285620302" sldId="340"/>
            <ac:picMk id="2" creationId="{D377A12A-6972-473A-8FDE-F0C0649D451D}"/>
          </ac:picMkLst>
        </pc:picChg>
        <pc:picChg chg="add mod">
          <ac:chgData name="Guest User" userId="S::urn:spo:anon#2b247b1a8d64918128106ce4f2fbc48b33b7c5c9eedb41d7580cdddf3aa0cda0::" providerId="AD" clId="Web-{15271E9C-1A7E-C1A8-FC2E-3B2453E22532}" dt="2018-10-29T15:18:36.860" v="3" actId="1076"/>
          <ac:picMkLst>
            <pc:docMk/>
            <pc:sldMk cId="3285620302" sldId="340"/>
            <ac:picMk id="3" creationId="{8C5EAD11-5E03-404E-A634-0455D05DAB87}"/>
          </ac:picMkLst>
        </pc:picChg>
      </pc:sldChg>
    </pc:docChg>
  </pc:docChgLst>
  <pc:docChgLst>
    <pc:chgData name="Guest User" userId="S::urn:spo:anon#e4069b65c260e810e32d4b0160699cf5eac9d3c7956f4cb37ce80e71a1435a1d::" providerId="AD" clId="Web-{45B45EA4-2C46-4FB5-852C-22804F619A93}"/>
    <pc:docChg chg="modSld">
      <pc:chgData name="Guest User" userId="S::urn:spo:anon#e4069b65c260e810e32d4b0160699cf5eac9d3c7956f4cb37ce80e71a1435a1d::" providerId="AD" clId="Web-{45B45EA4-2C46-4FB5-852C-22804F619A93}" dt="2018-10-29T20:41:03.628" v="129" actId="20577"/>
      <pc:docMkLst>
        <pc:docMk/>
      </pc:docMkLst>
      <pc:sldChg chg="modSp">
        <pc:chgData name="Guest User" userId="S::urn:spo:anon#e4069b65c260e810e32d4b0160699cf5eac9d3c7956f4cb37ce80e71a1435a1d::" providerId="AD" clId="Web-{45B45EA4-2C46-4FB5-852C-22804F619A93}" dt="2018-10-29T19:59:20.804" v="48" actId="20577"/>
        <pc:sldMkLst>
          <pc:docMk/>
          <pc:sldMk cId="2712626711" sldId="325"/>
        </pc:sldMkLst>
        <pc:spChg chg="mod">
          <ac:chgData name="Guest User" userId="S::urn:spo:anon#e4069b65c260e810e32d4b0160699cf5eac9d3c7956f4cb37ce80e71a1435a1d::" providerId="AD" clId="Web-{45B45EA4-2C46-4FB5-852C-22804F619A93}" dt="2018-10-29T19:59:20.804" v="48" actId="20577"/>
          <ac:spMkLst>
            <pc:docMk/>
            <pc:sldMk cId="2712626711" sldId="325"/>
            <ac:spMk id="3" creationId="{A8657301-DC77-4D44-9696-079E490D23EE}"/>
          </ac:spMkLst>
        </pc:spChg>
      </pc:sldChg>
      <pc:sldChg chg="addSp delSp modSp">
        <pc:chgData name="Guest User" userId="S::urn:spo:anon#e4069b65c260e810e32d4b0160699cf5eac9d3c7956f4cb37ce80e71a1435a1d::" providerId="AD" clId="Web-{45B45EA4-2C46-4FB5-852C-22804F619A93}" dt="2018-10-29T20:28:19.304" v="58" actId="14100"/>
        <pc:sldMkLst>
          <pc:docMk/>
          <pc:sldMk cId="2542451466" sldId="326"/>
        </pc:sldMkLst>
        <pc:picChg chg="add mod">
          <ac:chgData name="Guest User" userId="S::urn:spo:anon#e4069b65c260e810e32d4b0160699cf5eac9d3c7956f4cb37ce80e71a1435a1d::" providerId="AD" clId="Web-{45B45EA4-2C46-4FB5-852C-22804F619A93}" dt="2018-10-29T20:28:19.304" v="58" actId="14100"/>
          <ac:picMkLst>
            <pc:docMk/>
            <pc:sldMk cId="2542451466" sldId="326"/>
            <ac:picMk id="3" creationId="{F991ACDA-58BB-48CC-B0D2-1306F111150B}"/>
          </ac:picMkLst>
        </pc:picChg>
        <pc:picChg chg="del mod">
          <ac:chgData name="Guest User" userId="S::urn:spo:anon#e4069b65c260e810e32d4b0160699cf5eac9d3c7956f4cb37ce80e71a1435a1d::" providerId="AD" clId="Web-{45B45EA4-2C46-4FB5-852C-22804F619A93}" dt="2018-10-29T20:26:30.461" v="51"/>
          <ac:picMkLst>
            <pc:docMk/>
            <pc:sldMk cId="2542451466" sldId="326"/>
            <ac:picMk id="6" creationId="{94FF80CA-B484-4A54-A9B0-4D09C60554BC}"/>
          </ac:picMkLst>
        </pc:picChg>
      </pc:sldChg>
      <pc:sldChg chg="addSp delSp modSp">
        <pc:chgData name="Guest User" userId="S::urn:spo:anon#e4069b65c260e810e32d4b0160699cf5eac9d3c7956f4cb37ce80e71a1435a1d::" providerId="AD" clId="Web-{45B45EA4-2C46-4FB5-852C-22804F619A93}" dt="2018-10-29T20:29:14.601" v="61" actId="1076"/>
        <pc:sldMkLst>
          <pc:docMk/>
          <pc:sldMk cId="875078602" sldId="327"/>
        </pc:sldMkLst>
        <pc:picChg chg="add mod">
          <ac:chgData name="Guest User" userId="S::urn:spo:anon#e4069b65c260e810e32d4b0160699cf5eac9d3c7956f4cb37ce80e71a1435a1d::" providerId="AD" clId="Web-{45B45EA4-2C46-4FB5-852C-22804F619A93}" dt="2018-10-29T20:29:14.601" v="61" actId="1076"/>
          <ac:picMkLst>
            <pc:docMk/>
            <pc:sldMk cId="875078602" sldId="327"/>
            <ac:picMk id="2" creationId="{944C20D2-9718-4E8B-9BCC-5199BCD4D2E0}"/>
          </ac:picMkLst>
        </pc:picChg>
        <pc:picChg chg="del">
          <ac:chgData name="Guest User" userId="S::urn:spo:anon#e4069b65c260e810e32d4b0160699cf5eac9d3c7956f4cb37ce80e71a1435a1d::" providerId="AD" clId="Web-{45B45EA4-2C46-4FB5-852C-22804F619A93}" dt="2018-10-29T20:00:13.023" v="50"/>
          <ac:picMkLst>
            <pc:docMk/>
            <pc:sldMk cId="875078602" sldId="327"/>
            <ac:picMk id="8" creationId="{07746FD9-3235-400D-9D7F-5F5AC0BA8C1B}"/>
          </ac:picMkLst>
        </pc:picChg>
      </pc:sldChg>
      <pc:sldChg chg="addSp delSp modSp">
        <pc:chgData name="Guest User" userId="S::urn:spo:anon#e4069b65c260e810e32d4b0160699cf5eac9d3c7956f4cb37ce80e71a1435a1d::" providerId="AD" clId="Web-{45B45EA4-2C46-4FB5-852C-22804F619A93}" dt="2018-10-29T20:38:41.785" v="106" actId="14100"/>
        <pc:sldMkLst>
          <pc:docMk/>
          <pc:sldMk cId="3474759925" sldId="328"/>
        </pc:sldMkLst>
        <pc:picChg chg="add mod">
          <ac:chgData name="Guest User" userId="S::urn:spo:anon#e4069b65c260e810e32d4b0160699cf5eac9d3c7956f4cb37ce80e71a1435a1d::" providerId="AD" clId="Web-{45B45EA4-2C46-4FB5-852C-22804F619A93}" dt="2018-10-29T20:38:22.504" v="99" actId="1076"/>
          <ac:picMkLst>
            <pc:docMk/>
            <pc:sldMk cId="3474759925" sldId="328"/>
            <ac:picMk id="3" creationId="{CA12E28F-1BBE-44CE-A722-F5C8835EFF4C}"/>
          </ac:picMkLst>
        </pc:picChg>
        <pc:picChg chg="add mod">
          <ac:chgData name="Guest User" userId="S::urn:spo:anon#e4069b65c260e810e32d4b0160699cf5eac9d3c7956f4cb37ce80e71a1435a1d::" providerId="AD" clId="Web-{45B45EA4-2C46-4FB5-852C-22804F619A93}" dt="2018-10-29T20:38:35.457" v="104" actId="14100"/>
          <ac:picMkLst>
            <pc:docMk/>
            <pc:sldMk cId="3474759925" sldId="328"/>
            <ac:picMk id="5" creationId="{F2F0CF62-C8B0-4D86-8FD1-1D129B80BEAF}"/>
          </ac:picMkLst>
        </pc:picChg>
        <pc:picChg chg="add mod">
          <ac:chgData name="Guest User" userId="S::urn:spo:anon#e4069b65c260e810e32d4b0160699cf5eac9d3c7956f4cb37ce80e71a1435a1d::" providerId="AD" clId="Web-{45B45EA4-2C46-4FB5-852C-22804F619A93}" dt="2018-10-29T20:38:41.785" v="106" actId="14100"/>
          <ac:picMkLst>
            <pc:docMk/>
            <pc:sldMk cId="3474759925" sldId="328"/>
            <ac:picMk id="7" creationId="{5CE6A32F-0C9F-44BB-B578-4D463E92CBA0}"/>
          </ac:picMkLst>
        </pc:picChg>
        <pc:picChg chg="del mod">
          <ac:chgData name="Guest User" userId="S::urn:spo:anon#e4069b65c260e810e32d4b0160699cf5eac9d3c7956f4cb37ce80e71a1435a1d::" providerId="AD" clId="Web-{45B45EA4-2C46-4FB5-852C-22804F619A93}" dt="2018-10-29T20:31:04.131" v="64"/>
          <ac:picMkLst>
            <pc:docMk/>
            <pc:sldMk cId="3474759925" sldId="328"/>
            <ac:picMk id="11" creationId="{169A26E2-0E2B-4317-A6A5-41DE09076EB0}"/>
          </ac:picMkLst>
        </pc:picChg>
      </pc:sldChg>
      <pc:sldChg chg="addSp delSp modSp">
        <pc:chgData name="Guest User" userId="S::urn:spo:anon#e4069b65c260e810e32d4b0160699cf5eac9d3c7956f4cb37ce80e71a1435a1d::" providerId="AD" clId="Web-{45B45EA4-2C46-4FB5-852C-22804F619A93}" dt="2018-10-29T20:39:58.863" v="116" actId="20577"/>
        <pc:sldMkLst>
          <pc:docMk/>
          <pc:sldMk cId="2250316514" sldId="329"/>
        </pc:sldMkLst>
        <pc:spChg chg="mod">
          <ac:chgData name="Guest User" userId="S::urn:spo:anon#e4069b65c260e810e32d4b0160699cf5eac9d3c7956f4cb37ce80e71a1435a1d::" providerId="AD" clId="Web-{45B45EA4-2C46-4FB5-852C-22804F619A93}" dt="2018-10-29T20:39:58.863" v="116" actId="20577"/>
          <ac:spMkLst>
            <pc:docMk/>
            <pc:sldMk cId="2250316514" sldId="329"/>
            <ac:spMk id="8" creationId="{8E9E25BC-0A66-463B-890A-795F51823FF1}"/>
          </ac:spMkLst>
        </pc:spChg>
        <pc:graphicFrameChg chg="del mod modGraphic">
          <ac:chgData name="Guest User" userId="S::urn:spo:anon#e4069b65c260e810e32d4b0160699cf5eac9d3c7956f4cb37ce80e71a1435a1d::" providerId="AD" clId="Web-{45B45EA4-2C46-4FB5-852C-22804F619A93}" dt="2018-10-29T20:39:03.191" v="110"/>
          <ac:graphicFrameMkLst>
            <pc:docMk/>
            <pc:sldMk cId="2250316514" sldId="329"/>
            <ac:graphicFrameMk id="7" creationId="{CF563B0F-0601-4CB0-ABF4-2FEB8E487E95}"/>
          </ac:graphicFrameMkLst>
        </pc:graphicFrameChg>
        <pc:picChg chg="add mod">
          <ac:chgData name="Guest User" userId="S::urn:spo:anon#e4069b65c260e810e32d4b0160699cf5eac9d3c7956f4cb37ce80e71a1435a1d::" providerId="AD" clId="Web-{45B45EA4-2C46-4FB5-852C-22804F619A93}" dt="2018-10-29T20:39:36.144" v="113" actId="14100"/>
          <ac:picMkLst>
            <pc:docMk/>
            <pc:sldMk cId="2250316514" sldId="329"/>
            <ac:picMk id="2" creationId="{CDD71A54-B04D-4B09-B0E8-40E1FEE12D94}"/>
          </ac:picMkLst>
        </pc:picChg>
        <pc:picChg chg="del mod">
          <ac:chgData name="Guest User" userId="S::urn:spo:anon#e4069b65c260e810e32d4b0160699cf5eac9d3c7956f4cb37ce80e71a1435a1d::" providerId="AD" clId="Web-{45B45EA4-2C46-4FB5-852C-22804F619A93}" dt="2018-10-29T20:35:45.036" v="72"/>
          <ac:picMkLst>
            <pc:docMk/>
            <pc:sldMk cId="2250316514" sldId="329"/>
            <ac:picMk id="12" creationId="{95D4A0E5-B379-4928-A24D-28150B844658}"/>
          </ac:picMkLst>
        </pc:picChg>
      </pc:sldChg>
      <pc:sldChg chg="addSp delSp modSp">
        <pc:chgData name="Guest User" userId="S::urn:spo:anon#e4069b65c260e810e32d4b0160699cf5eac9d3c7956f4cb37ce80e71a1435a1d::" providerId="AD" clId="Web-{45B45EA4-2C46-4FB5-852C-22804F619A93}" dt="2018-10-29T20:41:02.863" v="128" actId="20577"/>
        <pc:sldMkLst>
          <pc:docMk/>
          <pc:sldMk cId="3344346019" sldId="347"/>
        </pc:sldMkLst>
        <pc:spChg chg="mod">
          <ac:chgData name="Guest User" userId="S::urn:spo:anon#e4069b65c260e810e32d4b0160699cf5eac9d3c7956f4cb37ce80e71a1435a1d::" providerId="AD" clId="Web-{45B45EA4-2C46-4FB5-852C-22804F619A93}" dt="2018-10-29T20:41:02.863" v="128" actId="20577"/>
          <ac:spMkLst>
            <pc:docMk/>
            <pc:sldMk cId="3344346019" sldId="347"/>
            <ac:spMk id="9" creationId="{E5A791C8-02C6-4E99-8061-09BADEBA78C6}"/>
          </ac:spMkLst>
        </pc:spChg>
        <pc:graphicFrameChg chg="del">
          <ac:chgData name="Guest User" userId="S::urn:spo:anon#e4069b65c260e810e32d4b0160699cf5eac9d3c7956f4cb37ce80e71a1435a1d::" providerId="AD" clId="Web-{45B45EA4-2C46-4FB5-852C-22804F619A93}" dt="2018-10-29T20:40:17.816" v="121"/>
          <ac:graphicFrameMkLst>
            <pc:docMk/>
            <pc:sldMk cId="3344346019" sldId="347"/>
            <ac:graphicFrameMk id="7" creationId="{D00F497B-F576-40D8-8CEB-F0A2FA67AA83}"/>
          </ac:graphicFrameMkLst>
        </pc:graphicFrameChg>
        <pc:picChg chg="add mod">
          <ac:chgData name="Guest User" userId="S::urn:spo:anon#e4069b65c260e810e32d4b0160699cf5eac9d3c7956f4cb37ce80e71a1435a1d::" providerId="AD" clId="Web-{45B45EA4-2C46-4FB5-852C-22804F619A93}" dt="2018-10-29T20:40:58.956" v="126" actId="1076"/>
          <ac:picMkLst>
            <pc:docMk/>
            <pc:sldMk cId="3344346019" sldId="347"/>
            <ac:picMk id="2" creationId="{72DA73B4-B77A-43F2-9AA3-1C618CA2E7B8}"/>
          </ac:picMkLst>
        </pc:picChg>
        <pc:picChg chg="del mod">
          <ac:chgData name="Guest User" userId="S::urn:spo:anon#e4069b65c260e810e32d4b0160699cf5eac9d3c7956f4cb37ce80e71a1435a1d::" providerId="AD" clId="Web-{45B45EA4-2C46-4FB5-852C-22804F619A93}" dt="2018-10-29T20:40:13.878" v="120"/>
          <ac:picMkLst>
            <pc:docMk/>
            <pc:sldMk cId="3344346019" sldId="347"/>
            <ac:picMk id="4" creationId="{355CC03A-F85C-4D10-8127-AB421BE8C7C6}"/>
          </ac:picMkLst>
        </pc:picChg>
      </pc:sldChg>
    </pc:docChg>
  </pc:docChgLst>
  <pc:docChgLst>
    <pc:chgData name="Shuang Zhang" userId="S::dsb18114@uni.strath.ac.uk::e2165979-1861-469c-b927-fceea98e9ff5" providerId="AD" clId="Web-{9907A7B6-B1AD-64D7-EB6F-B0E7C5DABCCD}"/>
    <pc:docChg chg="modSld">
      <pc:chgData name="Shuang Zhang" userId="S::dsb18114@uni.strath.ac.uk::e2165979-1861-469c-b927-fceea98e9ff5" providerId="AD" clId="Web-{9907A7B6-B1AD-64D7-EB6F-B0E7C5DABCCD}" dt="2018-10-29T20:17:21.013" v="7" actId="1076"/>
      <pc:docMkLst>
        <pc:docMk/>
      </pc:docMkLst>
      <pc:sldChg chg="addSp delSp modSp">
        <pc:chgData name="Shuang Zhang" userId="S::dsb18114@uni.strath.ac.uk::e2165979-1861-469c-b927-fceea98e9ff5" providerId="AD" clId="Web-{9907A7B6-B1AD-64D7-EB6F-B0E7C5DABCCD}" dt="2018-10-29T20:17:21.013" v="7" actId="1076"/>
        <pc:sldMkLst>
          <pc:docMk/>
          <pc:sldMk cId="2643344973" sldId="345"/>
        </pc:sldMkLst>
        <pc:grpChg chg="del">
          <ac:chgData name="Shuang Zhang" userId="S::dsb18114@uni.strath.ac.uk::e2165979-1861-469c-b927-fceea98e9ff5" providerId="AD" clId="Web-{9907A7B6-B1AD-64D7-EB6F-B0E7C5DABCCD}" dt="2018-10-29T20:13:51.842" v="0"/>
          <ac:grpSpMkLst>
            <pc:docMk/>
            <pc:sldMk cId="2643344973" sldId="345"/>
            <ac:grpSpMk id="5" creationId="{8D5BAE4C-D6EC-974B-B764-042A04F9B6FC}"/>
          </ac:grpSpMkLst>
        </pc:grpChg>
        <pc:picChg chg="add mod">
          <ac:chgData name="Shuang Zhang" userId="S::dsb18114@uni.strath.ac.uk::e2165979-1861-469c-b927-fceea98e9ff5" providerId="AD" clId="Web-{9907A7B6-B1AD-64D7-EB6F-B0E7C5DABCCD}" dt="2018-10-29T20:17:21.013" v="7" actId="1076"/>
          <ac:picMkLst>
            <pc:docMk/>
            <pc:sldMk cId="2643344973" sldId="345"/>
            <ac:picMk id="2" creationId="{C114C5EE-E9F2-4B64-BCE9-FAB64C5A3C9B}"/>
          </ac:picMkLst>
        </pc:picChg>
      </pc:sldChg>
    </pc:docChg>
  </pc:docChgLst>
  <pc:docChgLst>
    <pc:chgData name="Filip Mlsna" userId="S::rtb18180@uni.strath.ac.uk::ad0dfce5-97a4-4bae-a393-7b74e7d8acda" providerId="AD" clId="Web-{D685368F-1EC6-831C-F987-7BDB47A06353}"/>
    <pc:docChg chg="modSld">
      <pc:chgData name="Filip Mlsna" userId="S::rtb18180@uni.strath.ac.uk::ad0dfce5-97a4-4bae-a393-7b74e7d8acda" providerId="AD" clId="Web-{D685368F-1EC6-831C-F987-7BDB47A06353}" dt="2018-10-29T16:55:40.813" v="139" actId="20577"/>
      <pc:docMkLst>
        <pc:docMk/>
      </pc:docMkLst>
      <pc:sldChg chg="addSp delSp modSp">
        <pc:chgData name="Filip Mlsna" userId="S::rtb18180@uni.strath.ac.uk::ad0dfce5-97a4-4bae-a393-7b74e7d8acda" providerId="AD" clId="Web-{D685368F-1EC6-831C-F987-7BDB47A06353}" dt="2018-10-29T16:55:40.813" v="139" actId="20577"/>
        <pc:sldMkLst>
          <pc:docMk/>
          <pc:sldMk cId="2712626711" sldId="325"/>
        </pc:sldMkLst>
        <pc:spChg chg="add del mod">
          <ac:chgData name="Filip Mlsna" userId="S::rtb18180@uni.strath.ac.uk::ad0dfce5-97a4-4bae-a393-7b74e7d8acda" providerId="AD" clId="Web-{D685368F-1EC6-831C-F987-7BDB47A06353}" dt="2018-10-29T16:42:08.878" v="4"/>
          <ac:spMkLst>
            <pc:docMk/>
            <pc:sldMk cId="2712626711" sldId="325"/>
            <ac:spMk id="2" creationId="{B8375FB7-B8FA-44C4-9DCA-E97A1B8501BC}"/>
          </ac:spMkLst>
        </pc:spChg>
        <pc:spChg chg="add mod">
          <ac:chgData name="Filip Mlsna" userId="S::rtb18180@uni.strath.ac.uk::ad0dfce5-97a4-4bae-a393-7b74e7d8acda" providerId="AD" clId="Web-{D685368F-1EC6-831C-F987-7BDB47A06353}" dt="2018-10-29T16:55:40.813" v="139" actId="20577"/>
          <ac:spMkLst>
            <pc:docMk/>
            <pc:sldMk cId="2712626711" sldId="325"/>
            <ac:spMk id="3" creationId="{A8657301-DC77-4D44-9696-079E490D23EE}"/>
          </ac:spMkLst>
        </pc:spChg>
        <pc:spChg chg="add del mod">
          <ac:chgData name="Filip Mlsna" userId="S::rtb18180@uni.strath.ac.uk::ad0dfce5-97a4-4bae-a393-7b74e7d8acda" providerId="AD" clId="Web-{D685368F-1EC6-831C-F987-7BDB47A06353}" dt="2018-10-29T16:42:54.097" v="7"/>
          <ac:spMkLst>
            <pc:docMk/>
            <pc:sldMk cId="2712626711" sldId="325"/>
            <ac:spMk id="6" creationId="{9D2E87E0-16A0-451C-B047-FBC8F3ACF462}"/>
          </ac:spMkLst>
        </pc:spChg>
        <pc:spChg chg="add del mod">
          <ac:chgData name="Filip Mlsna" userId="S::rtb18180@uni.strath.ac.uk::ad0dfce5-97a4-4bae-a393-7b74e7d8acda" providerId="AD" clId="Web-{D685368F-1EC6-831C-F987-7BDB47A06353}" dt="2018-10-29T16:43:46.628" v="10"/>
          <ac:spMkLst>
            <pc:docMk/>
            <pc:sldMk cId="2712626711" sldId="325"/>
            <ac:spMk id="10" creationId="{E09C6DD1-86F4-4279-B980-075C52DFEB76}"/>
          </ac:spMkLst>
        </pc:spChg>
        <pc:spChg chg="add del mod">
          <ac:chgData name="Filip Mlsna" userId="S::rtb18180@uni.strath.ac.uk::ad0dfce5-97a4-4bae-a393-7b74e7d8acda" providerId="AD" clId="Web-{D685368F-1EC6-831C-F987-7BDB47A06353}" dt="2018-10-29T16:44:51.283" v="13"/>
          <ac:spMkLst>
            <pc:docMk/>
            <pc:sldMk cId="2712626711" sldId="325"/>
            <ac:spMk id="14" creationId="{325B6A49-384F-4E9C-B95F-DC8C25D6FCAA}"/>
          </ac:spMkLst>
        </pc:spChg>
        <pc:spChg chg="add del mod">
          <ac:chgData name="Filip Mlsna" userId="S::rtb18180@uni.strath.ac.uk::ad0dfce5-97a4-4bae-a393-7b74e7d8acda" providerId="AD" clId="Web-{D685368F-1EC6-831C-F987-7BDB47A06353}" dt="2018-10-29T16:47:31.251" v="15"/>
          <ac:spMkLst>
            <pc:docMk/>
            <pc:sldMk cId="2712626711" sldId="325"/>
            <ac:spMk id="18" creationId="{9E4F38E8-7191-4DDD-8F3E-F9C5CAB4CCB5}"/>
          </ac:spMkLst>
        </pc:spChg>
        <pc:spChg chg="del">
          <ac:chgData name="Filip Mlsna" userId="S::rtb18180@uni.strath.ac.uk::ad0dfce5-97a4-4bae-a393-7b74e7d8acda" providerId="AD" clId="Web-{D685368F-1EC6-831C-F987-7BDB47A06353}" dt="2018-10-29T16:42:52.081" v="6"/>
          <ac:spMkLst>
            <pc:docMk/>
            <pc:sldMk cId="2712626711" sldId="325"/>
            <ac:spMk id="56323" creationId="{00000000-0000-0000-0000-000000000000}"/>
          </ac:spMkLst>
        </pc:spChg>
        <pc:picChg chg="add del mod ord">
          <ac:chgData name="Filip Mlsna" userId="S::rtb18180@uni.strath.ac.uk::ad0dfce5-97a4-4bae-a393-7b74e7d8acda" providerId="AD" clId="Web-{D685368F-1EC6-831C-F987-7BDB47A06353}" dt="2018-10-29T16:43:06.128" v="9"/>
          <ac:picMkLst>
            <pc:docMk/>
            <pc:sldMk cId="2712626711" sldId="325"/>
            <ac:picMk id="7" creationId="{023B5B17-F19D-4F52-91DC-6BAB4229126D}"/>
          </ac:picMkLst>
        </pc:picChg>
        <pc:picChg chg="add del mod ord">
          <ac:chgData name="Filip Mlsna" userId="S::rtb18180@uni.strath.ac.uk::ad0dfce5-97a4-4bae-a393-7b74e7d8acda" providerId="AD" clId="Web-{D685368F-1EC6-831C-F987-7BDB47A06353}" dt="2018-10-29T16:43:50.956" v="12"/>
          <ac:picMkLst>
            <pc:docMk/>
            <pc:sldMk cId="2712626711" sldId="325"/>
            <ac:picMk id="11" creationId="{076988C5-9883-4975-922E-D58A78523F87}"/>
          </ac:picMkLst>
        </pc:picChg>
        <pc:picChg chg="add del mod ord">
          <ac:chgData name="Filip Mlsna" userId="S::rtb18180@uni.strath.ac.uk::ad0dfce5-97a4-4bae-a393-7b74e7d8acda" providerId="AD" clId="Web-{D685368F-1EC6-831C-F987-7BDB47A06353}" dt="2018-10-29T16:44:52.674" v="14"/>
          <ac:picMkLst>
            <pc:docMk/>
            <pc:sldMk cId="2712626711" sldId="325"/>
            <ac:picMk id="15" creationId="{2C77AAA6-7176-4B00-A8E5-243DF7431F18}"/>
          </ac:picMkLst>
        </pc:picChg>
        <pc:picChg chg="add mod ord">
          <ac:chgData name="Filip Mlsna" userId="S::rtb18180@uni.strath.ac.uk::ad0dfce5-97a4-4bae-a393-7b74e7d8acda" providerId="AD" clId="Web-{D685368F-1EC6-831C-F987-7BDB47A06353}" dt="2018-10-29T16:47:51.376" v="19" actId="14100"/>
          <ac:picMkLst>
            <pc:docMk/>
            <pc:sldMk cId="2712626711" sldId="325"/>
            <ac:picMk id="19" creationId="{99633C56-070B-4848-BED8-14AA2D02A35E}"/>
          </ac:picMkLst>
        </pc:picChg>
      </pc:sldChg>
    </pc:docChg>
  </pc:docChgLst>
  <pc:docChgLst>
    <pc:chgData name="Shuang Zhang" userId="S::dsb18114@uni.strath.ac.uk::e2165979-1861-469c-b927-fceea98e9ff5" providerId="AD" clId="Web-{BBC8B024-30EA-BFFA-81EF-AC9C3D970016}"/>
    <pc:docChg chg="modSld sldOrd">
      <pc:chgData name="Shuang Zhang" userId="S::dsb18114@uni.strath.ac.uk::e2165979-1861-469c-b927-fceea98e9ff5" providerId="AD" clId="Web-{BBC8B024-30EA-BFFA-81EF-AC9C3D970016}" dt="2018-10-29T16:04:32.512" v="9" actId="1076"/>
      <pc:docMkLst>
        <pc:docMk/>
      </pc:docMkLst>
      <pc:sldChg chg="ord">
        <pc:chgData name="Shuang Zhang" userId="S::dsb18114@uni.strath.ac.uk::e2165979-1861-469c-b927-fceea98e9ff5" providerId="AD" clId="Web-{BBC8B024-30EA-BFFA-81EF-AC9C3D970016}" dt="2018-10-29T15:47:22.795" v="1"/>
        <pc:sldMkLst>
          <pc:docMk/>
          <pc:sldMk cId="2542451466" sldId="326"/>
        </pc:sldMkLst>
      </pc:sldChg>
      <pc:sldChg chg="modSp">
        <pc:chgData name="Shuang Zhang" userId="S::dsb18114@uni.strath.ac.uk::e2165979-1861-469c-b927-fceea98e9ff5" providerId="AD" clId="Web-{BBC8B024-30EA-BFFA-81EF-AC9C3D970016}" dt="2018-10-29T16:04:32.512" v="9" actId="1076"/>
        <pc:sldMkLst>
          <pc:docMk/>
          <pc:sldMk cId="3474759925" sldId="328"/>
        </pc:sldMkLst>
        <pc:spChg chg="mod">
          <ac:chgData name="Shuang Zhang" userId="S::dsb18114@uni.strath.ac.uk::e2165979-1861-469c-b927-fceea98e9ff5" providerId="AD" clId="Web-{BBC8B024-30EA-BFFA-81EF-AC9C3D970016}" dt="2018-10-29T16:04:32.512" v="9" actId="1076"/>
          <ac:spMkLst>
            <pc:docMk/>
            <pc:sldMk cId="3474759925" sldId="328"/>
            <ac:spMk id="2" creationId="{DB658F92-BB73-4B58-94CE-B630BB732E6A}"/>
          </ac:spMkLst>
        </pc:spChg>
      </pc:sldChg>
      <pc:sldChg chg="modSp">
        <pc:chgData name="Shuang Zhang" userId="S::dsb18114@uni.strath.ac.uk::e2165979-1861-469c-b927-fceea98e9ff5" providerId="AD" clId="Web-{BBC8B024-30EA-BFFA-81EF-AC9C3D970016}" dt="2018-10-29T15:55:30.794" v="7" actId="1076"/>
        <pc:sldMkLst>
          <pc:docMk/>
          <pc:sldMk cId="3312744777" sldId="331"/>
        </pc:sldMkLst>
        <pc:spChg chg="mod">
          <ac:chgData name="Shuang Zhang" userId="S::dsb18114@uni.strath.ac.uk::e2165979-1861-469c-b927-fceea98e9ff5" providerId="AD" clId="Web-{BBC8B024-30EA-BFFA-81EF-AC9C3D970016}" dt="2018-10-29T15:55:30.794" v="7" actId="1076"/>
          <ac:spMkLst>
            <pc:docMk/>
            <pc:sldMk cId="3312744777" sldId="331"/>
            <ac:spMk id="56323" creationId="{00000000-0000-0000-0000-000000000000}"/>
          </ac:spMkLst>
        </pc:spChg>
      </pc:sldChg>
      <pc:sldChg chg="modSp">
        <pc:chgData name="Shuang Zhang" userId="S::dsb18114@uni.strath.ac.uk::e2165979-1861-469c-b927-fceea98e9ff5" providerId="AD" clId="Web-{BBC8B024-30EA-BFFA-81EF-AC9C3D970016}" dt="2018-10-29T15:51:52.029" v="4" actId="1076"/>
        <pc:sldMkLst>
          <pc:docMk/>
          <pc:sldMk cId="2998893041" sldId="338"/>
        </pc:sldMkLst>
        <pc:picChg chg="mod">
          <ac:chgData name="Shuang Zhang" userId="S::dsb18114@uni.strath.ac.uk::e2165979-1861-469c-b927-fceea98e9ff5" providerId="AD" clId="Web-{BBC8B024-30EA-BFFA-81EF-AC9C3D970016}" dt="2018-10-29T15:51:52.029" v="4" actId="1076"/>
          <ac:picMkLst>
            <pc:docMk/>
            <pc:sldMk cId="2998893041" sldId="338"/>
            <ac:picMk id="6" creationId="{03C48238-00CC-48E9-99B0-107B5672EAA2}"/>
          </ac:picMkLst>
        </pc:picChg>
      </pc:sldChg>
    </pc:docChg>
  </pc:docChgLst>
  <pc:docChgLst>
    <pc:chgData name="Connor Byers" userId="S::rgb18193@uni.strath.ac.uk::9a04a723-fc84-4103-a591-711f8aa40a47" providerId="AD" clId="Web-{DFF5992B-BFE2-433D-A63A-B3DC160AD552}"/>
    <pc:docChg chg="modSld">
      <pc:chgData name="Connor Byers" userId="S::rgb18193@uni.strath.ac.uk::9a04a723-fc84-4103-a591-711f8aa40a47" providerId="AD" clId="Web-{DFF5992B-BFE2-433D-A63A-B3DC160AD552}" dt="2018-10-29T15:43:33.702" v="59" actId="20577"/>
      <pc:docMkLst>
        <pc:docMk/>
      </pc:docMkLst>
      <pc:sldChg chg="modSp">
        <pc:chgData name="Connor Byers" userId="S::rgb18193@uni.strath.ac.uk::9a04a723-fc84-4103-a591-711f8aa40a47" providerId="AD" clId="Web-{DFF5992B-BFE2-433D-A63A-B3DC160AD552}" dt="2018-10-29T15:42:13.390" v="6" actId="20577"/>
        <pc:sldMkLst>
          <pc:docMk/>
          <pc:sldMk cId="4166457608" sldId="335"/>
        </pc:sldMkLst>
        <pc:spChg chg="mod">
          <ac:chgData name="Connor Byers" userId="S::rgb18193@uni.strath.ac.uk::9a04a723-fc84-4103-a591-711f8aa40a47" providerId="AD" clId="Web-{DFF5992B-BFE2-433D-A63A-B3DC160AD552}" dt="2018-10-29T15:42:13.390" v="6" actId="20577"/>
          <ac:spMkLst>
            <pc:docMk/>
            <pc:sldMk cId="4166457608" sldId="335"/>
            <ac:spMk id="56323" creationId="{00000000-0000-0000-0000-000000000000}"/>
          </ac:spMkLst>
        </pc:spChg>
      </pc:sldChg>
      <pc:sldChg chg="modSp">
        <pc:chgData name="Connor Byers" userId="S::rgb18193@uni.strath.ac.uk::9a04a723-fc84-4103-a591-711f8aa40a47" providerId="AD" clId="Web-{DFF5992B-BFE2-433D-A63A-B3DC160AD552}" dt="2018-10-29T15:42:29.890" v="10" actId="20577"/>
        <pc:sldMkLst>
          <pc:docMk/>
          <pc:sldMk cId="503546883" sldId="337"/>
        </pc:sldMkLst>
        <pc:spChg chg="mod">
          <ac:chgData name="Connor Byers" userId="S::rgb18193@uni.strath.ac.uk::9a04a723-fc84-4103-a591-711f8aa40a47" providerId="AD" clId="Web-{DFF5992B-BFE2-433D-A63A-B3DC160AD552}" dt="2018-10-29T15:42:29.890" v="10" actId="20577"/>
          <ac:spMkLst>
            <pc:docMk/>
            <pc:sldMk cId="503546883" sldId="337"/>
            <ac:spMk id="56323" creationId="{00000000-0000-0000-0000-000000000000}"/>
          </ac:spMkLst>
        </pc:spChg>
      </pc:sldChg>
      <pc:sldChg chg="modSp">
        <pc:chgData name="Connor Byers" userId="S::rgb18193@uni.strath.ac.uk::9a04a723-fc84-4103-a591-711f8aa40a47" providerId="AD" clId="Web-{DFF5992B-BFE2-433D-A63A-B3DC160AD552}" dt="2018-10-29T15:42:46.093" v="14" actId="20577"/>
        <pc:sldMkLst>
          <pc:docMk/>
          <pc:sldMk cId="2189600008" sldId="339"/>
        </pc:sldMkLst>
        <pc:spChg chg="mod">
          <ac:chgData name="Connor Byers" userId="S::rgb18193@uni.strath.ac.uk::9a04a723-fc84-4103-a591-711f8aa40a47" providerId="AD" clId="Web-{DFF5992B-BFE2-433D-A63A-B3DC160AD552}" dt="2018-10-29T15:42:46.093" v="14" actId="20577"/>
          <ac:spMkLst>
            <pc:docMk/>
            <pc:sldMk cId="2189600008" sldId="339"/>
            <ac:spMk id="56323" creationId="{00000000-0000-0000-0000-000000000000}"/>
          </ac:spMkLst>
        </pc:spChg>
      </pc:sldChg>
      <pc:sldChg chg="modSp">
        <pc:chgData name="Connor Byers" userId="S::rgb18193@uni.strath.ac.uk::9a04a723-fc84-4103-a591-711f8aa40a47" providerId="AD" clId="Web-{DFF5992B-BFE2-433D-A63A-B3DC160AD552}" dt="2018-10-29T15:43:07.561" v="54" actId="20577"/>
        <pc:sldMkLst>
          <pc:docMk/>
          <pc:sldMk cId="2273937444" sldId="341"/>
        </pc:sldMkLst>
        <pc:spChg chg="mod">
          <ac:chgData name="Connor Byers" userId="S::rgb18193@uni.strath.ac.uk::9a04a723-fc84-4103-a591-711f8aa40a47" providerId="AD" clId="Web-{DFF5992B-BFE2-433D-A63A-B3DC160AD552}" dt="2018-10-29T15:43:07.561" v="54" actId="20577"/>
          <ac:spMkLst>
            <pc:docMk/>
            <pc:sldMk cId="2273937444" sldId="341"/>
            <ac:spMk id="56323" creationId="{00000000-0000-0000-0000-000000000000}"/>
          </ac:spMkLst>
        </pc:spChg>
      </pc:sldChg>
      <pc:sldChg chg="modSp">
        <pc:chgData name="Connor Byers" userId="S::rgb18193@uni.strath.ac.uk::9a04a723-fc84-4103-a591-711f8aa40a47" providerId="AD" clId="Web-{DFF5992B-BFE2-433D-A63A-B3DC160AD552}" dt="2018-10-29T15:43:33.702" v="58" actId="20577"/>
        <pc:sldMkLst>
          <pc:docMk/>
          <pc:sldMk cId="1087961553" sldId="344"/>
        </pc:sldMkLst>
        <pc:spChg chg="mod">
          <ac:chgData name="Connor Byers" userId="S::rgb18193@uni.strath.ac.uk::9a04a723-fc84-4103-a591-711f8aa40a47" providerId="AD" clId="Web-{DFF5992B-BFE2-433D-A63A-B3DC160AD552}" dt="2018-10-29T15:43:33.702" v="58" actId="20577"/>
          <ac:spMkLst>
            <pc:docMk/>
            <pc:sldMk cId="1087961553" sldId="344"/>
            <ac:spMk id="56323" creationId="{00000000-0000-0000-0000-000000000000}"/>
          </ac:spMkLst>
        </pc:spChg>
      </pc:sldChg>
      <pc:sldChg chg="modSp">
        <pc:chgData name="Connor Byers" userId="S::rgb18193@uni.strath.ac.uk::9a04a723-fc84-4103-a591-711f8aa40a47" providerId="AD" clId="Web-{DFF5992B-BFE2-433D-A63A-B3DC160AD552}" dt="2018-10-29T15:41:55.312" v="2" actId="20577"/>
        <pc:sldMkLst>
          <pc:docMk/>
          <pc:sldMk cId="1936444525" sldId="346"/>
        </pc:sldMkLst>
        <pc:spChg chg="mod">
          <ac:chgData name="Connor Byers" userId="S::rgb18193@uni.strath.ac.uk::9a04a723-fc84-4103-a591-711f8aa40a47" providerId="AD" clId="Web-{DFF5992B-BFE2-433D-A63A-B3DC160AD552}" dt="2018-10-29T15:41:55.312" v="2" actId="20577"/>
          <ac:spMkLst>
            <pc:docMk/>
            <pc:sldMk cId="1936444525" sldId="346"/>
            <ac:spMk id="56323" creationId="{00000000-0000-0000-0000-000000000000}"/>
          </ac:spMkLst>
        </pc:spChg>
      </pc:sldChg>
    </pc:docChg>
  </pc:docChgLst>
  <pc:docChgLst>
    <pc:chgData name="Guest User" userId="S::urn:spo:anon#2b247b1a8d64918128106ce4f2fbc48b33b7c5c9eedb41d7580cdddf3aa0cda0::" providerId="AD" clId="Web-{47FFED60-876A-4886-9F8F-AD049C478920}"/>
    <pc:docChg chg="modSld">
      <pc:chgData name="Guest User" userId="S::urn:spo:anon#2b247b1a8d64918128106ce4f2fbc48b33b7c5c9eedb41d7580cdddf3aa0cda0::" providerId="AD" clId="Web-{47FFED60-876A-4886-9F8F-AD049C478920}" dt="2018-10-29T16:09:21.724" v="122" actId="20577"/>
      <pc:docMkLst>
        <pc:docMk/>
      </pc:docMkLst>
      <pc:sldChg chg="modSp">
        <pc:chgData name="Guest User" userId="S::urn:spo:anon#2b247b1a8d64918128106ce4f2fbc48b33b7c5c9eedb41d7580cdddf3aa0cda0::" providerId="AD" clId="Web-{47FFED60-876A-4886-9F8F-AD049C478920}" dt="2018-10-29T16:09:21.724" v="122" actId="20577"/>
        <pc:sldMkLst>
          <pc:docMk/>
          <pc:sldMk cId="2542451466" sldId="326"/>
        </pc:sldMkLst>
        <pc:spChg chg="mod">
          <ac:chgData name="Guest User" userId="S::urn:spo:anon#2b247b1a8d64918128106ce4f2fbc48b33b7c5c9eedb41d7580cdddf3aa0cda0::" providerId="AD" clId="Web-{47FFED60-876A-4886-9F8F-AD049C478920}" dt="2018-10-29T16:09:21.724" v="122" actId="20577"/>
          <ac:spMkLst>
            <pc:docMk/>
            <pc:sldMk cId="2542451466" sldId="326"/>
            <ac:spMk id="13" creationId="{8A3E0581-259C-4F76-96E1-4E7323043851}"/>
          </ac:spMkLst>
        </pc:spChg>
      </pc:sldChg>
    </pc:docChg>
  </pc:docChgLst>
  <pc:docChgLst>
    <pc:chgData name="Filip Mlsna" userId="S::rtb18180@uni.strath.ac.uk::ad0dfce5-97a4-4bae-a393-7b74e7d8acda" providerId="AD" clId="Web-{D813F7F0-D40C-93DF-BC1F-891319318120}"/>
    <pc:docChg chg="addSld delSld modSld">
      <pc:chgData name="Filip Mlsna" userId="S::rtb18180@uni.strath.ac.uk::ad0dfce5-97a4-4bae-a393-7b74e7d8acda" providerId="AD" clId="Web-{D813F7F0-D40C-93DF-BC1F-891319318120}" dt="2018-10-29T13:56:48.509" v="486" actId="20577"/>
      <pc:docMkLst>
        <pc:docMk/>
      </pc:docMkLst>
      <pc:sldChg chg="delSp">
        <pc:chgData name="Filip Mlsna" userId="S::rtb18180@uni.strath.ac.uk::ad0dfce5-97a4-4bae-a393-7b74e7d8acda" providerId="AD" clId="Web-{D813F7F0-D40C-93DF-BC1F-891319318120}" dt="2018-10-29T13:12:37.509" v="0"/>
        <pc:sldMkLst>
          <pc:docMk/>
          <pc:sldMk cId="2712626711" sldId="325"/>
        </pc:sldMkLst>
        <pc:grpChg chg="del">
          <ac:chgData name="Filip Mlsna" userId="S::rtb18180@uni.strath.ac.uk::ad0dfce5-97a4-4bae-a393-7b74e7d8acda" providerId="AD" clId="Web-{D813F7F0-D40C-93DF-BC1F-891319318120}" dt="2018-10-29T13:12:37.509" v="0"/>
          <ac:grpSpMkLst>
            <pc:docMk/>
            <pc:sldMk cId="2712626711" sldId="325"/>
            <ac:grpSpMk id="2" creationId="{0DBDFC5B-2E2F-47E7-970D-0E58CF37C746}"/>
          </ac:grpSpMkLst>
        </pc:grpChg>
      </pc:sldChg>
      <pc:sldChg chg="addSp delSp modSp">
        <pc:chgData name="Filip Mlsna" userId="S::rtb18180@uni.strath.ac.uk::ad0dfce5-97a4-4bae-a393-7b74e7d8acda" providerId="AD" clId="Web-{D813F7F0-D40C-93DF-BC1F-891319318120}" dt="2018-10-29T13:56:48.509" v="486" actId="20577"/>
        <pc:sldMkLst>
          <pc:docMk/>
          <pc:sldMk cId="2542451466" sldId="326"/>
        </pc:sldMkLst>
        <pc:spChg chg="add del mod">
          <ac:chgData name="Filip Mlsna" userId="S::rtb18180@uni.strath.ac.uk::ad0dfce5-97a4-4bae-a393-7b74e7d8acda" providerId="AD" clId="Web-{D813F7F0-D40C-93DF-BC1F-891319318120}" dt="2018-10-29T13:44:21.755" v="312"/>
          <ac:spMkLst>
            <pc:docMk/>
            <pc:sldMk cId="2542451466" sldId="326"/>
            <ac:spMk id="5" creationId="{330D8DA2-06A7-465E-8EA7-A24F60CA39B5}"/>
          </ac:spMkLst>
        </pc:spChg>
        <pc:spChg chg="add del mod">
          <ac:chgData name="Filip Mlsna" userId="S::rtb18180@uni.strath.ac.uk::ad0dfce5-97a4-4bae-a393-7b74e7d8acda" providerId="AD" clId="Web-{D813F7F0-D40C-93DF-BC1F-891319318120}" dt="2018-10-29T13:46:17.230" v="330"/>
          <ac:spMkLst>
            <pc:docMk/>
            <pc:sldMk cId="2542451466" sldId="326"/>
            <ac:spMk id="12" creationId="{974650D6-5017-4E00-B448-34C9E632DD94}"/>
          </ac:spMkLst>
        </pc:spChg>
        <pc:spChg chg="add del mod">
          <ac:chgData name="Filip Mlsna" userId="S::rtb18180@uni.strath.ac.uk::ad0dfce5-97a4-4bae-a393-7b74e7d8acda" providerId="AD" clId="Web-{D813F7F0-D40C-93DF-BC1F-891319318120}" dt="2018-10-29T13:56:48.509" v="486" actId="20577"/>
          <ac:spMkLst>
            <pc:docMk/>
            <pc:sldMk cId="2542451466" sldId="326"/>
            <ac:spMk id="13" creationId="{8A3E0581-259C-4F76-96E1-4E7323043851}"/>
          </ac:spMkLst>
        </pc:spChg>
        <pc:spChg chg="add del mod">
          <ac:chgData name="Filip Mlsna" userId="S::rtb18180@uni.strath.ac.uk::ad0dfce5-97a4-4bae-a393-7b74e7d8acda" providerId="AD" clId="Web-{D813F7F0-D40C-93DF-BC1F-891319318120}" dt="2018-10-29T13:46:46.855" v="338"/>
          <ac:spMkLst>
            <pc:docMk/>
            <pc:sldMk cId="2542451466" sldId="326"/>
            <ac:spMk id="17" creationId="{51737BD5-08F1-4E68-8C1B-04112EEB562B}"/>
          </ac:spMkLst>
        </pc:spChg>
        <pc:spChg chg="del">
          <ac:chgData name="Filip Mlsna" userId="S::rtb18180@uni.strath.ac.uk::ad0dfce5-97a4-4bae-a393-7b74e7d8acda" providerId="AD" clId="Web-{D813F7F0-D40C-93DF-BC1F-891319318120}" dt="2018-10-29T13:44:19.569" v="311"/>
          <ac:spMkLst>
            <pc:docMk/>
            <pc:sldMk cId="2542451466" sldId="326"/>
            <ac:spMk id="56323" creationId="{00000000-0000-0000-0000-000000000000}"/>
          </ac:spMkLst>
        </pc:spChg>
        <pc:graphicFrameChg chg="add mod modGraphic">
          <ac:chgData name="Filip Mlsna" userId="S::rtb18180@uni.strath.ac.uk::ad0dfce5-97a4-4bae-a393-7b74e7d8acda" providerId="AD" clId="Web-{D813F7F0-D40C-93DF-BC1F-891319318120}" dt="2018-10-29T13:44:15.630" v="310"/>
          <ac:graphicFrameMkLst>
            <pc:docMk/>
            <pc:sldMk cId="2542451466" sldId="326"/>
            <ac:graphicFrameMk id="2" creationId="{9F7D36FE-F798-48DF-8253-73095F02D249}"/>
          </ac:graphicFrameMkLst>
        </pc:graphicFrameChg>
        <pc:graphicFrameChg chg="add del mod">
          <ac:chgData name="Filip Mlsna" userId="S::rtb18180@uni.strath.ac.uk::ad0dfce5-97a4-4bae-a393-7b74e7d8acda" providerId="AD" clId="Web-{D813F7F0-D40C-93DF-BC1F-891319318120}" dt="2018-10-29T13:46:21.932" v="331"/>
          <ac:graphicFrameMkLst>
            <pc:docMk/>
            <pc:sldMk cId="2542451466" sldId="326"/>
            <ac:graphicFrameMk id="11" creationId="{65C02112-63D7-42B0-B265-C7EFD6E89332}"/>
          </ac:graphicFrameMkLst>
        </pc:graphicFrameChg>
        <pc:graphicFrameChg chg="add del mod">
          <ac:chgData name="Filip Mlsna" userId="S::rtb18180@uni.strath.ac.uk::ad0dfce5-97a4-4bae-a393-7b74e7d8acda" providerId="AD" clId="Web-{D813F7F0-D40C-93DF-BC1F-891319318120}" dt="2018-10-29T13:46:46.855" v="339"/>
          <ac:graphicFrameMkLst>
            <pc:docMk/>
            <pc:sldMk cId="2542451466" sldId="326"/>
            <ac:graphicFrameMk id="16" creationId="{697A96CA-A25C-4CFD-A2B5-82B9181D9CDE}"/>
          </ac:graphicFrameMkLst>
        </pc:graphicFrameChg>
        <pc:picChg chg="add mod">
          <ac:chgData name="Filip Mlsna" userId="S::rtb18180@uni.strath.ac.uk::ad0dfce5-97a4-4bae-a393-7b74e7d8acda" providerId="AD" clId="Web-{D813F7F0-D40C-93DF-BC1F-891319318120}" dt="2018-10-29T13:45:45.509" v="325" actId="1076"/>
          <ac:picMkLst>
            <pc:docMk/>
            <pc:sldMk cId="2542451466" sldId="326"/>
            <ac:picMk id="6" creationId="{94FF80CA-B484-4A54-A9B0-4D09C60554BC}"/>
          </ac:picMkLst>
        </pc:picChg>
        <pc:picChg chg="add mod">
          <ac:chgData name="Filip Mlsna" userId="S::rtb18180@uni.strath.ac.uk::ad0dfce5-97a4-4bae-a393-7b74e7d8acda" providerId="AD" clId="Web-{D813F7F0-D40C-93DF-BC1F-891319318120}" dt="2018-10-29T13:45:26.118" v="320" actId="14100"/>
          <ac:picMkLst>
            <pc:docMk/>
            <pc:sldMk cId="2542451466" sldId="326"/>
            <ac:picMk id="8" creationId="{781DBE7A-0BA5-435E-A818-DAAB0651FB46}"/>
          </ac:picMkLst>
        </pc:picChg>
      </pc:sldChg>
      <pc:sldChg chg="addSp delSp modSp mod setBg">
        <pc:chgData name="Filip Mlsna" userId="S::rtb18180@uni.strath.ac.uk::ad0dfce5-97a4-4bae-a393-7b74e7d8acda" providerId="AD" clId="Web-{D813F7F0-D40C-93DF-BC1F-891319318120}" dt="2018-10-29T13:49:57.818" v="394" actId="1076"/>
        <pc:sldMkLst>
          <pc:docMk/>
          <pc:sldMk cId="875078602" sldId="327"/>
        </pc:sldMkLst>
        <pc:spChg chg="add del mod">
          <ac:chgData name="Filip Mlsna" userId="S::rtb18180@uni.strath.ac.uk::ad0dfce5-97a4-4bae-a393-7b74e7d8acda" providerId="AD" clId="Web-{D813F7F0-D40C-93DF-BC1F-891319318120}" dt="2018-10-29T13:29:34.446" v="163"/>
          <ac:spMkLst>
            <pc:docMk/>
            <pc:sldMk cId="875078602" sldId="327"/>
            <ac:spMk id="11" creationId="{9F3778A1-1990-4B47-BAFB-3CDFBE084939}"/>
          </ac:spMkLst>
        </pc:spChg>
        <pc:spChg chg="add del mod">
          <ac:chgData name="Filip Mlsna" userId="S::rtb18180@uni.strath.ac.uk::ad0dfce5-97a4-4bae-a393-7b74e7d8acda" providerId="AD" clId="Web-{D813F7F0-D40C-93DF-BC1F-891319318120}" dt="2018-10-29T13:48:53.565" v="371"/>
          <ac:spMkLst>
            <pc:docMk/>
            <pc:sldMk cId="875078602" sldId="327"/>
            <ac:spMk id="12" creationId="{0A034D20-FA4F-4EA7-8C04-C530FFB6187F}"/>
          </ac:spMkLst>
        </pc:spChg>
        <pc:spChg chg="add mod">
          <ac:chgData name="Filip Mlsna" userId="S::rtb18180@uni.strath.ac.uk::ad0dfce5-97a4-4bae-a393-7b74e7d8acda" providerId="AD" clId="Web-{D813F7F0-D40C-93DF-BC1F-891319318120}" dt="2018-10-29T13:49:45.723" v="390" actId="20577"/>
          <ac:spMkLst>
            <pc:docMk/>
            <pc:sldMk cId="875078602" sldId="327"/>
            <ac:spMk id="13" creationId="{9F738F12-2879-4D0D-8C60-EDAB2C890F12}"/>
          </ac:spMkLst>
        </pc:spChg>
        <pc:spChg chg="add del">
          <ac:chgData name="Filip Mlsna" userId="S::rtb18180@uni.strath.ac.uk::ad0dfce5-97a4-4bae-a393-7b74e7d8acda" providerId="AD" clId="Web-{D813F7F0-D40C-93DF-BC1F-891319318120}" dt="2018-10-29T13:28:59.164" v="150"/>
          <ac:spMkLst>
            <pc:docMk/>
            <pc:sldMk cId="875078602" sldId="327"/>
            <ac:spMk id="72" creationId="{AFA67CD3-AB4E-4A7A-BEB8-53C445D8C44E}"/>
          </ac:spMkLst>
        </pc:spChg>
        <pc:spChg chg="add del">
          <ac:chgData name="Filip Mlsna" userId="S::rtb18180@uni.strath.ac.uk::ad0dfce5-97a4-4bae-a393-7b74e7d8acda" providerId="AD" clId="Web-{D813F7F0-D40C-93DF-BC1F-891319318120}" dt="2018-10-29T13:28:59.164" v="150"/>
          <ac:spMkLst>
            <pc:docMk/>
            <pc:sldMk cId="875078602" sldId="327"/>
            <ac:spMk id="76" creationId="{339C8D78-A644-462F-B674-F440635E5353}"/>
          </ac:spMkLst>
        </pc:spChg>
        <pc:spChg chg="mod">
          <ac:chgData name="Filip Mlsna" userId="S::rtb18180@uni.strath.ac.uk::ad0dfce5-97a4-4bae-a393-7b74e7d8acda" providerId="AD" clId="Web-{D813F7F0-D40C-93DF-BC1F-891319318120}" dt="2018-10-29T13:29:21.790" v="156"/>
          <ac:spMkLst>
            <pc:docMk/>
            <pc:sldMk cId="875078602" sldId="327"/>
            <ac:spMk id="56322" creationId="{00000000-0000-0000-0000-000000000000}"/>
          </ac:spMkLst>
        </pc:spChg>
        <pc:spChg chg="del mod ord">
          <ac:chgData name="Filip Mlsna" userId="S::rtb18180@uni.strath.ac.uk::ad0dfce5-97a4-4bae-a393-7b74e7d8acda" providerId="AD" clId="Web-{D813F7F0-D40C-93DF-BC1F-891319318120}" dt="2018-10-29T13:29:32.509" v="162"/>
          <ac:spMkLst>
            <pc:docMk/>
            <pc:sldMk cId="875078602" sldId="327"/>
            <ac:spMk id="56323" creationId="{00000000-0000-0000-0000-000000000000}"/>
          </ac:spMkLst>
        </pc:spChg>
        <pc:spChg chg="add del">
          <ac:chgData name="Filip Mlsna" userId="S::rtb18180@uni.strath.ac.uk::ad0dfce5-97a4-4bae-a393-7b74e7d8acda" providerId="AD" clId="Web-{D813F7F0-D40C-93DF-BC1F-891319318120}" dt="2018-10-29T13:29:06.695" v="152"/>
          <ac:spMkLst>
            <pc:docMk/>
            <pc:sldMk cId="875078602" sldId="327"/>
            <ac:spMk id="56325" creationId="{84867EAF-AE1D-4322-9DE8-383AE3F7BCD9}"/>
          </ac:spMkLst>
        </pc:spChg>
        <pc:spChg chg="add del">
          <ac:chgData name="Filip Mlsna" userId="S::rtb18180@uni.strath.ac.uk::ad0dfce5-97a4-4bae-a393-7b74e7d8acda" providerId="AD" clId="Web-{D813F7F0-D40C-93DF-BC1F-891319318120}" dt="2018-10-29T13:29:09.602" v="154"/>
          <ac:spMkLst>
            <pc:docMk/>
            <pc:sldMk cId="875078602" sldId="327"/>
            <ac:spMk id="56327" creationId="{823AC064-BC96-4F32-8AE1-B2FD38754823}"/>
          </ac:spMkLst>
        </pc:spChg>
        <pc:spChg chg="add del">
          <ac:chgData name="Filip Mlsna" userId="S::rtb18180@uni.strath.ac.uk::ad0dfce5-97a4-4bae-a393-7b74e7d8acda" providerId="AD" clId="Web-{D813F7F0-D40C-93DF-BC1F-891319318120}" dt="2018-10-29T13:29:21.790" v="156"/>
          <ac:spMkLst>
            <pc:docMk/>
            <pc:sldMk cId="875078602" sldId="327"/>
            <ac:spMk id="56329" creationId="{84867EAF-AE1D-4322-9DE8-383AE3F7BCD9}"/>
          </ac:spMkLst>
        </pc:spChg>
        <pc:picChg chg="add del mod">
          <ac:chgData name="Filip Mlsna" userId="S::rtb18180@uni.strath.ac.uk::ad0dfce5-97a4-4bae-a393-7b74e7d8acda" providerId="AD" clId="Web-{D813F7F0-D40C-93DF-BC1F-891319318120}" dt="2018-10-29T13:28:03.474" v="140"/>
          <ac:picMkLst>
            <pc:docMk/>
            <pc:sldMk cId="875078602" sldId="327"/>
            <ac:picMk id="2" creationId="{77A328A9-43E1-4027-8242-5AED2BCAFCBE}"/>
          </ac:picMkLst>
        </pc:picChg>
        <pc:picChg chg="add del mod">
          <ac:chgData name="Filip Mlsna" userId="S::rtb18180@uni.strath.ac.uk::ad0dfce5-97a4-4bae-a393-7b74e7d8acda" providerId="AD" clId="Web-{D813F7F0-D40C-93DF-BC1F-891319318120}" dt="2018-10-29T13:28:19.537" v="143"/>
          <ac:picMkLst>
            <pc:docMk/>
            <pc:sldMk cId="875078602" sldId="327"/>
            <ac:picMk id="4" creationId="{8684A794-EAD2-4F0D-A3D0-8C1E032F9799}"/>
          </ac:picMkLst>
        </pc:picChg>
        <pc:picChg chg="add del mod">
          <ac:chgData name="Filip Mlsna" userId="S::rtb18180@uni.strath.ac.uk::ad0dfce5-97a4-4bae-a393-7b74e7d8acda" providerId="AD" clId="Web-{D813F7F0-D40C-93DF-BC1F-891319318120}" dt="2018-10-29T13:28:44.992" v="147"/>
          <ac:picMkLst>
            <pc:docMk/>
            <pc:sldMk cId="875078602" sldId="327"/>
            <ac:picMk id="6" creationId="{D7876A19-6BFC-4206-B874-D79013CDDCBB}"/>
          </ac:picMkLst>
        </pc:picChg>
        <pc:picChg chg="add mod">
          <ac:chgData name="Filip Mlsna" userId="S::rtb18180@uni.strath.ac.uk::ad0dfce5-97a4-4bae-a393-7b74e7d8acda" providerId="AD" clId="Web-{D813F7F0-D40C-93DF-BC1F-891319318120}" dt="2018-10-29T13:49:57.818" v="394" actId="1076"/>
          <ac:picMkLst>
            <pc:docMk/>
            <pc:sldMk cId="875078602" sldId="327"/>
            <ac:picMk id="8" creationId="{07746FD9-3235-400D-9D7F-5F5AC0BA8C1B}"/>
          </ac:picMkLst>
        </pc:picChg>
        <pc:picChg chg="add del">
          <ac:chgData name="Filip Mlsna" userId="S::rtb18180@uni.strath.ac.uk::ad0dfce5-97a4-4bae-a393-7b74e7d8acda" providerId="AD" clId="Web-{D813F7F0-D40C-93DF-BC1F-891319318120}" dt="2018-10-29T13:28:59.164" v="150"/>
          <ac:picMkLst>
            <pc:docMk/>
            <pc:sldMk cId="875078602" sldId="327"/>
            <ac:picMk id="74" creationId="{07CF545F-9C2E-4446-97CD-AD92990C2B68}"/>
          </ac:picMkLst>
        </pc:picChg>
        <pc:picChg chg="add del">
          <ac:chgData name="Filip Mlsna" userId="S::rtb18180@uni.strath.ac.uk::ad0dfce5-97a4-4bae-a393-7b74e7d8acda" providerId="AD" clId="Web-{D813F7F0-D40C-93DF-BC1F-891319318120}" dt="2018-10-29T13:29:06.695" v="152"/>
          <ac:picMkLst>
            <pc:docMk/>
            <pc:sldMk cId="875078602" sldId="327"/>
            <ac:picMk id="56326" creationId="{40676238-7F95-4EEB-836A-7D23927873AD}"/>
          </ac:picMkLst>
        </pc:picChg>
        <pc:picChg chg="add del">
          <ac:chgData name="Filip Mlsna" userId="S::rtb18180@uni.strath.ac.uk::ad0dfce5-97a4-4bae-a393-7b74e7d8acda" providerId="AD" clId="Web-{D813F7F0-D40C-93DF-BC1F-891319318120}" dt="2018-10-29T13:29:21.790" v="156"/>
          <ac:picMkLst>
            <pc:docMk/>
            <pc:sldMk cId="875078602" sldId="327"/>
            <ac:picMk id="56330" creationId="{40676238-7F95-4EEB-836A-7D23927873AD}"/>
          </ac:picMkLst>
        </pc:picChg>
        <pc:cxnChg chg="add del">
          <ac:chgData name="Filip Mlsna" userId="S::rtb18180@uni.strath.ac.uk::ad0dfce5-97a4-4bae-a393-7b74e7d8acda" providerId="AD" clId="Web-{D813F7F0-D40C-93DF-BC1F-891319318120}" dt="2018-10-29T13:29:09.602" v="154"/>
          <ac:cxnSpMkLst>
            <pc:docMk/>
            <pc:sldMk cId="875078602" sldId="327"/>
            <ac:cxnSpMk id="56328" creationId="{7E7C77BC-7138-40B1-A15B-20F57A494629}"/>
          </ac:cxnSpMkLst>
        </pc:cxnChg>
      </pc:sldChg>
      <pc:sldChg chg="addSp delSp modSp">
        <pc:chgData name="Filip Mlsna" userId="S::rtb18180@uni.strath.ac.uk::ad0dfce5-97a4-4bae-a393-7b74e7d8acda" providerId="AD" clId="Web-{D813F7F0-D40C-93DF-BC1F-891319318120}" dt="2018-10-29T13:52:08.964" v="424" actId="1076"/>
        <pc:sldMkLst>
          <pc:docMk/>
          <pc:sldMk cId="3474759925" sldId="328"/>
        </pc:sldMkLst>
        <pc:spChg chg="add del mod">
          <ac:chgData name="Filip Mlsna" userId="S::rtb18180@uni.strath.ac.uk::ad0dfce5-97a4-4bae-a393-7b74e7d8acda" providerId="AD" clId="Web-{D813F7F0-D40C-93DF-BC1F-891319318120}" dt="2018-10-29T13:51:17.228" v="413" actId="20577"/>
          <ac:spMkLst>
            <pc:docMk/>
            <pc:sldMk cId="3474759925" sldId="328"/>
            <ac:spMk id="2" creationId="{DB658F92-BB73-4B58-94CE-B630BB732E6A}"/>
          </ac:spMkLst>
        </pc:spChg>
        <pc:spChg chg="add del mod">
          <ac:chgData name="Filip Mlsna" userId="S::rtb18180@uni.strath.ac.uk::ad0dfce5-97a4-4bae-a393-7b74e7d8acda" providerId="AD" clId="Web-{D813F7F0-D40C-93DF-BC1F-891319318120}" dt="2018-10-29T13:17:27.631" v="14"/>
          <ac:spMkLst>
            <pc:docMk/>
            <pc:sldMk cId="3474759925" sldId="328"/>
            <ac:spMk id="9" creationId="{7C65E51A-E038-4185-B3B2-D1BF4E3013E7}"/>
          </ac:spMkLst>
        </pc:spChg>
        <pc:spChg chg="add del mod">
          <ac:chgData name="Filip Mlsna" userId="S::rtb18180@uni.strath.ac.uk::ad0dfce5-97a4-4bae-a393-7b74e7d8acda" providerId="AD" clId="Web-{D813F7F0-D40C-93DF-BC1F-891319318120}" dt="2018-10-29T13:25:30.405" v="109"/>
          <ac:spMkLst>
            <pc:docMk/>
            <pc:sldMk cId="3474759925" sldId="328"/>
            <ac:spMk id="14" creationId="{27692C62-BE5C-428D-A8A5-BFAE11D29313}"/>
          </ac:spMkLst>
        </pc:spChg>
        <pc:spChg chg="add del mod">
          <ac:chgData name="Filip Mlsna" userId="S::rtb18180@uni.strath.ac.uk::ad0dfce5-97a4-4bae-a393-7b74e7d8acda" providerId="AD" clId="Web-{D813F7F0-D40C-93DF-BC1F-891319318120}" dt="2018-10-29T13:25:34.498" v="110"/>
          <ac:spMkLst>
            <pc:docMk/>
            <pc:sldMk cId="3474759925" sldId="328"/>
            <ac:spMk id="17" creationId="{096ECFE5-5289-4021-B587-237C7737CEE8}"/>
          </ac:spMkLst>
        </pc:spChg>
        <pc:spChg chg="mod">
          <ac:chgData name="Filip Mlsna" userId="S::rtb18180@uni.strath.ac.uk::ad0dfce5-97a4-4bae-a393-7b74e7d8acda" providerId="AD" clId="Web-{D813F7F0-D40C-93DF-BC1F-891319318120}" dt="2018-10-29T13:17:45.585" v="18" actId="20577"/>
          <ac:spMkLst>
            <pc:docMk/>
            <pc:sldMk cId="3474759925" sldId="328"/>
            <ac:spMk id="56322" creationId="{00000000-0000-0000-0000-000000000000}"/>
          </ac:spMkLst>
        </pc:spChg>
        <pc:spChg chg="del">
          <ac:chgData name="Filip Mlsna" userId="S::rtb18180@uni.strath.ac.uk::ad0dfce5-97a4-4bae-a393-7b74e7d8acda" providerId="AD" clId="Web-{D813F7F0-D40C-93DF-BC1F-891319318120}" dt="2018-10-29T13:17:20.100" v="12"/>
          <ac:spMkLst>
            <pc:docMk/>
            <pc:sldMk cId="3474759925" sldId="328"/>
            <ac:spMk id="56323" creationId="{00000000-0000-0000-0000-000000000000}"/>
          </ac:spMkLst>
        </pc:spChg>
        <pc:picChg chg="add del mod">
          <ac:chgData name="Filip Mlsna" userId="S::rtb18180@uni.strath.ac.uk::ad0dfce5-97a4-4bae-a393-7b74e7d8acda" providerId="AD" clId="Web-{D813F7F0-D40C-93DF-BC1F-891319318120}" dt="2018-10-29T13:16:45.692" v="8"/>
          <ac:picMkLst>
            <pc:docMk/>
            <pc:sldMk cId="3474759925" sldId="328"/>
            <ac:picMk id="3" creationId="{F08B349C-5FD5-44FD-8D6E-E49063C829B9}"/>
          </ac:picMkLst>
        </pc:picChg>
        <pc:picChg chg="add del mod">
          <ac:chgData name="Filip Mlsna" userId="S::rtb18180@uni.strath.ac.uk::ad0dfce5-97a4-4bae-a393-7b74e7d8acda" providerId="AD" clId="Web-{D813F7F0-D40C-93DF-BC1F-891319318120}" dt="2018-10-29T13:35:50.933" v="216"/>
          <ac:picMkLst>
            <pc:docMk/>
            <pc:sldMk cId="3474759925" sldId="328"/>
            <ac:picMk id="5" creationId="{4B5AEF1A-7667-417F-82DA-AC268BDAEF88}"/>
          </ac:picMkLst>
        </pc:picChg>
        <pc:picChg chg="add del">
          <ac:chgData name="Filip Mlsna" userId="S::rtb18180@uni.strath.ac.uk::ad0dfce5-97a4-4bae-a393-7b74e7d8acda" providerId="AD" clId="Web-{D813F7F0-D40C-93DF-BC1F-891319318120}" dt="2018-10-29T13:20:05.639" v="27"/>
          <ac:picMkLst>
            <pc:docMk/>
            <pc:sldMk cId="3474759925" sldId="328"/>
            <ac:picMk id="10" creationId="{90F83203-3F00-4A5D-9798-4A93C81E8185}"/>
          </ac:picMkLst>
        </pc:picChg>
        <pc:picChg chg="add mod ord">
          <ac:chgData name="Filip Mlsna" userId="S::rtb18180@uni.strath.ac.uk::ad0dfce5-97a4-4bae-a393-7b74e7d8acda" providerId="AD" clId="Web-{D813F7F0-D40C-93DF-BC1F-891319318120}" dt="2018-10-29T13:52:08.964" v="424" actId="1076"/>
          <ac:picMkLst>
            <pc:docMk/>
            <pc:sldMk cId="3474759925" sldId="328"/>
            <ac:picMk id="11" creationId="{169A26E2-0E2B-4317-A6A5-41DE09076EB0}"/>
          </ac:picMkLst>
        </pc:picChg>
      </pc:sldChg>
      <pc:sldChg chg="addSp delSp modSp">
        <pc:chgData name="Filip Mlsna" userId="S::rtb18180@uni.strath.ac.uk::ad0dfce5-97a4-4bae-a393-7b74e7d8acda" providerId="AD" clId="Web-{D813F7F0-D40C-93DF-BC1F-891319318120}" dt="2018-10-29T13:53:58.782" v="465" actId="1076"/>
        <pc:sldMkLst>
          <pc:docMk/>
          <pc:sldMk cId="2250316514" sldId="329"/>
        </pc:sldMkLst>
        <pc:spChg chg="add del mod">
          <ac:chgData name="Filip Mlsna" userId="S::rtb18180@uni.strath.ac.uk::ad0dfce5-97a4-4bae-a393-7b74e7d8acda" providerId="AD" clId="Web-{D813F7F0-D40C-93DF-BC1F-891319318120}" dt="2018-10-29T13:17:34.382" v="15"/>
          <ac:spMkLst>
            <pc:docMk/>
            <pc:sldMk cId="2250316514" sldId="329"/>
            <ac:spMk id="3" creationId="{60D859F2-C0F4-4CFF-8C18-8C2A21EF2314}"/>
          </ac:spMkLst>
        </pc:spChg>
        <pc:spChg chg="add del mod">
          <ac:chgData name="Filip Mlsna" userId="S::rtb18180@uni.strath.ac.uk::ad0dfce5-97a4-4bae-a393-7b74e7d8acda" providerId="AD" clId="Web-{D813F7F0-D40C-93DF-BC1F-891319318120}" dt="2018-10-29T13:41:08.683" v="266"/>
          <ac:spMkLst>
            <pc:docMk/>
            <pc:sldMk cId="2250316514" sldId="329"/>
            <ac:spMk id="6" creationId="{96A61E4F-00F0-441D-BD11-35657B787DF9}"/>
          </ac:spMkLst>
        </pc:spChg>
        <pc:spChg chg="add mod">
          <ac:chgData name="Filip Mlsna" userId="S::rtb18180@uni.strath.ac.uk::ad0dfce5-97a4-4bae-a393-7b74e7d8acda" providerId="AD" clId="Web-{D813F7F0-D40C-93DF-BC1F-891319318120}" dt="2018-10-29T13:53:19.671" v="454" actId="20577"/>
          <ac:spMkLst>
            <pc:docMk/>
            <pc:sldMk cId="2250316514" sldId="329"/>
            <ac:spMk id="8" creationId="{8E9E25BC-0A66-463B-890A-795F51823FF1}"/>
          </ac:spMkLst>
        </pc:spChg>
        <pc:spChg chg="add del mod">
          <ac:chgData name="Filip Mlsna" userId="S::rtb18180@uni.strath.ac.uk::ad0dfce5-97a4-4bae-a393-7b74e7d8acda" providerId="AD" clId="Web-{D813F7F0-D40C-93DF-BC1F-891319318120}" dt="2018-10-29T13:53:29.452" v="458"/>
          <ac:spMkLst>
            <pc:docMk/>
            <pc:sldMk cId="2250316514" sldId="329"/>
            <ac:spMk id="10" creationId="{76595D49-6906-4277-83F4-2B5C8EAEFA8A}"/>
          </ac:spMkLst>
        </pc:spChg>
        <pc:spChg chg="del">
          <ac:chgData name="Filip Mlsna" userId="S::rtb18180@uni.strath.ac.uk::ad0dfce5-97a4-4bae-a393-7b74e7d8acda" providerId="AD" clId="Web-{D813F7F0-D40C-93DF-BC1F-891319318120}" dt="2018-10-29T13:17:24.006" v="13"/>
          <ac:spMkLst>
            <pc:docMk/>
            <pc:sldMk cId="2250316514" sldId="329"/>
            <ac:spMk id="56323" creationId="{00000000-0000-0000-0000-000000000000}"/>
          </ac:spMkLst>
        </pc:spChg>
        <pc:graphicFrameChg chg="add del mod modGraphic">
          <ac:chgData name="Filip Mlsna" userId="S::rtb18180@uni.strath.ac.uk::ad0dfce5-97a4-4bae-a393-7b74e7d8acda" providerId="AD" clId="Web-{D813F7F0-D40C-93DF-BC1F-891319318120}" dt="2018-10-29T13:42:32.172" v="281"/>
          <ac:graphicFrameMkLst>
            <pc:docMk/>
            <pc:sldMk cId="2250316514" sldId="329"/>
            <ac:graphicFrameMk id="5" creationId="{19FE29A4-D119-46A1-9C66-EF6A3EC7F378}"/>
          </ac:graphicFrameMkLst>
        </pc:graphicFrameChg>
        <pc:graphicFrameChg chg="add mod modGraphic">
          <ac:chgData name="Filip Mlsna" userId="S::rtb18180@uni.strath.ac.uk::ad0dfce5-97a4-4bae-a393-7b74e7d8acda" providerId="AD" clId="Web-{D813F7F0-D40C-93DF-BC1F-891319318120}" dt="2018-10-29T13:42:21.140" v="280"/>
          <ac:graphicFrameMkLst>
            <pc:docMk/>
            <pc:sldMk cId="2250316514" sldId="329"/>
            <ac:graphicFrameMk id="7" creationId="{CF563B0F-0601-4CB0-ABF4-2FEB8E487E95}"/>
          </ac:graphicFrameMkLst>
        </pc:graphicFrameChg>
        <pc:picChg chg="add mod">
          <ac:chgData name="Filip Mlsna" userId="S::rtb18180@uni.strath.ac.uk::ad0dfce5-97a4-4bae-a393-7b74e7d8acda" providerId="AD" clId="Web-{D813F7F0-D40C-93DF-BC1F-891319318120}" dt="2018-10-29T13:53:58.782" v="465" actId="1076"/>
          <ac:picMkLst>
            <pc:docMk/>
            <pc:sldMk cId="2250316514" sldId="329"/>
            <ac:picMk id="12" creationId="{95D4A0E5-B379-4928-A24D-28150B844658}"/>
          </ac:picMkLst>
        </pc:picChg>
      </pc:sldChg>
      <pc:sldChg chg="addSp del">
        <pc:chgData name="Filip Mlsna" userId="S::rtb18180@uni.strath.ac.uk::ad0dfce5-97a4-4bae-a393-7b74e7d8acda" providerId="AD" clId="Web-{D813F7F0-D40C-93DF-BC1F-891319318120}" dt="2018-10-29T13:31:38.202" v="169"/>
        <pc:sldMkLst>
          <pc:docMk/>
          <pc:sldMk cId="1095641345" sldId="330"/>
        </pc:sldMkLst>
        <pc:spChg chg="add">
          <ac:chgData name="Filip Mlsna" userId="S::rtb18180@uni.strath.ac.uk::ad0dfce5-97a4-4bae-a393-7b74e7d8acda" providerId="AD" clId="Web-{D813F7F0-D40C-93DF-BC1F-891319318120}" dt="2018-10-29T13:31:16.155" v="167"/>
          <ac:spMkLst>
            <pc:docMk/>
            <pc:sldMk cId="1095641345" sldId="330"/>
            <ac:spMk id="2" creationId="{A082E53D-95B3-48E0-AA50-99DDCDF4A61B}"/>
          </ac:spMkLst>
        </pc:spChg>
      </pc:sldChg>
      <pc:sldChg chg="modSp">
        <pc:chgData name="Filip Mlsna" userId="S::rtb18180@uni.strath.ac.uk::ad0dfce5-97a4-4bae-a393-7b74e7d8acda" providerId="AD" clId="Web-{D813F7F0-D40C-93DF-BC1F-891319318120}" dt="2018-10-29T13:22:43.146" v="77" actId="20577"/>
        <pc:sldMkLst>
          <pc:docMk/>
          <pc:sldMk cId="2189600008" sldId="339"/>
        </pc:sldMkLst>
        <pc:spChg chg="mod">
          <ac:chgData name="Filip Mlsna" userId="S::rtb18180@uni.strath.ac.uk::ad0dfce5-97a4-4bae-a393-7b74e7d8acda" providerId="AD" clId="Web-{D813F7F0-D40C-93DF-BC1F-891319318120}" dt="2018-10-29T13:22:43.146" v="77" actId="20577"/>
          <ac:spMkLst>
            <pc:docMk/>
            <pc:sldMk cId="2189600008" sldId="339"/>
            <ac:spMk id="56322" creationId="{00000000-0000-0000-0000-000000000000}"/>
          </ac:spMkLst>
        </pc:spChg>
      </pc:sldChg>
      <pc:sldChg chg="addSp delSp modSp add replId">
        <pc:chgData name="Filip Mlsna" userId="S::rtb18180@uni.strath.ac.uk::ad0dfce5-97a4-4bae-a393-7b74e7d8acda" providerId="AD" clId="Web-{D813F7F0-D40C-93DF-BC1F-891319318120}" dt="2018-10-29T13:40:03.007" v="259" actId="1076"/>
        <pc:sldMkLst>
          <pc:docMk/>
          <pc:sldMk cId="3344346019" sldId="347"/>
        </pc:sldMkLst>
        <pc:spChg chg="add del mod">
          <ac:chgData name="Filip Mlsna" userId="S::rtb18180@uni.strath.ac.uk::ad0dfce5-97a4-4bae-a393-7b74e7d8acda" providerId="AD" clId="Web-{D813F7F0-D40C-93DF-BC1F-891319318120}" dt="2018-10-29T13:32:58.628" v="173"/>
          <ac:spMkLst>
            <pc:docMk/>
            <pc:sldMk cId="3344346019" sldId="347"/>
            <ac:spMk id="3" creationId="{E260F4A4-33B1-429D-8A60-CD9D824CB0C1}"/>
          </ac:spMkLst>
        </pc:spChg>
        <pc:spChg chg="add mod">
          <ac:chgData name="Filip Mlsna" userId="S::rtb18180@uni.strath.ac.uk::ad0dfce5-97a4-4bae-a393-7b74e7d8acda" providerId="AD" clId="Web-{D813F7F0-D40C-93DF-BC1F-891319318120}" dt="2018-10-29T13:39:59.195" v="257" actId="1076"/>
          <ac:spMkLst>
            <pc:docMk/>
            <pc:sldMk cId="3344346019" sldId="347"/>
            <ac:spMk id="9" creationId="{E5A791C8-02C6-4E99-8061-09BADEBA78C6}"/>
          </ac:spMkLst>
        </pc:spChg>
        <pc:spChg chg="del">
          <ac:chgData name="Filip Mlsna" userId="S::rtb18180@uni.strath.ac.uk::ad0dfce5-97a4-4bae-a393-7b74e7d8acda" providerId="AD" clId="Web-{D813F7F0-D40C-93DF-BC1F-891319318120}" dt="2018-10-29T13:32:58.894" v="174"/>
          <ac:spMkLst>
            <pc:docMk/>
            <pc:sldMk cId="3344346019" sldId="347"/>
            <ac:spMk id="14" creationId="{D22DAF2A-0D81-4943-A5D9-6895BBEE719C}"/>
          </ac:spMkLst>
        </pc:spChg>
        <pc:spChg chg="del mod">
          <ac:chgData name="Filip Mlsna" userId="S::rtb18180@uni.strath.ac.uk::ad0dfce5-97a4-4bae-a393-7b74e7d8acda" providerId="AD" clId="Web-{D813F7F0-D40C-93DF-BC1F-891319318120}" dt="2018-10-29T13:33:01.816" v="178"/>
          <ac:spMkLst>
            <pc:docMk/>
            <pc:sldMk cId="3344346019" sldId="347"/>
            <ac:spMk id="15" creationId="{159EB6F0-75BE-40F1-924A-BF6BC01EC970}"/>
          </ac:spMkLst>
        </pc:spChg>
        <pc:spChg chg="del">
          <ac:chgData name="Filip Mlsna" userId="S::rtb18180@uni.strath.ac.uk::ad0dfce5-97a4-4bae-a393-7b74e7d8acda" providerId="AD" clId="Web-{D813F7F0-D40C-93DF-BC1F-891319318120}" dt="2018-10-29T13:32:51.331" v="170"/>
          <ac:spMkLst>
            <pc:docMk/>
            <pc:sldMk cId="3344346019" sldId="347"/>
            <ac:spMk id="56323" creationId="{00000000-0000-0000-0000-000000000000}"/>
          </ac:spMkLst>
        </pc:spChg>
        <pc:graphicFrameChg chg="add mod modGraphic">
          <ac:chgData name="Filip Mlsna" userId="S::rtb18180@uni.strath.ac.uk::ad0dfce5-97a4-4bae-a393-7b74e7d8acda" providerId="AD" clId="Web-{D813F7F0-D40C-93DF-BC1F-891319318120}" dt="2018-10-29T13:35:02.899" v="213"/>
          <ac:graphicFrameMkLst>
            <pc:docMk/>
            <pc:sldMk cId="3344346019" sldId="347"/>
            <ac:graphicFrameMk id="7" creationId="{D00F497B-F576-40D8-8CEB-F0A2FA67AA83}"/>
          </ac:graphicFrameMkLst>
        </pc:graphicFrameChg>
        <pc:picChg chg="add mod">
          <ac:chgData name="Filip Mlsna" userId="S::rtb18180@uni.strath.ac.uk::ad0dfce5-97a4-4bae-a393-7b74e7d8acda" providerId="AD" clId="Web-{D813F7F0-D40C-93DF-BC1F-891319318120}" dt="2018-10-29T13:40:03.007" v="259" actId="1076"/>
          <ac:picMkLst>
            <pc:docMk/>
            <pc:sldMk cId="3344346019" sldId="347"/>
            <ac:picMk id="4" creationId="{355CC03A-F85C-4D10-8127-AB421BE8C7C6}"/>
          </ac:picMkLst>
        </pc:picChg>
        <pc:picChg chg="del">
          <ac:chgData name="Filip Mlsna" userId="S::rtb18180@uni.strath.ac.uk::ad0dfce5-97a4-4bae-a393-7b74e7d8acda" providerId="AD" clId="Web-{D813F7F0-D40C-93DF-BC1F-891319318120}" dt="2018-10-29T13:33:00.847" v="177"/>
          <ac:picMkLst>
            <pc:docMk/>
            <pc:sldMk cId="3344346019" sldId="347"/>
            <ac:picMk id="8" creationId="{8A1CB821-747E-4BFE-AED5-853999CC9E4E}"/>
          </ac:picMkLst>
        </pc:picChg>
        <pc:picChg chg="del">
          <ac:chgData name="Filip Mlsna" userId="S::rtb18180@uni.strath.ac.uk::ad0dfce5-97a4-4bae-a393-7b74e7d8acda" providerId="AD" clId="Web-{D813F7F0-D40C-93DF-BC1F-891319318120}" dt="2018-10-29T13:32:54.628" v="172"/>
          <ac:picMkLst>
            <pc:docMk/>
            <pc:sldMk cId="3344346019" sldId="347"/>
            <ac:picMk id="10" creationId="{B031C5C6-C5CD-40C5-B42C-5E3454286693}"/>
          </ac:picMkLst>
        </pc:picChg>
        <pc:picChg chg="del">
          <ac:chgData name="Filip Mlsna" userId="S::rtb18180@uni.strath.ac.uk::ad0dfce5-97a4-4bae-a393-7b74e7d8acda" providerId="AD" clId="Web-{D813F7F0-D40C-93DF-BC1F-891319318120}" dt="2018-10-29T13:32:53.518" v="171"/>
          <ac:picMkLst>
            <pc:docMk/>
            <pc:sldMk cId="3344346019" sldId="347"/>
            <ac:picMk id="12" creationId="{53C2F657-6362-4DEE-B483-0F75A4A26C1B}"/>
          </ac:picMkLst>
        </pc:picChg>
      </pc:sldChg>
    </pc:docChg>
  </pc:docChgLst>
  <pc:docChgLst>
    <pc:chgData name="Connor Byers" userId="S::rgb18193@uni.strath.ac.uk::9a04a723-fc84-4103-a591-711f8aa40a47" providerId="AD" clId="Web-{9F16B27F-B31C-726C-CFE8-E28884554770}"/>
    <pc:docChg chg="modSld">
      <pc:chgData name="Connor Byers" userId="S::rgb18193@uni.strath.ac.uk::9a04a723-fc84-4103-a591-711f8aa40a47" providerId="AD" clId="Web-{9F16B27F-B31C-726C-CFE8-E28884554770}" dt="2018-10-29T20:02:04.106" v="72" actId="20577"/>
      <pc:docMkLst>
        <pc:docMk/>
      </pc:docMkLst>
      <pc:sldChg chg="modSp">
        <pc:chgData name="Connor Byers" userId="S::rgb18193@uni.strath.ac.uk::9a04a723-fc84-4103-a591-711f8aa40a47" providerId="AD" clId="Web-{9F16B27F-B31C-726C-CFE8-E28884554770}" dt="2018-10-29T20:02:00.793" v="70" actId="20577"/>
        <pc:sldMkLst>
          <pc:docMk/>
          <pc:sldMk cId="2306732065" sldId="348"/>
        </pc:sldMkLst>
        <pc:spChg chg="mod">
          <ac:chgData name="Connor Byers" userId="S::rgb18193@uni.strath.ac.uk::9a04a723-fc84-4103-a591-711f8aa40a47" providerId="AD" clId="Web-{9F16B27F-B31C-726C-CFE8-E28884554770}" dt="2018-10-29T20:02:00.793" v="70" actId="20577"/>
          <ac:spMkLst>
            <pc:docMk/>
            <pc:sldMk cId="2306732065" sldId="348"/>
            <ac:spMk id="3" creationId="{00000000-0000-0000-0000-000000000000}"/>
          </ac:spMkLst>
        </pc:spChg>
      </pc:sldChg>
      <pc:sldChg chg="modSp">
        <pc:chgData name="Connor Byers" userId="S::rgb18193@uni.strath.ac.uk::9a04a723-fc84-4103-a591-711f8aa40a47" providerId="AD" clId="Web-{9F16B27F-B31C-726C-CFE8-E28884554770}" dt="2018-10-29T19:31:13.763" v="7"/>
        <pc:sldMkLst>
          <pc:docMk/>
          <pc:sldMk cId="2642952597" sldId="349"/>
        </pc:sldMkLst>
        <pc:spChg chg="mod">
          <ac:chgData name="Connor Byers" userId="S::rgb18193@uni.strath.ac.uk::9a04a723-fc84-4103-a591-711f8aa40a47" providerId="AD" clId="Web-{9F16B27F-B31C-726C-CFE8-E28884554770}" dt="2018-10-29T19:31:13.763" v="7"/>
          <ac:spMkLst>
            <pc:docMk/>
            <pc:sldMk cId="2642952597" sldId="349"/>
            <ac:spMk id="3" creationId="{00000000-0000-0000-0000-000000000000}"/>
          </ac:spMkLst>
        </pc:spChg>
        <pc:spChg chg="mod">
          <ac:chgData name="Connor Byers" userId="S::rgb18193@uni.strath.ac.uk::9a04a723-fc84-4103-a591-711f8aa40a47" providerId="AD" clId="Web-{9F16B27F-B31C-726C-CFE8-E28884554770}" dt="2018-10-29T19:30:51.996" v="6" actId="1076"/>
          <ac:spMkLst>
            <pc:docMk/>
            <pc:sldMk cId="2642952597" sldId="349"/>
            <ac:spMk id="5" creationId="{00000000-0000-0000-0000-000000000000}"/>
          </ac:spMkLst>
        </pc:spChg>
      </pc:sldChg>
      <pc:sldChg chg="modSp">
        <pc:chgData name="Connor Byers" userId="S::rgb18193@uni.strath.ac.uk::9a04a723-fc84-4103-a591-711f8aa40a47" providerId="AD" clId="Web-{9F16B27F-B31C-726C-CFE8-E28884554770}" dt="2018-10-29T19:54:26.336" v="24" actId="20577"/>
        <pc:sldMkLst>
          <pc:docMk/>
          <pc:sldMk cId="2446276815" sldId="350"/>
        </pc:sldMkLst>
        <pc:spChg chg="mod">
          <ac:chgData name="Connor Byers" userId="S::rgb18193@uni.strath.ac.uk::9a04a723-fc84-4103-a591-711f8aa40a47" providerId="AD" clId="Web-{9F16B27F-B31C-726C-CFE8-E28884554770}" dt="2018-10-29T19:54:26.336" v="24" actId="20577"/>
          <ac:spMkLst>
            <pc:docMk/>
            <pc:sldMk cId="2446276815" sldId="350"/>
            <ac:spMk id="5" creationId="{00000000-0000-0000-0000-000000000000}"/>
          </ac:spMkLst>
        </pc:spChg>
      </pc:sldChg>
      <pc:sldChg chg="modSp">
        <pc:chgData name="Connor Byers" userId="S::rgb18193@uni.strath.ac.uk::9a04a723-fc84-4103-a591-711f8aa40a47" providerId="AD" clId="Web-{9F16B27F-B31C-726C-CFE8-E28884554770}" dt="2018-10-29T19:55:26.528" v="26" actId="20577"/>
        <pc:sldMkLst>
          <pc:docMk/>
          <pc:sldMk cId="4106115538" sldId="351"/>
        </pc:sldMkLst>
        <pc:spChg chg="mod">
          <ac:chgData name="Connor Byers" userId="S::rgb18193@uni.strath.ac.uk::9a04a723-fc84-4103-a591-711f8aa40a47" providerId="AD" clId="Web-{9F16B27F-B31C-726C-CFE8-E28884554770}" dt="2018-10-29T19:55:26.528" v="26" actId="20577"/>
          <ac:spMkLst>
            <pc:docMk/>
            <pc:sldMk cId="4106115538" sldId="351"/>
            <ac:spMk id="5" creationId="{00000000-0000-0000-0000-000000000000}"/>
          </ac:spMkLst>
        </pc:spChg>
      </pc:sldChg>
      <pc:sldChg chg="modSp">
        <pc:chgData name="Connor Byers" userId="S::rgb18193@uni.strath.ac.uk::9a04a723-fc84-4103-a591-711f8aa40a47" providerId="AD" clId="Web-{9F16B27F-B31C-726C-CFE8-E28884554770}" dt="2018-10-29T19:56:28.920" v="47" actId="20577"/>
        <pc:sldMkLst>
          <pc:docMk/>
          <pc:sldMk cId="75159678" sldId="353"/>
        </pc:sldMkLst>
        <pc:spChg chg="mod">
          <ac:chgData name="Connor Byers" userId="S::rgb18193@uni.strath.ac.uk::9a04a723-fc84-4103-a591-711f8aa40a47" providerId="AD" clId="Web-{9F16B27F-B31C-726C-CFE8-E28884554770}" dt="2018-10-29T19:56:28.920" v="47" actId="20577"/>
          <ac:spMkLst>
            <pc:docMk/>
            <pc:sldMk cId="75159678" sldId="353"/>
            <ac:spMk id="3" creationId="{00000000-0000-0000-0000-000000000000}"/>
          </ac:spMkLst>
        </pc:spChg>
      </pc:sldChg>
    </pc:docChg>
  </pc:docChgLst>
  <pc:docChgLst>
    <pc:chgData name="Shuang Zhang" userId="S::dsb18114@uni.strath.ac.uk::e2165979-1861-469c-b927-fceea98e9ff5" providerId="AD" clId="Web-{530343F4-4CF8-4C57-972B-E9C3546140E6}"/>
    <pc:docChg chg="modSld">
      <pc:chgData name="Shuang Zhang" userId="S::dsb18114@uni.strath.ac.uk::e2165979-1861-469c-b927-fceea98e9ff5" providerId="AD" clId="Web-{530343F4-4CF8-4C57-972B-E9C3546140E6}" dt="2018-10-28T13:07:55.837" v="19" actId="1076"/>
      <pc:docMkLst>
        <pc:docMk/>
      </pc:docMkLst>
      <pc:sldChg chg="addSp delSp modSp">
        <pc:chgData name="Shuang Zhang" userId="S::dsb18114@uni.strath.ac.uk::e2165979-1861-469c-b927-fceea98e9ff5" providerId="AD" clId="Web-{530343F4-4CF8-4C57-972B-E9C3546140E6}" dt="2018-10-28T13:07:55.837" v="19" actId="1076"/>
        <pc:sldMkLst>
          <pc:docMk/>
          <pc:sldMk cId="2264652534" sldId="336"/>
        </pc:sldMkLst>
        <pc:spChg chg="add del">
          <ac:chgData name="Shuang Zhang" userId="S::dsb18114@uni.strath.ac.uk::e2165979-1861-469c-b927-fceea98e9ff5" providerId="AD" clId="Web-{530343F4-4CF8-4C57-972B-E9C3546140E6}" dt="2018-10-28T13:05:56.084" v="8"/>
          <ac:spMkLst>
            <pc:docMk/>
            <pc:sldMk cId="2264652534" sldId="336"/>
            <ac:spMk id="2" creationId="{290AE616-7DEF-4F02-A9BD-1526EDC1E0D7}"/>
          </ac:spMkLst>
        </pc:spChg>
        <pc:spChg chg="add del mod">
          <ac:chgData name="Shuang Zhang" userId="S::dsb18114@uni.strath.ac.uk::e2165979-1861-469c-b927-fceea98e9ff5" providerId="AD" clId="Web-{530343F4-4CF8-4C57-972B-E9C3546140E6}" dt="2018-10-28T13:06:03.662" v="10"/>
          <ac:spMkLst>
            <pc:docMk/>
            <pc:sldMk cId="2264652534" sldId="336"/>
            <ac:spMk id="5" creationId="{32E9698D-46EC-4AD1-AAEA-B6466A0FC13C}"/>
          </ac:spMkLst>
        </pc:spChg>
        <pc:spChg chg="del">
          <ac:chgData name="Shuang Zhang" userId="S::dsb18114@uni.strath.ac.uk::e2165979-1861-469c-b927-fceea98e9ff5" providerId="AD" clId="Web-{530343F4-4CF8-4C57-972B-E9C3546140E6}" dt="2018-10-28T13:05:58.912" v="9"/>
          <ac:spMkLst>
            <pc:docMk/>
            <pc:sldMk cId="2264652534" sldId="336"/>
            <ac:spMk id="56323" creationId="{00000000-0000-0000-0000-000000000000}"/>
          </ac:spMkLst>
        </pc:spChg>
        <pc:picChg chg="add del mod">
          <ac:chgData name="Shuang Zhang" userId="S::dsb18114@uni.strath.ac.uk::e2165979-1861-469c-b927-fceea98e9ff5" providerId="AD" clId="Web-{530343F4-4CF8-4C57-972B-E9C3546140E6}" dt="2018-10-28T13:07:36.322" v="15"/>
          <ac:picMkLst>
            <pc:docMk/>
            <pc:sldMk cId="2264652534" sldId="336"/>
            <ac:picMk id="6" creationId="{5026B90C-8EE3-4876-BEE1-8F4626B8774B}"/>
          </ac:picMkLst>
        </pc:picChg>
        <pc:picChg chg="add mod">
          <ac:chgData name="Shuang Zhang" userId="S::dsb18114@uni.strath.ac.uk::e2165979-1861-469c-b927-fceea98e9ff5" providerId="AD" clId="Web-{530343F4-4CF8-4C57-972B-E9C3546140E6}" dt="2018-10-28T13:07:55.837" v="19" actId="1076"/>
          <ac:picMkLst>
            <pc:docMk/>
            <pc:sldMk cId="2264652534" sldId="336"/>
            <ac:picMk id="8" creationId="{13C510EF-6CDF-41E8-B1A3-EBF4602FF169}"/>
          </ac:picMkLst>
        </pc:picChg>
      </pc:sldChg>
      <pc:sldChg chg="addSp delSp modSp">
        <pc:chgData name="Shuang Zhang" userId="S::dsb18114@uni.strath.ac.uk::e2165979-1861-469c-b927-fceea98e9ff5" providerId="AD" clId="Web-{530343F4-4CF8-4C57-972B-E9C3546140E6}" dt="2018-10-28T13:01:02.208" v="6" actId="14100"/>
        <pc:sldMkLst>
          <pc:docMk/>
          <pc:sldMk cId="2998893041" sldId="338"/>
        </pc:sldMkLst>
        <pc:spChg chg="add del mod">
          <ac:chgData name="Shuang Zhang" userId="S::dsb18114@uni.strath.ac.uk::e2165979-1861-469c-b927-fceea98e9ff5" providerId="AD" clId="Web-{530343F4-4CF8-4C57-972B-E9C3546140E6}" dt="2018-10-28T13:00:38.473" v="3"/>
          <ac:spMkLst>
            <pc:docMk/>
            <pc:sldMk cId="2998893041" sldId="338"/>
            <ac:spMk id="5" creationId="{6ACF58B9-912C-4424-9802-75D80AE7180B}"/>
          </ac:spMkLst>
        </pc:spChg>
        <pc:spChg chg="del">
          <ac:chgData name="Shuang Zhang" userId="S::dsb18114@uni.strath.ac.uk::e2165979-1861-469c-b927-fceea98e9ff5" providerId="AD" clId="Web-{530343F4-4CF8-4C57-972B-E9C3546140E6}" dt="2018-10-28T13:00:33.739" v="2"/>
          <ac:spMkLst>
            <pc:docMk/>
            <pc:sldMk cId="2998893041" sldId="338"/>
            <ac:spMk id="56323" creationId="{00000000-0000-0000-0000-000000000000}"/>
          </ac:spMkLst>
        </pc:spChg>
        <pc:picChg chg="add del mod">
          <ac:chgData name="Shuang Zhang" userId="S::dsb18114@uni.strath.ac.uk::e2165979-1861-469c-b927-fceea98e9ff5" providerId="AD" clId="Web-{530343F4-4CF8-4C57-972B-E9C3546140E6}" dt="2018-10-28T13:00:21.016" v="1"/>
          <ac:picMkLst>
            <pc:docMk/>
            <pc:sldMk cId="2998893041" sldId="338"/>
            <ac:picMk id="2" creationId="{931F37D9-1CBD-4F0E-89FD-C479F2450406}"/>
          </ac:picMkLst>
        </pc:picChg>
        <pc:picChg chg="add mod">
          <ac:chgData name="Shuang Zhang" userId="S::dsb18114@uni.strath.ac.uk::e2165979-1861-469c-b927-fceea98e9ff5" providerId="AD" clId="Web-{530343F4-4CF8-4C57-972B-E9C3546140E6}" dt="2018-10-28T13:01:02.208" v="6" actId="14100"/>
          <ac:picMkLst>
            <pc:docMk/>
            <pc:sldMk cId="2998893041" sldId="338"/>
            <ac:picMk id="6" creationId="{03C48238-00CC-48E9-99B0-107B5672EAA2}"/>
          </ac:picMkLst>
        </pc:picChg>
      </pc:sldChg>
    </pc:docChg>
  </pc:docChgLst>
  <pc:docChgLst>
    <pc:chgData name="Filip Mlsna" userId="S::rtb18180@uni.strath.ac.uk::ad0dfce5-97a4-4bae-a393-7b74e7d8acda" providerId="AD" clId="Web-{930E5A6F-7924-43B4-1C1F-CE565B539A1C}"/>
    <pc:docChg chg="modSld">
      <pc:chgData name="Filip Mlsna" userId="S::rtb18180@uni.strath.ac.uk::ad0dfce5-97a4-4bae-a393-7b74e7d8acda" providerId="AD" clId="Web-{930E5A6F-7924-43B4-1C1F-CE565B539A1C}" dt="2018-10-29T12:56:14.287" v="50"/>
      <pc:docMkLst>
        <pc:docMk/>
      </pc:docMkLst>
      <pc:sldChg chg="addSp delSp modSp">
        <pc:chgData name="Filip Mlsna" userId="S::rtb18180@uni.strath.ac.uk::ad0dfce5-97a4-4bae-a393-7b74e7d8acda" providerId="AD" clId="Web-{930E5A6F-7924-43B4-1C1F-CE565B539A1C}" dt="2018-10-29T12:56:14.287" v="50"/>
        <pc:sldMkLst>
          <pc:docMk/>
          <pc:sldMk cId="2712626711" sldId="325"/>
        </pc:sldMkLst>
        <pc:spChg chg="add del mod">
          <ac:chgData name="Filip Mlsna" userId="S::rtb18180@uni.strath.ac.uk::ad0dfce5-97a4-4bae-a393-7b74e7d8acda" providerId="AD" clId="Web-{930E5A6F-7924-43B4-1C1F-CE565B539A1C}" dt="2018-10-29T12:56:14.287" v="50"/>
          <ac:spMkLst>
            <pc:docMk/>
            <pc:sldMk cId="2712626711" sldId="325"/>
            <ac:spMk id="26" creationId="{83BE7EAF-4085-4519-8D6E-3C6B8427AD5A}"/>
          </ac:spMkLst>
        </pc:spChg>
        <pc:spChg chg="add del mod">
          <ac:chgData name="Filip Mlsna" userId="S::rtb18180@uni.strath.ac.uk::ad0dfce5-97a4-4bae-a393-7b74e7d8acda" providerId="AD" clId="Web-{930E5A6F-7924-43B4-1C1F-CE565B539A1C}" dt="2018-10-29T12:56:14.287" v="50"/>
          <ac:spMkLst>
            <pc:docMk/>
            <pc:sldMk cId="2712626711" sldId="325"/>
            <ac:spMk id="56323" creationId="{00000000-0000-0000-0000-000000000000}"/>
          </ac:spMkLst>
        </pc:spChg>
        <pc:grpChg chg="add mod">
          <ac:chgData name="Filip Mlsna" userId="S::rtb18180@uni.strath.ac.uk::ad0dfce5-97a4-4bae-a393-7b74e7d8acda" providerId="AD" clId="Web-{930E5A6F-7924-43B4-1C1F-CE565B539A1C}" dt="2018-10-29T12:56:10.943" v="49" actId="1076"/>
          <ac:grpSpMkLst>
            <pc:docMk/>
            <pc:sldMk cId="2712626711" sldId="325"/>
            <ac:grpSpMk id="2" creationId="{0DBDFC5B-2E2F-47E7-970D-0E58CF37C746}"/>
          </ac:grpSpMkLst>
        </pc:grpChg>
      </pc:sldChg>
      <pc:sldChg chg="modSp">
        <pc:chgData name="Filip Mlsna" userId="S::rtb18180@uni.strath.ac.uk::ad0dfce5-97a4-4bae-a393-7b74e7d8acda" providerId="AD" clId="Web-{930E5A6F-7924-43B4-1C1F-CE565B539A1C}" dt="2018-10-29T12:43:45.309" v="0" actId="20577"/>
        <pc:sldMkLst>
          <pc:docMk/>
          <pc:sldMk cId="2542451466" sldId="326"/>
        </pc:sldMkLst>
        <pc:spChg chg="mod">
          <ac:chgData name="Filip Mlsna" userId="S::rtb18180@uni.strath.ac.uk::ad0dfce5-97a4-4bae-a393-7b74e7d8acda" providerId="AD" clId="Web-{930E5A6F-7924-43B4-1C1F-CE565B539A1C}" dt="2018-10-29T12:43:45.309" v="0" actId="20577"/>
          <ac:spMkLst>
            <pc:docMk/>
            <pc:sldMk cId="2542451466" sldId="326"/>
            <ac:spMk id="56323" creationId="{00000000-0000-0000-0000-000000000000}"/>
          </ac:spMkLst>
        </pc:spChg>
      </pc:sldChg>
      <pc:sldChg chg="modSp">
        <pc:chgData name="Filip Mlsna" userId="S::rtb18180@uni.strath.ac.uk::ad0dfce5-97a4-4bae-a393-7b74e7d8acda" providerId="AD" clId="Web-{930E5A6F-7924-43B4-1C1F-CE565B539A1C}" dt="2018-10-29T12:43:54.512" v="6" actId="20577"/>
        <pc:sldMkLst>
          <pc:docMk/>
          <pc:sldMk cId="875078602" sldId="327"/>
        </pc:sldMkLst>
        <pc:spChg chg="mod">
          <ac:chgData name="Filip Mlsna" userId="S::rtb18180@uni.strath.ac.uk::ad0dfce5-97a4-4bae-a393-7b74e7d8acda" providerId="AD" clId="Web-{930E5A6F-7924-43B4-1C1F-CE565B539A1C}" dt="2018-10-29T12:43:54.512" v="6" actId="20577"/>
          <ac:spMkLst>
            <pc:docMk/>
            <pc:sldMk cId="875078602" sldId="327"/>
            <ac:spMk id="56323" creationId="{00000000-0000-0000-0000-000000000000}"/>
          </ac:spMkLst>
        </pc:spChg>
      </pc:sldChg>
      <pc:sldChg chg="modSp">
        <pc:chgData name="Filip Mlsna" userId="S::rtb18180@uni.strath.ac.uk::ad0dfce5-97a4-4bae-a393-7b74e7d8acda" providerId="AD" clId="Web-{930E5A6F-7924-43B4-1C1F-CE565B539A1C}" dt="2018-10-29T12:44:01.919" v="12" actId="20577"/>
        <pc:sldMkLst>
          <pc:docMk/>
          <pc:sldMk cId="3474759925" sldId="328"/>
        </pc:sldMkLst>
        <pc:spChg chg="mod">
          <ac:chgData name="Filip Mlsna" userId="S::rtb18180@uni.strath.ac.uk::ad0dfce5-97a4-4bae-a393-7b74e7d8acda" providerId="AD" clId="Web-{930E5A6F-7924-43B4-1C1F-CE565B539A1C}" dt="2018-10-29T12:44:01.919" v="12" actId="20577"/>
          <ac:spMkLst>
            <pc:docMk/>
            <pc:sldMk cId="3474759925" sldId="328"/>
            <ac:spMk id="56323" creationId="{00000000-0000-0000-0000-000000000000}"/>
          </ac:spMkLst>
        </pc:spChg>
      </pc:sldChg>
      <pc:sldChg chg="modSp">
        <pc:chgData name="Filip Mlsna" userId="S::rtb18180@uni.strath.ac.uk::ad0dfce5-97a4-4bae-a393-7b74e7d8acda" providerId="AD" clId="Web-{930E5A6F-7924-43B4-1C1F-CE565B539A1C}" dt="2018-10-29T12:44:11.309" v="21" actId="20577"/>
        <pc:sldMkLst>
          <pc:docMk/>
          <pc:sldMk cId="2250316514" sldId="329"/>
        </pc:sldMkLst>
        <pc:spChg chg="mod">
          <ac:chgData name="Filip Mlsna" userId="S::rtb18180@uni.strath.ac.uk::ad0dfce5-97a4-4bae-a393-7b74e7d8acda" providerId="AD" clId="Web-{930E5A6F-7924-43B4-1C1F-CE565B539A1C}" dt="2018-10-29T12:44:11.309" v="21" actId="20577"/>
          <ac:spMkLst>
            <pc:docMk/>
            <pc:sldMk cId="2250316514" sldId="329"/>
            <ac:spMk id="56323" creationId="{00000000-0000-0000-0000-000000000000}"/>
          </ac:spMkLst>
        </pc:spChg>
      </pc:sldChg>
      <pc:sldChg chg="modSp">
        <pc:chgData name="Filip Mlsna" userId="S::rtb18180@uni.strath.ac.uk::ad0dfce5-97a4-4bae-a393-7b74e7d8acda" providerId="AD" clId="Web-{930E5A6F-7924-43B4-1C1F-CE565B539A1C}" dt="2018-10-29T12:53:43.914" v="35" actId="20577"/>
        <pc:sldMkLst>
          <pc:docMk/>
          <pc:sldMk cId="1095641345" sldId="330"/>
        </pc:sldMkLst>
        <pc:spChg chg="mod">
          <ac:chgData name="Filip Mlsna" userId="S::rtb18180@uni.strath.ac.uk::ad0dfce5-97a4-4bae-a393-7b74e7d8acda" providerId="AD" clId="Web-{930E5A6F-7924-43B4-1C1F-CE565B539A1C}" dt="2018-10-29T12:53:43.914" v="35" actId="20577"/>
          <ac:spMkLst>
            <pc:docMk/>
            <pc:sldMk cId="1095641345" sldId="330"/>
            <ac:spMk id="56323" creationId="{00000000-0000-0000-0000-000000000000}"/>
          </ac:spMkLst>
        </pc:spChg>
      </pc:sldChg>
      <pc:sldChg chg="modSp">
        <pc:chgData name="Filip Mlsna" userId="S::rtb18180@uni.strath.ac.uk::ad0dfce5-97a4-4bae-a393-7b74e7d8acda" providerId="AD" clId="Web-{930E5A6F-7924-43B4-1C1F-CE565B539A1C}" dt="2018-10-29T12:43:50.106" v="3" actId="20577"/>
        <pc:sldMkLst>
          <pc:docMk/>
          <pc:sldMk cId="4166457608" sldId="335"/>
        </pc:sldMkLst>
        <pc:spChg chg="mod">
          <ac:chgData name="Filip Mlsna" userId="S::rtb18180@uni.strath.ac.uk::ad0dfce5-97a4-4bae-a393-7b74e7d8acda" providerId="AD" clId="Web-{930E5A6F-7924-43B4-1C1F-CE565B539A1C}" dt="2018-10-29T12:43:50.106" v="3" actId="20577"/>
          <ac:spMkLst>
            <pc:docMk/>
            <pc:sldMk cId="4166457608" sldId="335"/>
            <ac:spMk id="56323" creationId="{00000000-0000-0000-0000-000000000000}"/>
          </ac:spMkLst>
        </pc:spChg>
      </pc:sldChg>
      <pc:sldChg chg="modSp">
        <pc:chgData name="Filip Mlsna" userId="S::rtb18180@uni.strath.ac.uk::ad0dfce5-97a4-4bae-a393-7b74e7d8acda" providerId="AD" clId="Web-{930E5A6F-7924-43B4-1C1F-CE565B539A1C}" dt="2018-10-29T12:43:57.575" v="9" actId="20577"/>
        <pc:sldMkLst>
          <pc:docMk/>
          <pc:sldMk cId="503546883" sldId="337"/>
        </pc:sldMkLst>
        <pc:spChg chg="mod">
          <ac:chgData name="Filip Mlsna" userId="S::rtb18180@uni.strath.ac.uk::ad0dfce5-97a4-4bae-a393-7b74e7d8acda" providerId="AD" clId="Web-{930E5A6F-7924-43B4-1C1F-CE565B539A1C}" dt="2018-10-29T12:43:57.575" v="9" actId="20577"/>
          <ac:spMkLst>
            <pc:docMk/>
            <pc:sldMk cId="503546883" sldId="337"/>
            <ac:spMk id="56323" creationId="{00000000-0000-0000-0000-000000000000}"/>
          </ac:spMkLst>
        </pc:spChg>
      </pc:sldChg>
      <pc:sldChg chg="modSp">
        <pc:chgData name="Filip Mlsna" userId="S::rtb18180@uni.strath.ac.uk::ad0dfce5-97a4-4bae-a393-7b74e7d8acda" providerId="AD" clId="Web-{930E5A6F-7924-43B4-1C1F-CE565B539A1C}" dt="2018-10-29T12:44:05.340" v="15" actId="20577"/>
        <pc:sldMkLst>
          <pc:docMk/>
          <pc:sldMk cId="2189600008" sldId="339"/>
        </pc:sldMkLst>
        <pc:spChg chg="mod">
          <ac:chgData name="Filip Mlsna" userId="S::rtb18180@uni.strath.ac.uk::ad0dfce5-97a4-4bae-a393-7b74e7d8acda" providerId="AD" clId="Web-{930E5A6F-7924-43B4-1C1F-CE565B539A1C}" dt="2018-10-29T12:44:05.340" v="15" actId="20577"/>
          <ac:spMkLst>
            <pc:docMk/>
            <pc:sldMk cId="2189600008" sldId="339"/>
            <ac:spMk id="56323" creationId="{00000000-0000-0000-0000-000000000000}"/>
          </ac:spMkLst>
        </pc:spChg>
      </pc:sldChg>
      <pc:sldChg chg="modSp">
        <pc:chgData name="Filip Mlsna" userId="S::rtb18180@uni.strath.ac.uk::ad0dfce5-97a4-4bae-a393-7b74e7d8acda" providerId="AD" clId="Web-{930E5A6F-7924-43B4-1C1F-CE565B539A1C}" dt="2018-10-29T12:44:13.840" v="23" actId="20577"/>
        <pc:sldMkLst>
          <pc:docMk/>
          <pc:sldMk cId="2273937444" sldId="341"/>
        </pc:sldMkLst>
        <pc:spChg chg="mod">
          <ac:chgData name="Filip Mlsna" userId="S::rtb18180@uni.strath.ac.uk::ad0dfce5-97a4-4bae-a393-7b74e7d8acda" providerId="AD" clId="Web-{930E5A6F-7924-43B4-1C1F-CE565B539A1C}" dt="2018-10-29T12:44:13.840" v="23" actId="20577"/>
          <ac:spMkLst>
            <pc:docMk/>
            <pc:sldMk cId="2273937444" sldId="341"/>
            <ac:spMk id="56323" creationId="{00000000-0000-0000-0000-000000000000}"/>
          </ac:spMkLst>
        </pc:spChg>
      </pc:sldChg>
      <pc:sldChg chg="modSp">
        <pc:chgData name="Filip Mlsna" userId="S::rtb18180@uni.strath.ac.uk::ad0dfce5-97a4-4bae-a393-7b74e7d8acda" providerId="AD" clId="Web-{930E5A6F-7924-43B4-1C1F-CE565B539A1C}" dt="2018-10-29T12:44:21.262" v="28" actId="20577"/>
        <pc:sldMkLst>
          <pc:docMk/>
          <pc:sldMk cId="1087961553" sldId="344"/>
        </pc:sldMkLst>
        <pc:spChg chg="mod">
          <ac:chgData name="Filip Mlsna" userId="S::rtb18180@uni.strath.ac.uk::ad0dfce5-97a4-4bae-a393-7b74e7d8acda" providerId="AD" clId="Web-{930E5A6F-7924-43B4-1C1F-CE565B539A1C}" dt="2018-10-29T12:44:21.262" v="28" actId="20577"/>
          <ac:spMkLst>
            <pc:docMk/>
            <pc:sldMk cId="1087961553" sldId="344"/>
            <ac:spMk id="56323" creationId="{00000000-0000-0000-0000-000000000000}"/>
          </ac:spMkLst>
        </pc:spChg>
      </pc:sldChg>
    </pc:docChg>
  </pc:docChgLst>
  <pc:docChgLst>
    <pc:chgData name="Shuang Zhang" userId="S::dsb18114@uni.strath.ac.uk::e2165979-1861-469c-b927-fceea98e9ff5" providerId="AD" clId="Web-{20BDDE27-58FD-6964-8CF8-B539FAEC477A}"/>
    <pc:docChg chg="modSld">
      <pc:chgData name="Shuang Zhang" userId="S::dsb18114@uni.strath.ac.uk::e2165979-1861-469c-b927-fceea98e9ff5" providerId="AD" clId="Web-{20BDDE27-58FD-6964-8CF8-B539FAEC477A}" dt="2018-10-29T21:58:35.143" v="7" actId="1076"/>
      <pc:docMkLst>
        <pc:docMk/>
      </pc:docMkLst>
      <pc:sldChg chg="addSp delSp modSp">
        <pc:chgData name="Shuang Zhang" userId="S::dsb18114@uni.strath.ac.uk::e2165979-1861-469c-b927-fceea98e9ff5" providerId="AD" clId="Web-{20BDDE27-58FD-6964-8CF8-B539FAEC477A}" dt="2018-10-29T21:57:58.517" v="4" actId="1076"/>
        <pc:sldMkLst>
          <pc:docMk/>
          <pc:sldMk cId="2998893041" sldId="338"/>
        </pc:sldMkLst>
        <pc:picChg chg="add mod">
          <ac:chgData name="Shuang Zhang" userId="S::dsb18114@uni.strath.ac.uk::e2165979-1861-469c-b927-fceea98e9ff5" providerId="AD" clId="Web-{20BDDE27-58FD-6964-8CF8-B539FAEC477A}" dt="2018-10-29T21:57:58.517" v="4" actId="1076"/>
          <ac:picMkLst>
            <pc:docMk/>
            <pc:sldMk cId="2998893041" sldId="338"/>
            <ac:picMk id="3" creationId="{FF5F3070-2A8C-496B-AE68-87786941A891}"/>
          </ac:picMkLst>
        </pc:picChg>
        <pc:picChg chg="del">
          <ac:chgData name="Shuang Zhang" userId="S::dsb18114@uni.strath.ac.uk::e2165979-1861-469c-b927-fceea98e9ff5" providerId="AD" clId="Web-{20BDDE27-58FD-6964-8CF8-B539FAEC477A}" dt="2018-10-29T21:57:21.375" v="0"/>
          <ac:picMkLst>
            <pc:docMk/>
            <pc:sldMk cId="2998893041" sldId="338"/>
            <ac:picMk id="6" creationId="{03C48238-00CC-48E9-99B0-107B5672EAA2}"/>
          </ac:picMkLst>
        </pc:picChg>
      </pc:sldChg>
      <pc:sldChg chg="modSp">
        <pc:chgData name="Shuang Zhang" userId="S::dsb18114@uni.strath.ac.uk::e2165979-1861-469c-b927-fceea98e9ff5" providerId="AD" clId="Web-{20BDDE27-58FD-6964-8CF8-B539FAEC477A}" dt="2018-10-29T21:58:35.143" v="7" actId="1076"/>
        <pc:sldMkLst>
          <pc:docMk/>
          <pc:sldMk cId="2643344973" sldId="345"/>
        </pc:sldMkLst>
        <pc:picChg chg="mod">
          <ac:chgData name="Shuang Zhang" userId="S::dsb18114@uni.strath.ac.uk::e2165979-1861-469c-b927-fceea98e9ff5" providerId="AD" clId="Web-{20BDDE27-58FD-6964-8CF8-B539FAEC477A}" dt="2018-10-29T21:58:35.143" v="7" actId="1076"/>
          <ac:picMkLst>
            <pc:docMk/>
            <pc:sldMk cId="2643344973" sldId="345"/>
            <ac:picMk id="3" creationId="{59FB6344-C2E4-413D-B2E1-AC68D8101A8F}"/>
          </ac:picMkLst>
        </pc:picChg>
      </pc:sldChg>
    </pc:docChg>
  </pc:docChgLst>
  <pc:docChgLst>
    <pc:chgData name="Guest User" userId="S::urn:spo:anon#2b247b1a8d64918128106ce4f2fbc48b33b7c5c9eedb41d7580cdddf3aa0cda0::" providerId="AD" clId="Web-{27E5B018-7DE7-B41A-D06A-5FC01C728887}"/>
    <pc:docChg chg="modSld">
      <pc:chgData name="Guest User" userId="S::urn:spo:anon#2b247b1a8d64918128106ce4f2fbc48b33b7c5c9eedb41d7580cdddf3aa0cda0::" providerId="AD" clId="Web-{27E5B018-7DE7-B41A-D06A-5FC01C728887}" dt="2018-10-29T21:58:16.610" v="1132"/>
      <pc:docMkLst>
        <pc:docMk/>
      </pc:docMkLst>
      <pc:sldChg chg="addSp delSp modSp addAnim delAnim modAnim">
        <pc:chgData name="Guest User" userId="S::urn:spo:anon#2b247b1a8d64918128106ce4f2fbc48b33b7c5c9eedb41d7580cdddf3aa0cda0::" providerId="AD" clId="Web-{27E5B018-7DE7-B41A-D06A-5FC01C728887}" dt="2018-10-29T21:58:16.610" v="1132"/>
        <pc:sldMkLst>
          <pc:docMk/>
          <pc:sldMk cId="2542451466" sldId="326"/>
        </pc:sldMkLst>
        <pc:spChg chg="mod">
          <ac:chgData name="Guest User" userId="S::urn:spo:anon#2b247b1a8d64918128106ce4f2fbc48b33b7c5c9eedb41d7580cdddf3aa0cda0::" providerId="AD" clId="Web-{27E5B018-7DE7-B41A-D06A-5FC01C728887}" dt="2018-10-29T21:41:48.971" v="540" actId="20577"/>
          <ac:spMkLst>
            <pc:docMk/>
            <pc:sldMk cId="2542451466" sldId="326"/>
            <ac:spMk id="13" creationId="{8A3E0581-259C-4F76-96E1-4E7323043851}"/>
          </ac:spMkLst>
        </pc:spChg>
        <pc:picChg chg="add del mod">
          <ac:chgData name="Guest User" userId="S::urn:spo:anon#2b247b1a8d64918128106ce4f2fbc48b33b7c5c9eedb41d7580cdddf3aa0cda0::" providerId="AD" clId="Web-{27E5B018-7DE7-B41A-D06A-5FC01C728887}" dt="2018-10-29T21:56:09.666" v="1106"/>
          <ac:picMkLst>
            <pc:docMk/>
            <pc:sldMk cId="2542451466" sldId="326"/>
            <ac:picMk id="4" creationId="{3634DE67-69D1-4D7D-AEBD-4F82011CBA36}"/>
          </ac:picMkLst>
        </pc:picChg>
        <pc:picChg chg="add del mod">
          <ac:chgData name="Guest User" userId="S::urn:spo:anon#2b247b1a8d64918128106ce4f2fbc48b33b7c5c9eedb41d7580cdddf3aa0cda0::" providerId="AD" clId="Web-{27E5B018-7DE7-B41A-D06A-5FC01C728887}" dt="2018-10-29T21:57:15.794" v="1116"/>
          <ac:picMkLst>
            <pc:docMk/>
            <pc:sldMk cId="2542451466" sldId="326"/>
            <ac:picMk id="6" creationId="{681EB881-4EA0-4E68-8C39-1758B53C27A0}"/>
          </ac:picMkLst>
        </pc:picChg>
        <pc:picChg chg="add del mod">
          <ac:chgData name="Guest User" userId="S::urn:spo:anon#2b247b1a8d64918128106ce4f2fbc48b33b7c5c9eedb41d7580cdddf3aa0cda0::" providerId="AD" clId="Web-{27E5B018-7DE7-B41A-D06A-5FC01C728887}" dt="2018-10-29T21:57:14.310" v="1115"/>
          <ac:picMkLst>
            <pc:docMk/>
            <pc:sldMk cId="2542451466" sldId="326"/>
            <ac:picMk id="9" creationId="{9A6E669E-7677-4022-A6FF-F5B6DD9C1E98}"/>
          </ac:picMkLst>
        </pc:picChg>
        <pc:picChg chg="add mod">
          <ac:chgData name="Guest User" userId="S::urn:spo:anon#2b247b1a8d64918128106ce4f2fbc48b33b7c5c9eedb41d7580cdddf3aa0cda0::" providerId="AD" clId="Web-{27E5B018-7DE7-B41A-D06A-5FC01C728887}" dt="2018-10-29T21:57:57.906" v="1125" actId="1076"/>
          <ac:picMkLst>
            <pc:docMk/>
            <pc:sldMk cId="2542451466" sldId="326"/>
            <ac:picMk id="11" creationId="{8B6BA0DC-86AB-466C-AE93-531D3D3F39EA}"/>
          </ac:picMkLst>
        </pc:picChg>
        <pc:picChg chg="add mod">
          <ac:chgData name="Guest User" userId="S::urn:spo:anon#2b247b1a8d64918128106ce4f2fbc48b33b7c5c9eedb41d7580cdddf3aa0cda0::" providerId="AD" clId="Web-{27E5B018-7DE7-B41A-D06A-5FC01C728887}" dt="2018-10-29T21:58:09.219" v="1128" actId="14100"/>
          <ac:picMkLst>
            <pc:docMk/>
            <pc:sldMk cId="2542451466" sldId="326"/>
            <ac:picMk id="14" creationId="{24630FFE-AE53-42A5-9E50-ECC4CC99728B}"/>
          </ac:picMkLst>
        </pc:picChg>
      </pc:sldChg>
      <pc:sldChg chg="modSp addAnim modAnim">
        <pc:chgData name="Guest User" userId="S::urn:spo:anon#2b247b1a8d64918128106ce4f2fbc48b33b7c5c9eedb41d7580cdddf3aa0cda0::" providerId="AD" clId="Web-{27E5B018-7DE7-B41A-D06A-5FC01C728887}" dt="2018-10-29T21:53:31.750" v="1085"/>
        <pc:sldMkLst>
          <pc:docMk/>
          <pc:sldMk cId="3474759925" sldId="328"/>
        </pc:sldMkLst>
        <pc:spChg chg="mod">
          <ac:chgData name="Guest User" userId="S::urn:spo:anon#2b247b1a8d64918128106ce4f2fbc48b33b7c5c9eedb41d7580cdddf3aa0cda0::" providerId="AD" clId="Web-{27E5B018-7DE7-B41A-D06A-5FC01C728887}" dt="2018-10-29T21:33:09.238" v="4" actId="20577"/>
          <ac:spMkLst>
            <pc:docMk/>
            <pc:sldMk cId="3474759925" sldId="328"/>
            <ac:spMk id="56322" creationId="{00000000-0000-0000-0000-000000000000}"/>
          </ac:spMkLst>
        </pc:spChg>
        <pc:picChg chg="mod">
          <ac:chgData name="Guest User" userId="S::urn:spo:anon#2b247b1a8d64918128106ce4f2fbc48b33b7c5c9eedb41d7580cdddf3aa0cda0::" providerId="AD" clId="Web-{27E5B018-7DE7-B41A-D06A-5FC01C728887}" dt="2018-10-29T21:52:38.447" v="1067" actId="1076"/>
          <ac:picMkLst>
            <pc:docMk/>
            <pc:sldMk cId="3474759925" sldId="328"/>
            <ac:picMk id="3" creationId="{CA12E28F-1BBE-44CE-A722-F5C8835EFF4C}"/>
          </ac:picMkLst>
        </pc:picChg>
        <pc:picChg chg="mod">
          <ac:chgData name="Guest User" userId="S::urn:spo:anon#2b247b1a8d64918128106ce4f2fbc48b33b7c5c9eedb41d7580cdddf3aa0cda0::" providerId="AD" clId="Web-{27E5B018-7DE7-B41A-D06A-5FC01C728887}" dt="2018-10-29T21:52:58.635" v="1073" actId="14100"/>
          <ac:picMkLst>
            <pc:docMk/>
            <pc:sldMk cId="3474759925" sldId="328"/>
            <ac:picMk id="5" creationId="{F2F0CF62-C8B0-4D86-8FD1-1D129B80BEAF}"/>
          </ac:picMkLst>
        </pc:picChg>
        <pc:picChg chg="mod">
          <ac:chgData name="Guest User" userId="S::urn:spo:anon#2b247b1a8d64918128106ce4f2fbc48b33b7c5c9eedb41d7580cdddf3aa0cda0::" providerId="AD" clId="Web-{27E5B018-7DE7-B41A-D06A-5FC01C728887}" dt="2018-10-29T21:53:29.500" v="1083" actId="1076"/>
          <ac:picMkLst>
            <pc:docMk/>
            <pc:sldMk cId="3474759925" sldId="328"/>
            <ac:picMk id="7" creationId="{5CE6A32F-0C9F-44BB-B578-4D463E92CBA0}"/>
          </ac:picMkLst>
        </pc:picChg>
      </pc:sldChg>
      <pc:sldChg chg="modSp">
        <pc:chgData name="Guest User" userId="S::urn:spo:anon#2b247b1a8d64918128106ce4f2fbc48b33b7c5c9eedb41d7580cdddf3aa0cda0::" providerId="AD" clId="Web-{27E5B018-7DE7-B41A-D06A-5FC01C728887}" dt="2018-10-29T21:46:10.940" v="1061" actId="20577"/>
        <pc:sldMkLst>
          <pc:docMk/>
          <pc:sldMk cId="2250316514" sldId="329"/>
        </pc:sldMkLst>
        <pc:spChg chg="mod">
          <ac:chgData name="Guest User" userId="S::urn:spo:anon#2b247b1a8d64918128106ce4f2fbc48b33b7c5c9eedb41d7580cdddf3aa0cda0::" providerId="AD" clId="Web-{27E5B018-7DE7-B41A-D06A-5FC01C728887}" dt="2018-10-29T21:46:10.940" v="1061" actId="20577"/>
          <ac:spMkLst>
            <pc:docMk/>
            <pc:sldMk cId="2250316514" sldId="329"/>
            <ac:spMk id="8" creationId="{8E9E25BC-0A66-463B-890A-795F51823FF1}"/>
          </ac:spMkLst>
        </pc:spChg>
      </pc:sldChg>
      <pc:sldChg chg="modSp">
        <pc:chgData name="Guest User" userId="S::urn:spo:anon#2b247b1a8d64918128106ce4f2fbc48b33b7c5c9eedb41d7580cdddf3aa0cda0::" providerId="AD" clId="Web-{27E5B018-7DE7-B41A-D06A-5FC01C728887}" dt="2018-10-29T21:39:56.996" v="515" actId="20577"/>
        <pc:sldMkLst>
          <pc:docMk/>
          <pc:sldMk cId="3344346019" sldId="347"/>
        </pc:sldMkLst>
        <pc:spChg chg="mod">
          <ac:chgData name="Guest User" userId="S::urn:spo:anon#2b247b1a8d64918128106ce4f2fbc48b33b7c5c9eedb41d7580cdddf3aa0cda0::" providerId="AD" clId="Web-{27E5B018-7DE7-B41A-D06A-5FC01C728887}" dt="2018-10-29T21:39:56.996" v="515" actId="20577"/>
          <ac:spMkLst>
            <pc:docMk/>
            <pc:sldMk cId="3344346019" sldId="347"/>
            <ac:spMk id="9" creationId="{E5A791C8-02C6-4E99-8061-09BADEBA78C6}"/>
          </ac:spMkLst>
        </pc:spChg>
        <pc:spChg chg="mod">
          <ac:chgData name="Guest User" userId="S::urn:spo:anon#2b247b1a8d64918128106ce4f2fbc48b33b7c5c9eedb41d7580cdddf3aa0cda0::" providerId="AD" clId="Web-{27E5B018-7DE7-B41A-D06A-5FC01C728887}" dt="2018-10-29T21:34:09.382" v="12" actId="20577"/>
          <ac:spMkLst>
            <pc:docMk/>
            <pc:sldMk cId="3344346019" sldId="347"/>
            <ac:spMk id="56322" creationId="{00000000-0000-0000-0000-000000000000}"/>
          </ac:spMkLst>
        </pc:spChg>
        <pc:picChg chg="mod">
          <ac:chgData name="Guest User" userId="S::urn:spo:anon#2b247b1a8d64918128106ce4f2fbc48b33b7c5c9eedb41d7580cdddf3aa0cda0::" providerId="AD" clId="Web-{27E5B018-7DE7-B41A-D06A-5FC01C728887}" dt="2018-10-29T21:39:26.182" v="512" actId="1076"/>
          <ac:picMkLst>
            <pc:docMk/>
            <pc:sldMk cId="3344346019" sldId="347"/>
            <ac:picMk id="2" creationId="{72DA73B4-B77A-43F2-9AA3-1C618CA2E7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2462F-6BAF-AF44-8AED-913F9215FB10}" type="datetimeFigureOut">
              <a:rPr kumimoji="1" lang="zh-CN" altLang="en-US" smtClean="0"/>
              <a:t>2018/10/29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D254F-6E48-A945-9660-AFFE9CFBBD7F}" type="slidenum">
              <a:rPr kumimoji="1" lang="zh-CN" altLang="en-US" smtClean="0"/>
              <a:t>‹#›</a:t>
            </a:fld>
            <a:endParaRPr kumimoji="1" lang="zh-CN" altLang="en-US"/>
          </a:p>
        </p:txBody>
      </p:sp>
    </p:spTree>
    <p:extLst>
      <p:ext uri="{BB962C8B-B14F-4D97-AF65-F5344CB8AC3E}">
        <p14:creationId xmlns:p14="http://schemas.microsoft.com/office/powerpoint/2010/main" val="2338266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1215377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14</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46318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16</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218600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17</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427862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45BC16C-8676-4AB9-A167-447F0FDBAB37}" type="slidenum">
              <a:rPr lang="en-GB">
                <a:solidFill>
                  <a:prstClr val="black"/>
                </a:solidFill>
                <a:latin typeface="Calibri" panose="020F0502020204030204"/>
              </a:rPr>
              <a:pPr/>
              <a:t>18</a:t>
            </a:fld>
            <a:endParaRPr lang="en-GB">
              <a:solidFill>
                <a:prstClr val="black"/>
              </a:solidFill>
              <a:latin typeface="Calibri" panose="020F0502020204030204"/>
            </a:endParaRPr>
          </a:p>
        </p:txBody>
      </p:sp>
    </p:spTree>
    <p:extLst>
      <p:ext uri="{BB962C8B-B14F-4D97-AF65-F5344CB8AC3E}">
        <p14:creationId xmlns:p14="http://schemas.microsoft.com/office/powerpoint/2010/main" val="7184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19</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374801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20</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209656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2</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132374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4</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1897031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5</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24326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7</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337049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8</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61612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10</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2714112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11</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7477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F585-F71F-4B45-9067-9F8552F21539}" type="slidenum">
              <a:rPr lang="en-GB"/>
              <a:pPr/>
              <a:t>13</a:t>
            </a:fld>
            <a:endParaRPr lang="en-GB"/>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Intended as a relatively “framework free” statement</a:t>
            </a:r>
          </a:p>
          <a:p>
            <a:endParaRPr lang="en-GB"/>
          </a:p>
          <a:p>
            <a:r>
              <a:rPr lang="en-GB"/>
              <a:t>Do we want to try to distinguish reflection &amp; thinking / analysis / etc  ? Simply describe reflection as type of thinking</a:t>
            </a:r>
          </a:p>
          <a:p>
            <a:r>
              <a:rPr lang="en-GB"/>
              <a:t>Reflection is something we all do, to some extent, as part of our everyday lives – what we are concerned with here is structured reflection, as part of a process of learning an development in an educational or professional context</a:t>
            </a:r>
          </a:p>
        </p:txBody>
      </p:sp>
    </p:spTree>
    <p:extLst>
      <p:ext uri="{BB962C8B-B14F-4D97-AF65-F5344CB8AC3E}">
        <p14:creationId xmlns:p14="http://schemas.microsoft.com/office/powerpoint/2010/main" val="373364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83532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17616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305208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08921"/>
            <a:ext cx="10972800" cy="3417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7C3808-D0E5-4D15-A9FF-8BA6ECFFB88B}"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D2E422D-0E65-4B81-9088-EA407164B4A1}" type="slidenum">
              <a:rPr lang="en-GB" smtClean="0">
                <a:solidFill>
                  <a:prstClr val="black">
                    <a:tint val="75000"/>
                  </a:prstClr>
                </a:solidFill>
              </a:rPr>
              <a:pPr/>
              <a:t>‹#›</a:t>
            </a:fld>
            <a:endParaRPr lang="en-GB">
              <a:solidFill>
                <a:prstClr val="black">
                  <a:tint val="75000"/>
                </a:prstClr>
              </a:solidFill>
            </a:endParaRPr>
          </a:p>
        </p:txBody>
      </p:sp>
      <p:sp>
        <p:nvSpPr>
          <p:cNvPr id="7" name="Title 1"/>
          <p:cNvSpPr>
            <a:spLocks noGrp="1"/>
          </p:cNvSpPr>
          <p:nvPr>
            <p:ph type="ctrTitle"/>
          </p:nvPr>
        </p:nvSpPr>
        <p:spPr>
          <a:xfrm>
            <a:off x="623392" y="1700809"/>
            <a:ext cx="10945216" cy="720080"/>
          </a:xfrm>
          <a:prstGeom prst="rect">
            <a:avLst/>
          </a:prstGeom>
        </p:spPr>
        <p:txBody>
          <a:bodyPr/>
          <a:lstStyle>
            <a:lvl1pPr algn="l">
              <a:defRPr sz="3600"/>
            </a:lvl1pPr>
          </a:lstStyle>
          <a:p>
            <a:r>
              <a:rPr lang="en-US"/>
              <a:t>Click to edit Master title style</a:t>
            </a:r>
            <a:endParaRPr lang="en-GB"/>
          </a:p>
        </p:txBody>
      </p:sp>
    </p:spTree>
    <p:extLst>
      <p:ext uri="{BB962C8B-B14F-4D97-AF65-F5344CB8AC3E}">
        <p14:creationId xmlns:p14="http://schemas.microsoft.com/office/powerpoint/2010/main" val="35869093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3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7269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08626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45772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8565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102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0538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7C3808-D0E5-4D15-A9FF-8BA6ECFFB88B}"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D2E422D-0E65-4B81-9088-EA407164B4A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303945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45166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97103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12574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1658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44323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4928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09848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026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972002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786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36385941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81694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58301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67902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05570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06540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18765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75322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61458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288920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47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36830609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8770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64596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918199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2542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519380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866287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80499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75841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14547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578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26851890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389119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889340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715394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371237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859906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416770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6236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9596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501150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216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2534894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073150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36653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41761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181177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91338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622849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443982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906401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986970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3224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10067467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08994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72407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336223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745506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10356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719454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50270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894185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E1670D-39C1-42F1-8CAC-6BF39C986440}" type="datetimeFigureOut">
              <a:rPr lang="en-GB">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A89B047D-67CE-4186-AC09-45E1A5713BD6}"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39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151258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5ABC4-28AC-0345-B624-034FA5E8CBC5}" type="datetimeFigureOut">
              <a:rPr kumimoji="1" lang="zh-CN" altLang="en-US" smtClean="0"/>
              <a:t>2018/10/29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272048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ABC4-28AC-0345-B624-034FA5E8CBC5}" type="datetimeFigureOut">
              <a:rPr kumimoji="1" lang="zh-CN" altLang="en-US" smtClean="0"/>
              <a:t>2018/10/29</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C4490-9526-A448-A91A-24AB65ACA7CB}" type="slidenum">
              <a:rPr kumimoji="1" lang="zh-CN" altLang="en-US" smtClean="0"/>
              <a:t>‹#›</a:t>
            </a:fld>
            <a:endParaRPr kumimoji="1" lang="zh-CN" altLang="en-US"/>
          </a:p>
        </p:txBody>
      </p:sp>
    </p:spTree>
    <p:extLst>
      <p:ext uri="{BB962C8B-B14F-4D97-AF65-F5344CB8AC3E}">
        <p14:creationId xmlns:p14="http://schemas.microsoft.com/office/powerpoint/2010/main" val="34087862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87862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40384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849212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971183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0571705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670D-39C1-42F1-8CAC-6BF39C986440}" type="datetimeFigureOut">
              <a:rPr lang="en-GB" smtClean="0">
                <a:solidFill>
                  <a:prstClr val="black">
                    <a:tint val="75000"/>
                  </a:prstClr>
                </a:solidFill>
              </a:rPr>
              <a:pPr/>
              <a:t>29/10/2018</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B047D-67CE-4186-AC09-45E1A5713BD6}"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7915815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t>CASE</a:t>
            </a:r>
            <a:r>
              <a:rPr lang="zh-CN" altLang="en-US" b="1"/>
              <a:t> </a:t>
            </a:r>
            <a:r>
              <a:rPr lang="en-US" altLang="zh-CN" b="1"/>
              <a:t>2</a:t>
            </a:r>
            <a:r>
              <a:rPr lang="zh-CN" altLang="en-US" b="1"/>
              <a:t> </a:t>
            </a:r>
            <a:r>
              <a:rPr lang="en-US" altLang="zh-CN" b="1"/>
              <a:t>Experience</a:t>
            </a:r>
            <a:r>
              <a:rPr lang="zh-CN" altLang="en-US" b="1"/>
              <a:t> </a:t>
            </a:r>
            <a:r>
              <a:rPr lang="en-US" altLang="zh-CN" b="1"/>
              <a:t>of</a:t>
            </a:r>
            <a:r>
              <a:rPr lang="zh-CN" altLang="en-US" b="1"/>
              <a:t> </a:t>
            </a:r>
            <a:r>
              <a:rPr lang="en-US" altLang="zh-CN" b="1"/>
              <a:t>Housing</a:t>
            </a:r>
            <a:endParaRPr lang="en-GB" b="1"/>
          </a:p>
        </p:txBody>
      </p:sp>
      <p:sp>
        <p:nvSpPr>
          <p:cNvPr id="56323" name="Rectangle 3"/>
          <p:cNvSpPr>
            <a:spLocks noGrp="1" noChangeArrowheads="1"/>
          </p:cNvSpPr>
          <p:nvPr>
            <p:ph idx="1"/>
          </p:nvPr>
        </p:nvSpPr>
        <p:spPr>
          <a:xfrm>
            <a:off x="801688" y="4511842"/>
            <a:ext cx="9866312" cy="1469858"/>
          </a:xfrm>
        </p:spPr>
        <p:txBody>
          <a:bodyPr>
            <a:normAutofit/>
          </a:bodyPr>
          <a:lstStyle/>
          <a:p>
            <a:pPr>
              <a:lnSpc>
                <a:spcPct val="80000"/>
              </a:lnSpc>
            </a:pPr>
            <a:r>
              <a:rPr lang="en-US" altLang="zh-CN"/>
              <a:t>Group</a:t>
            </a:r>
            <a:r>
              <a:rPr lang="zh-CN" altLang="en-US"/>
              <a:t> </a:t>
            </a:r>
            <a:r>
              <a:rPr lang="en-US" altLang="zh-CN"/>
              <a:t>6</a:t>
            </a:r>
          </a:p>
          <a:p>
            <a:pPr>
              <a:lnSpc>
                <a:spcPct val="80000"/>
              </a:lnSpc>
            </a:pPr>
            <a:r>
              <a:rPr lang="en-US" altLang="zh-CN"/>
              <a:t>Group</a:t>
            </a:r>
            <a:r>
              <a:rPr lang="zh-CN" altLang="en-US"/>
              <a:t> </a:t>
            </a:r>
            <a:r>
              <a:rPr lang="en-US" altLang="zh-CN"/>
              <a:t>2</a:t>
            </a:r>
          </a:p>
          <a:p>
            <a:pPr>
              <a:lnSpc>
                <a:spcPct val="80000"/>
              </a:lnSpc>
            </a:pPr>
            <a:r>
              <a:rPr lang="en-US" altLang="zh-CN"/>
              <a:t>Group</a:t>
            </a:r>
            <a:r>
              <a:rPr lang="zh-CN" altLang="en-US"/>
              <a:t> </a:t>
            </a:r>
            <a:r>
              <a:rPr lang="en-US" altLang="zh-CN"/>
              <a:t>C</a:t>
            </a:r>
            <a:r>
              <a:rPr lang="zh-CN" altLang="en-US"/>
              <a:t> </a:t>
            </a:r>
            <a:endParaRPr lang="en-GB"/>
          </a:p>
        </p:txBody>
      </p:sp>
    </p:spTree>
    <p:extLst>
      <p:ext uri="{BB962C8B-B14F-4D97-AF65-F5344CB8AC3E}">
        <p14:creationId xmlns:p14="http://schemas.microsoft.com/office/powerpoint/2010/main" val="236351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lstStyle/>
          <a:p>
            <a:r>
              <a:rPr lang="en" altLang="zh-CN" b="1"/>
              <a:t>Landlords</a:t>
            </a:r>
            <a:r>
              <a:rPr lang="en" altLang="zh-CN"/>
              <a:t> </a:t>
            </a:r>
          </a:p>
        </p:txBody>
      </p:sp>
      <p:pic>
        <p:nvPicPr>
          <p:cNvPr id="2" name="Picture 2" descr="A screenshot of a cell phone&#10;&#10;Description generated with very high confidence">
            <a:extLst>
              <a:ext uri="{FF2B5EF4-FFF2-40B4-BE49-F238E27FC236}">
                <a16:creationId xmlns:a16="http://schemas.microsoft.com/office/drawing/2014/main" id="{0063B134-DF9F-4FD1-B2EC-98A206F004E7}"/>
              </a:ext>
            </a:extLst>
          </p:cNvPr>
          <p:cNvPicPr>
            <a:picLocks noChangeAspect="1"/>
          </p:cNvPicPr>
          <p:nvPr/>
        </p:nvPicPr>
        <p:blipFill>
          <a:blip r:embed="rId4"/>
          <a:stretch>
            <a:fillRect/>
          </a:stretch>
        </p:blipFill>
        <p:spPr>
          <a:xfrm>
            <a:off x="1023257" y="4616904"/>
            <a:ext cx="2743200" cy="1543050"/>
          </a:xfrm>
          <a:prstGeom prst="rect">
            <a:avLst/>
          </a:prstGeom>
        </p:spPr>
      </p:pic>
      <p:grpSp>
        <p:nvGrpSpPr>
          <p:cNvPr id="5" name="c8bc16f1-9f1b-430a-85ce-f8fb6f5c716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8025D54-F16C-9143-92C1-99916D77BAE4}"/>
              </a:ext>
            </a:extLst>
          </p:cNvPr>
          <p:cNvGrpSpPr>
            <a:grpSpLocks noChangeAspect="1"/>
          </p:cNvGrpSpPr>
          <p:nvPr>
            <p:custDataLst>
              <p:tags r:id="rId1"/>
            </p:custDataLst>
          </p:nvPr>
        </p:nvGrpSpPr>
        <p:grpSpPr>
          <a:xfrm>
            <a:off x="687278" y="1202654"/>
            <a:ext cx="10834797" cy="4940971"/>
            <a:chOff x="687278" y="1202654"/>
            <a:chExt cx="10834797" cy="4940971"/>
          </a:xfrm>
        </p:grpSpPr>
        <p:grpSp>
          <p:nvGrpSpPr>
            <p:cNvPr id="6" name="îşlíḍè">
              <a:extLst>
                <a:ext uri="{FF2B5EF4-FFF2-40B4-BE49-F238E27FC236}">
                  <a16:creationId xmlns:a16="http://schemas.microsoft.com/office/drawing/2014/main" id="{C88FAE47-3F50-534B-B3F5-E119CD30E615}"/>
                </a:ext>
              </a:extLst>
            </p:cNvPr>
            <p:cNvGrpSpPr/>
            <p:nvPr/>
          </p:nvGrpSpPr>
          <p:grpSpPr>
            <a:xfrm>
              <a:off x="4428052" y="1962568"/>
              <a:ext cx="3335896" cy="3335897"/>
              <a:chOff x="2478354" y="1962568"/>
              <a:chExt cx="3335896" cy="3335897"/>
            </a:xfrm>
          </p:grpSpPr>
          <p:sp>
            <p:nvSpPr>
              <p:cNvPr id="18" name="îŝľiḑé">
                <a:extLst>
                  <a:ext uri="{FF2B5EF4-FFF2-40B4-BE49-F238E27FC236}">
                    <a16:creationId xmlns:a16="http://schemas.microsoft.com/office/drawing/2014/main" id="{3C5E9F22-B399-CD4C-BA52-F52D1021DF0D}"/>
                  </a:ext>
                </a:extLst>
              </p:cNvPr>
              <p:cNvSpPr/>
              <p:nvPr/>
            </p:nvSpPr>
            <p:spPr>
              <a:xfrm>
                <a:off x="2478354" y="1962568"/>
                <a:ext cx="3335896" cy="33358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6D4D8"/>
              </a:solidFill>
              <a:ln w="12700" cap="flat">
                <a:noFill/>
                <a:miter lim="400000"/>
              </a:ln>
              <a:effectLst/>
            </p:spPr>
            <p:txBody>
              <a:bodyPr anchor="ctr"/>
              <a:lstStyle/>
              <a:p>
                <a:pPr algn="ctr"/>
                <a:endParaRPr/>
              </a:p>
            </p:txBody>
          </p:sp>
          <p:sp>
            <p:nvSpPr>
              <p:cNvPr id="19" name="ïSḻïḑê">
                <a:extLst>
                  <a:ext uri="{FF2B5EF4-FFF2-40B4-BE49-F238E27FC236}">
                    <a16:creationId xmlns:a16="http://schemas.microsoft.com/office/drawing/2014/main" id="{00C84FF6-CB9D-D944-946C-87CD22272F42}"/>
                  </a:ext>
                </a:extLst>
              </p:cNvPr>
              <p:cNvSpPr/>
              <p:nvPr/>
            </p:nvSpPr>
            <p:spPr>
              <a:xfrm>
                <a:off x="2676982" y="2161197"/>
                <a:ext cx="2938660" cy="2938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anchor="ctr"/>
              <a:lstStyle/>
              <a:p>
                <a:pPr algn="ctr"/>
                <a:endParaRPr/>
              </a:p>
            </p:txBody>
          </p:sp>
          <p:grpSp>
            <p:nvGrpSpPr>
              <p:cNvPr id="20" name="ïSḷíḑê">
                <a:extLst>
                  <a:ext uri="{FF2B5EF4-FFF2-40B4-BE49-F238E27FC236}">
                    <a16:creationId xmlns:a16="http://schemas.microsoft.com/office/drawing/2014/main" id="{672A110D-32F6-5A4A-ABD3-B1C0A299DC07}"/>
                  </a:ext>
                </a:extLst>
              </p:cNvPr>
              <p:cNvGrpSpPr>
                <a:grpSpLocks noChangeAspect="1"/>
              </p:cNvGrpSpPr>
              <p:nvPr/>
            </p:nvGrpSpPr>
            <p:grpSpPr bwMode="auto">
              <a:xfrm>
                <a:off x="2747626" y="2419694"/>
                <a:ext cx="2795748" cy="2368216"/>
                <a:chOff x="2884" y="1335"/>
                <a:chExt cx="1916" cy="1623"/>
              </a:xfrm>
              <a:solidFill>
                <a:schemeClr val="bg1">
                  <a:lumMod val="75000"/>
                </a:schemeClr>
              </a:solidFill>
            </p:grpSpPr>
            <p:sp>
              <p:nvSpPr>
                <p:cNvPr id="21" name="i$ḷíḓè">
                  <a:extLst>
                    <a:ext uri="{FF2B5EF4-FFF2-40B4-BE49-F238E27FC236}">
                      <a16:creationId xmlns:a16="http://schemas.microsoft.com/office/drawing/2014/main" id="{59B513DB-ED9C-4F4B-9838-D322067FB439}"/>
                    </a:ext>
                  </a:extLst>
                </p:cNvPr>
                <p:cNvSpPr/>
                <p:nvPr/>
              </p:nvSpPr>
              <p:spPr bwMode="auto">
                <a:xfrm>
                  <a:off x="3818" y="1613"/>
                  <a:ext cx="982" cy="1345"/>
                </a:xfrm>
                <a:custGeom>
                  <a:avLst/>
                  <a:gdLst>
                    <a:gd name="T0" fmla="*/ 194 w 472"/>
                    <a:gd name="T1" fmla="*/ 274 h 647"/>
                    <a:gd name="T2" fmla="*/ 236 w 472"/>
                    <a:gd name="T3" fmla="*/ 252 h 647"/>
                    <a:gd name="T4" fmla="*/ 203 w 472"/>
                    <a:gd name="T5" fmla="*/ 228 h 647"/>
                    <a:gd name="T6" fmla="*/ 181 w 472"/>
                    <a:gd name="T7" fmla="*/ 238 h 647"/>
                    <a:gd name="T8" fmla="*/ 150 w 472"/>
                    <a:gd name="T9" fmla="*/ 192 h 647"/>
                    <a:gd name="T10" fmla="*/ 146 w 472"/>
                    <a:gd name="T11" fmla="*/ 211 h 647"/>
                    <a:gd name="T12" fmla="*/ 102 w 472"/>
                    <a:gd name="T13" fmla="*/ 197 h 647"/>
                    <a:gd name="T14" fmla="*/ 72 w 472"/>
                    <a:gd name="T15" fmla="*/ 225 h 647"/>
                    <a:gd name="T16" fmla="*/ 37 w 472"/>
                    <a:gd name="T17" fmla="*/ 204 h 647"/>
                    <a:gd name="T18" fmla="*/ 68 w 472"/>
                    <a:gd name="T19" fmla="*/ 173 h 647"/>
                    <a:gd name="T20" fmla="*/ 105 w 472"/>
                    <a:gd name="T21" fmla="*/ 134 h 647"/>
                    <a:gd name="T22" fmla="*/ 164 w 472"/>
                    <a:gd name="T23" fmla="*/ 125 h 647"/>
                    <a:gd name="T24" fmla="*/ 192 w 472"/>
                    <a:gd name="T25" fmla="*/ 89 h 647"/>
                    <a:gd name="T26" fmla="*/ 195 w 472"/>
                    <a:gd name="T27" fmla="*/ 84 h 647"/>
                    <a:gd name="T28" fmla="*/ 189 w 472"/>
                    <a:gd name="T29" fmla="*/ 42 h 647"/>
                    <a:gd name="T30" fmla="*/ 161 w 472"/>
                    <a:gd name="T31" fmla="*/ 81 h 647"/>
                    <a:gd name="T32" fmla="*/ 139 w 472"/>
                    <a:gd name="T33" fmla="*/ 104 h 647"/>
                    <a:gd name="T34" fmla="*/ 115 w 472"/>
                    <a:gd name="T35" fmla="*/ 63 h 647"/>
                    <a:gd name="T36" fmla="*/ 182 w 472"/>
                    <a:gd name="T37" fmla="*/ 6 h 647"/>
                    <a:gd name="T38" fmla="*/ 267 w 472"/>
                    <a:gd name="T39" fmla="*/ 25 h 647"/>
                    <a:gd name="T40" fmla="*/ 289 w 472"/>
                    <a:gd name="T41" fmla="*/ 20 h 647"/>
                    <a:gd name="T42" fmla="*/ 338 w 472"/>
                    <a:gd name="T43" fmla="*/ 19 h 647"/>
                    <a:gd name="T44" fmla="*/ 409 w 472"/>
                    <a:gd name="T45" fmla="*/ 37 h 647"/>
                    <a:gd name="T46" fmla="*/ 449 w 472"/>
                    <a:gd name="T47" fmla="*/ 364 h 647"/>
                    <a:gd name="T48" fmla="*/ 427 w 472"/>
                    <a:gd name="T49" fmla="*/ 394 h 647"/>
                    <a:gd name="T50" fmla="*/ 400 w 472"/>
                    <a:gd name="T51" fmla="*/ 335 h 647"/>
                    <a:gd name="T52" fmla="*/ 348 w 472"/>
                    <a:gd name="T53" fmla="*/ 323 h 647"/>
                    <a:gd name="T54" fmla="*/ 316 w 472"/>
                    <a:gd name="T55" fmla="*/ 374 h 647"/>
                    <a:gd name="T56" fmla="*/ 260 w 472"/>
                    <a:gd name="T57" fmla="*/ 329 h 647"/>
                    <a:gd name="T58" fmla="*/ 255 w 472"/>
                    <a:gd name="T59" fmla="*/ 359 h 647"/>
                    <a:gd name="T60" fmla="*/ 302 w 472"/>
                    <a:gd name="T61" fmla="*/ 389 h 647"/>
                    <a:gd name="T62" fmla="*/ 259 w 472"/>
                    <a:gd name="T63" fmla="*/ 492 h 647"/>
                    <a:gd name="T64" fmla="*/ 232 w 472"/>
                    <a:gd name="T65" fmla="*/ 583 h 647"/>
                    <a:gd name="T66" fmla="*/ 153 w 472"/>
                    <a:gd name="T67" fmla="*/ 641 h 647"/>
                    <a:gd name="T68" fmla="*/ 136 w 472"/>
                    <a:gd name="T69" fmla="*/ 532 h 647"/>
                    <a:gd name="T70" fmla="*/ 85 w 472"/>
                    <a:gd name="T71" fmla="*/ 417 h 647"/>
                    <a:gd name="T72" fmla="*/ 8 w 472"/>
                    <a:gd name="T73" fmla="*/ 383 h 647"/>
                    <a:gd name="T74" fmla="*/ 20 w 472"/>
                    <a:gd name="T75" fmla="*/ 298 h 647"/>
                    <a:gd name="T76" fmla="*/ 53 w 472"/>
                    <a:gd name="T77" fmla="*/ 245 h 647"/>
                    <a:gd name="T78" fmla="*/ 125 w 472"/>
                    <a:gd name="T79" fmla="*/ 243 h 647"/>
                    <a:gd name="T80" fmla="*/ 297 w 472"/>
                    <a:gd name="T81" fmla="*/ 190 h 647"/>
                    <a:gd name="T82" fmla="*/ 305 w 472"/>
                    <a:gd name="T83" fmla="*/ 232 h 647"/>
                    <a:gd name="T84" fmla="*/ 332 w 472"/>
                    <a:gd name="T85" fmla="*/ 234 h 647"/>
                    <a:gd name="T86" fmla="*/ 311 w 472"/>
                    <a:gd name="T87" fmla="*/ 18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47">
                      <a:moveTo>
                        <a:pt x="166" y="279"/>
                      </a:moveTo>
                      <a:cubicBezTo>
                        <a:pt x="167" y="266"/>
                        <a:pt x="173" y="267"/>
                        <a:pt x="180" y="271"/>
                      </a:cubicBezTo>
                      <a:cubicBezTo>
                        <a:pt x="184" y="273"/>
                        <a:pt x="189" y="273"/>
                        <a:pt x="194" y="274"/>
                      </a:cubicBezTo>
                      <a:cubicBezTo>
                        <a:pt x="202" y="276"/>
                        <a:pt x="210" y="276"/>
                        <a:pt x="217" y="278"/>
                      </a:cubicBezTo>
                      <a:cubicBezTo>
                        <a:pt x="226" y="280"/>
                        <a:pt x="233" y="276"/>
                        <a:pt x="236" y="271"/>
                      </a:cubicBezTo>
                      <a:cubicBezTo>
                        <a:pt x="239" y="266"/>
                        <a:pt x="238" y="257"/>
                        <a:pt x="236" y="252"/>
                      </a:cubicBezTo>
                      <a:cubicBezTo>
                        <a:pt x="234" y="248"/>
                        <a:pt x="227" y="247"/>
                        <a:pt x="222" y="245"/>
                      </a:cubicBezTo>
                      <a:cubicBezTo>
                        <a:pt x="222" y="245"/>
                        <a:pt x="221" y="245"/>
                        <a:pt x="220" y="245"/>
                      </a:cubicBezTo>
                      <a:cubicBezTo>
                        <a:pt x="203" y="245"/>
                        <a:pt x="203" y="246"/>
                        <a:pt x="203" y="228"/>
                      </a:cubicBezTo>
                      <a:cubicBezTo>
                        <a:pt x="203" y="219"/>
                        <a:pt x="197" y="214"/>
                        <a:pt x="189" y="217"/>
                      </a:cubicBezTo>
                      <a:cubicBezTo>
                        <a:pt x="186" y="219"/>
                        <a:pt x="183" y="224"/>
                        <a:pt x="182" y="228"/>
                      </a:cubicBezTo>
                      <a:cubicBezTo>
                        <a:pt x="181" y="230"/>
                        <a:pt x="181" y="234"/>
                        <a:pt x="181" y="238"/>
                      </a:cubicBezTo>
                      <a:cubicBezTo>
                        <a:pt x="171" y="233"/>
                        <a:pt x="165" y="228"/>
                        <a:pt x="165" y="217"/>
                      </a:cubicBezTo>
                      <a:cubicBezTo>
                        <a:pt x="165" y="212"/>
                        <a:pt x="161" y="208"/>
                        <a:pt x="159" y="204"/>
                      </a:cubicBezTo>
                      <a:cubicBezTo>
                        <a:pt x="156" y="200"/>
                        <a:pt x="153" y="196"/>
                        <a:pt x="150" y="192"/>
                      </a:cubicBezTo>
                      <a:cubicBezTo>
                        <a:pt x="147" y="190"/>
                        <a:pt x="144" y="189"/>
                        <a:pt x="141" y="187"/>
                      </a:cubicBezTo>
                      <a:cubicBezTo>
                        <a:pt x="139" y="191"/>
                        <a:pt x="136" y="196"/>
                        <a:pt x="137" y="200"/>
                      </a:cubicBezTo>
                      <a:cubicBezTo>
                        <a:pt x="138" y="204"/>
                        <a:pt x="143" y="208"/>
                        <a:pt x="146" y="211"/>
                      </a:cubicBezTo>
                      <a:cubicBezTo>
                        <a:pt x="147" y="212"/>
                        <a:pt x="148" y="214"/>
                        <a:pt x="147" y="217"/>
                      </a:cubicBezTo>
                      <a:cubicBezTo>
                        <a:pt x="144" y="214"/>
                        <a:pt x="139" y="211"/>
                        <a:pt x="136" y="207"/>
                      </a:cubicBezTo>
                      <a:cubicBezTo>
                        <a:pt x="127" y="195"/>
                        <a:pt x="116" y="192"/>
                        <a:pt x="102" y="197"/>
                      </a:cubicBezTo>
                      <a:cubicBezTo>
                        <a:pt x="98" y="198"/>
                        <a:pt x="95" y="202"/>
                        <a:pt x="92" y="204"/>
                      </a:cubicBezTo>
                      <a:cubicBezTo>
                        <a:pt x="87" y="208"/>
                        <a:pt x="83" y="212"/>
                        <a:pt x="78" y="214"/>
                      </a:cubicBezTo>
                      <a:cubicBezTo>
                        <a:pt x="72" y="216"/>
                        <a:pt x="72" y="220"/>
                        <a:pt x="72" y="225"/>
                      </a:cubicBezTo>
                      <a:cubicBezTo>
                        <a:pt x="70" y="238"/>
                        <a:pt x="64" y="242"/>
                        <a:pt x="52" y="236"/>
                      </a:cubicBezTo>
                      <a:cubicBezTo>
                        <a:pt x="47" y="233"/>
                        <a:pt x="39" y="231"/>
                        <a:pt x="38" y="228"/>
                      </a:cubicBezTo>
                      <a:cubicBezTo>
                        <a:pt x="35" y="221"/>
                        <a:pt x="36" y="212"/>
                        <a:pt x="37" y="204"/>
                      </a:cubicBezTo>
                      <a:cubicBezTo>
                        <a:pt x="37" y="201"/>
                        <a:pt x="42" y="198"/>
                        <a:pt x="46" y="196"/>
                      </a:cubicBezTo>
                      <a:cubicBezTo>
                        <a:pt x="49" y="195"/>
                        <a:pt x="52" y="195"/>
                        <a:pt x="55" y="195"/>
                      </a:cubicBezTo>
                      <a:cubicBezTo>
                        <a:pt x="74" y="191"/>
                        <a:pt x="74" y="190"/>
                        <a:pt x="68" y="173"/>
                      </a:cubicBezTo>
                      <a:cubicBezTo>
                        <a:pt x="67" y="170"/>
                        <a:pt x="68" y="165"/>
                        <a:pt x="71" y="163"/>
                      </a:cubicBezTo>
                      <a:cubicBezTo>
                        <a:pt x="80" y="153"/>
                        <a:pt x="89" y="145"/>
                        <a:pt x="99" y="136"/>
                      </a:cubicBezTo>
                      <a:cubicBezTo>
                        <a:pt x="101" y="135"/>
                        <a:pt x="103" y="134"/>
                        <a:pt x="105" y="134"/>
                      </a:cubicBezTo>
                      <a:cubicBezTo>
                        <a:pt x="116" y="134"/>
                        <a:pt x="119" y="129"/>
                        <a:pt x="120" y="119"/>
                      </a:cubicBezTo>
                      <a:cubicBezTo>
                        <a:pt x="120" y="116"/>
                        <a:pt x="121" y="112"/>
                        <a:pt x="122" y="108"/>
                      </a:cubicBezTo>
                      <a:cubicBezTo>
                        <a:pt x="130" y="130"/>
                        <a:pt x="149" y="121"/>
                        <a:pt x="164" y="125"/>
                      </a:cubicBezTo>
                      <a:cubicBezTo>
                        <a:pt x="166" y="125"/>
                        <a:pt x="171" y="120"/>
                        <a:pt x="173" y="117"/>
                      </a:cubicBezTo>
                      <a:cubicBezTo>
                        <a:pt x="175" y="112"/>
                        <a:pt x="175" y="107"/>
                        <a:pt x="176" y="102"/>
                      </a:cubicBezTo>
                      <a:cubicBezTo>
                        <a:pt x="190" y="105"/>
                        <a:pt x="190" y="105"/>
                        <a:pt x="192" y="89"/>
                      </a:cubicBezTo>
                      <a:cubicBezTo>
                        <a:pt x="195" y="89"/>
                        <a:pt x="198" y="88"/>
                        <a:pt x="202" y="87"/>
                      </a:cubicBezTo>
                      <a:cubicBezTo>
                        <a:pt x="202" y="87"/>
                        <a:pt x="202" y="86"/>
                        <a:pt x="202" y="85"/>
                      </a:cubicBezTo>
                      <a:cubicBezTo>
                        <a:pt x="199" y="85"/>
                        <a:pt x="197" y="85"/>
                        <a:pt x="195" y="84"/>
                      </a:cubicBezTo>
                      <a:cubicBezTo>
                        <a:pt x="190" y="82"/>
                        <a:pt x="183" y="81"/>
                        <a:pt x="181" y="77"/>
                      </a:cubicBezTo>
                      <a:cubicBezTo>
                        <a:pt x="178" y="71"/>
                        <a:pt x="178" y="63"/>
                        <a:pt x="184" y="56"/>
                      </a:cubicBezTo>
                      <a:cubicBezTo>
                        <a:pt x="187" y="53"/>
                        <a:pt x="190" y="46"/>
                        <a:pt x="189" y="42"/>
                      </a:cubicBezTo>
                      <a:cubicBezTo>
                        <a:pt x="187" y="35"/>
                        <a:pt x="182" y="35"/>
                        <a:pt x="177" y="42"/>
                      </a:cubicBezTo>
                      <a:cubicBezTo>
                        <a:pt x="172" y="50"/>
                        <a:pt x="166" y="59"/>
                        <a:pt x="161" y="68"/>
                      </a:cubicBezTo>
                      <a:cubicBezTo>
                        <a:pt x="159" y="71"/>
                        <a:pt x="160" y="77"/>
                        <a:pt x="161" y="81"/>
                      </a:cubicBezTo>
                      <a:cubicBezTo>
                        <a:pt x="163" y="87"/>
                        <a:pt x="163" y="91"/>
                        <a:pt x="157" y="95"/>
                      </a:cubicBezTo>
                      <a:cubicBezTo>
                        <a:pt x="152" y="99"/>
                        <a:pt x="148" y="104"/>
                        <a:pt x="142" y="110"/>
                      </a:cubicBezTo>
                      <a:cubicBezTo>
                        <a:pt x="141" y="108"/>
                        <a:pt x="140" y="106"/>
                        <a:pt x="139" y="104"/>
                      </a:cubicBezTo>
                      <a:cubicBezTo>
                        <a:pt x="136" y="94"/>
                        <a:pt x="130" y="91"/>
                        <a:pt x="120" y="91"/>
                      </a:cubicBezTo>
                      <a:cubicBezTo>
                        <a:pt x="110" y="91"/>
                        <a:pt x="110" y="82"/>
                        <a:pt x="109" y="75"/>
                      </a:cubicBezTo>
                      <a:cubicBezTo>
                        <a:pt x="108" y="72"/>
                        <a:pt x="112" y="66"/>
                        <a:pt x="115" y="63"/>
                      </a:cubicBezTo>
                      <a:cubicBezTo>
                        <a:pt x="127" y="53"/>
                        <a:pt x="140" y="44"/>
                        <a:pt x="152" y="34"/>
                      </a:cubicBezTo>
                      <a:cubicBezTo>
                        <a:pt x="153" y="33"/>
                        <a:pt x="153" y="32"/>
                        <a:pt x="154" y="31"/>
                      </a:cubicBezTo>
                      <a:cubicBezTo>
                        <a:pt x="156" y="14"/>
                        <a:pt x="170" y="10"/>
                        <a:pt x="182" y="6"/>
                      </a:cubicBezTo>
                      <a:cubicBezTo>
                        <a:pt x="193" y="2"/>
                        <a:pt x="206" y="0"/>
                        <a:pt x="217" y="3"/>
                      </a:cubicBezTo>
                      <a:cubicBezTo>
                        <a:pt x="230" y="7"/>
                        <a:pt x="243" y="12"/>
                        <a:pt x="256" y="14"/>
                      </a:cubicBezTo>
                      <a:cubicBezTo>
                        <a:pt x="260" y="15"/>
                        <a:pt x="264" y="22"/>
                        <a:pt x="267" y="25"/>
                      </a:cubicBezTo>
                      <a:cubicBezTo>
                        <a:pt x="271" y="29"/>
                        <a:pt x="275" y="33"/>
                        <a:pt x="279" y="36"/>
                      </a:cubicBezTo>
                      <a:cubicBezTo>
                        <a:pt x="282" y="32"/>
                        <a:pt x="285" y="27"/>
                        <a:pt x="288" y="23"/>
                      </a:cubicBezTo>
                      <a:cubicBezTo>
                        <a:pt x="288" y="22"/>
                        <a:pt x="289" y="21"/>
                        <a:pt x="289" y="20"/>
                      </a:cubicBezTo>
                      <a:cubicBezTo>
                        <a:pt x="290" y="20"/>
                        <a:pt x="291" y="20"/>
                        <a:pt x="291" y="20"/>
                      </a:cubicBezTo>
                      <a:cubicBezTo>
                        <a:pt x="299" y="34"/>
                        <a:pt x="299" y="34"/>
                        <a:pt x="311" y="24"/>
                      </a:cubicBezTo>
                      <a:cubicBezTo>
                        <a:pt x="319" y="18"/>
                        <a:pt x="327" y="14"/>
                        <a:pt x="338" y="19"/>
                      </a:cubicBezTo>
                      <a:cubicBezTo>
                        <a:pt x="342" y="21"/>
                        <a:pt x="350" y="19"/>
                        <a:pt x="354" y="16"/>
                      </a:cubicBezTo>
                      <a:cubicBezTo>
                        <a:pt x="367" y="8"/>
                        <a:pt x="378" y="7"/>
                        <a:pt x="390" y="16"/>
                      </a:cubicBezTo>
                      <a:cubicBezTo>
                        <a:pt x="397" y="22"/>
                        <a:pt x="404" y="29"/>
                        <a:pt x="409" y="37"/>
                      </a:cubicBezTo>
                      <a:cubicBezTo>
                        <a:pt x="454" y="115"/>
                        <a:pt x="472" y="200"/>
                        <a:pt x="467" y="290"/>
                      </a:cubicBezTo>
                      <a:cubicBezTo>
                        <a:pt x="466" y="308"/>
                        <a:pt x="463" y="325"/>
                        <a:pt x="460" y="342"/>
                      </a:cubicBezTo>
                      <a:cubicBezTo>
                        <a:pt x="458" y="349"/>
                        <a:pt x="454" y="357"/>
                        <a:pt x="449" y="364"/>
                      </a:cubicBezTo>
                      <a:cubicBezTo>
                        <a:pt x="442" y="374"/>
                        <a:pt x="440" y="384"/>
                        <a:pt x="442" y="396"/>
                      </a:cubicBezTo>
                      <a:cubicBezTo>
                        <a:pt x="443" y="401"/>
                        <a:pt x="443" y="405"/>
                        <a:pt x="444" y="411"/>
                      </a:cubicBezTo>
                      <a:cubicBezTo>
                        <a:pt x="433" y="408"/>
                        <a:pt x="429" y="403"/>
                        <a:pt x="427" y="394"/>
                      </a:cubicBezTo>
                      <a:cubicBezTo>
                        <a:pt x="424" y="384"/>
                        <a:pt x="419" y="375"/>
                        <a:pt x="415" y="365"/>
                      </a:cubicBezTo>
                      <a:cubicBezTo>
                        <a:pt x="414" y="362"/>
                        <a:pt x="412" y="358"/>
                        <a:pt x="412" y="354"/>
                      </a:cubicBezTo>
                      <a:cubicBezTo>
                        <a:pt x="411" y="345"/>
                        <a:pt x="410" y="338"/>
                        <a:pt x="400" y="335"/>
                      </a:cubicBezTo>
                      <a:cubicBezTo>
                        <a:pt x="396" y="334"/>
                        <a:pt x="393" y="327"/>
                        <a:pt x="391" y="323"/>
                      </a:cubicBezTo>
                      <a:cubicBezTo>
                        <a:pt x="385" y="309"/>
                        <a:pt x="369" y="301"/>
                        <a:pt x="356" y="308"/>
                      </a:cubicBezTo>
                      <a:cubicBezTo>
                        <a:pt x="352" y="310"/>
                        <a:pt x="349" y="318"/>
                        <a:pt x="348" y="323"/>
                      </a:cubicBezTo>
                      <a:cubicBezTo>
                        <a:pt x="347" y="332"/>
                        <a:pt x="348" y="340"/>
                        <a:pt x="338" y="345"/>
                      </a:cubicBezTo>
                      <a:cubicBezTo>
                        <a:pt x="336" y="346"/>
                        <a:pt x="336" y="353"/>
                        <a:pt x="334" y="354"/>
                      </a:cubicBezTo>
                      <a:cubicBezTo>
                        <a:pt x="324" y="357"/>
                        <a:pt x="323" y="370"/>
                        <a:pt x="316" y="374"/>
                      </a:cubicBezTo>
                      <a:cubicBezTo>
                        <a:pt x="305" y="379"/>
                        <a:pt x="294" y="383"/>
                        <a:pt x="282" y="376"/>
                      </a:cubicBezTo>
                      <a:cubicBezTo>
                        <a:pt x="280" y="374"/>
                        <a:pt x="278" y="371"/>
                        <a:pt x="277" y="369"/>
                      </a:cubicBezTo>
                      <a:cubicBezTo>
                        <a:pt x="271" y="356"/>
                        <a:pt x="266" y="342"/>
                        <a:pt x="260" y="329"/>
                      </a:cubicBezTo>
                      <a:cubicBezTo>
                        <a:pt x="256" y="320"/>
                        <a:pt x="251" y="313"/>
                        <a:pt x="246" y="305"/>
                      </a:cubicBezTo>
                      <a:cubicBezTo>
                        <a:pt x="243" y="302"/>
                        <a:pt x="240" y="299"/>
                        <a:pt x="236" y="296"/>
                      </a:cubicBezTo>
                      <a:cubicBezTo>
                        <a:pt x="243" y="317"/>
                        <a:pt x="241" y="340"/>
                        <a:pt x="255" y="359"/>
                      </a:cubicBezTo>
                      <a:cubicBezTo>
                        <a:pt x="262" y="367"/>
                        <a:pt x="266" y="377"/>
                        <a:pt x="277" y="380"/>
                      </a:cubicBezTo>
                      <a:cubicBezTo>
                        <a:pt x="278" y="380"/>
                        <a:pt x="279" y="381"/>
                        <a:pt x="280" y="382"/>
                      </a:cubicBezTo>
                      <a:cubicBezTo>
                        <a:pt x="284" y="394"/>
                        <a:pt x="292" y="392"/>
                        <a:pt x="302" y="389"/>
                      </a:cubicBezTo>
                      <a:cubicBezTo>
                        <a:pt x="309" y="387"/>
                        <a:pt x="314" y="392"/>
                        <a:pt x="311" y="398"/>
                      </a:cubicBezTo>
                      <a:cubicBezTo>
                        <a:pt x="301" y="417"/>
                        <a:pt x="291" y="434"/>
                        <a:pt x="281" y="452"/>
                      </a:cubicBezTo>
                      <a:cubicBezTo>
                        <a:pt x="274" y="466"/>
                        <a:pt x="266" y="478"/>
                        <a:pt x="259" y="492"/>
                      </a:cubicBezTo>
                      <a:cubicBezTo>
                        <a:pt x="257" y="495"/>
                        <a:pt x="259" y="501"/>
                        <a:pt x="260" y="506"/>
                      </a:cubicBezTo>
                      <a:cubicBezTo>
                        <a:pt x="263" y="522"/>
                        <a:pt x="266" y="539"/>
                        <a:pt x="251" y="551"/>
                      </a:cubicBezTo>
                      <a:cubicBezTo>
                        <a:pt x="241" y="560"/>
                        <a:pt x="237" y="571"/>
                        <a:pt x="232" y="583"/>
                      </a:cubicBezTo>
                      <a:cubicBezTo>
                        <a:pt x="223" y="603"/>
                        <a:pt x="214" y="623"/>
                        <a:pt x="196" y="638"/>
                      </a:cubicBezTo>
                      <a:cubicBezTo>
                        <a:pt x="185" y="647"/>
                        <a:pt x="172" y="645"/>
                        <a:pt x="160" y="646"/>
                      </a:cubicBezTo>
                      <a:cubicBezTo>
                        <a:pt x="158" y="646"/>
                        <a:pt x="155" y="643"/>
                        <a:pt x="153" y="641"/>
                      </a:cubicBezTo>
                      <a:cubicBezTo>
                        <a:pt x="152" y="639"/>
                        <a:pt x="151" y="636"/>
                        <a:pt x="151" y="634"/>
                      </a:cubicBezTo>
                      <a:cubicBezTo>
                        <a:pt x="145" y="604"/>
                        <a:pt x="140" y="575"/>
                        <a:pt x="135" y="545"/>
                      </a:cubicBezTo>
                      <a:cubicBezTo>
                        <a:pt x="134" y="541"/>
                        <a:pt x="134" y="535"/>
                        <a:pt x="136" y="532"/>
                      </a:cubicBezTo>
                      <a:cubicBezTo>
                        <a:pt x="149" y="512"/>
                        <a:pt x="141" y="492"/>
                        <a:pt x="134" y="473"/>
                      </a:cubicBezTo>
                      <a:cubicBezTo>
                        <a:pt x="130" y="462"/>
                        <a:pt x="126" y="452"/>
                        <a:pt x="124" y="441"/>
                      </a:cubicBezTo>
                      <a:cubicBezTo>
                        <a:pt x="120" y="422"/>
                        <a:pt x="102" y="414"/>
                        <a:pt x="85" y="417"/>
                      </a:cubicBezTo>
                      <a:cubicBezTo>
                        <a:pt x="75" y="420"/>
                        <a:pt x="64" y="422"/>
                        <a:pt x="54" y="423"/>
                      </a:cubicBezTo>
                      <a:cubicBezTo>
                        <a:pt x="42" y="425"/>
                        <a:pt x="34" y="418"/>
                        <a:pt x="28" y="409"/>
                      </a:cubicBezTo>
                      <a:cubicBezTo>
                        <a:pt x="21" y="401"/>
                        <a:pt x="14" y="392"/>
                        <a:pt x="8" y="383"/>
                      </a:cubicBezTo>
                      <a:cubicBezTo>
                        <a:pt x="5" y="378"/>
                        <a:pt x="2" y="372"/>
                        <a:pt x="1" y="366"/>
                      </a:cubicBezTo>
                      <a:cubicBezTo>
                        <a:pt x="0" y="355"/>
                        <a:pt x="1" y="345"/>
                        <a:pt x="1" y="334"/>
                      </a:cubicBezTo>
                      <a:cubicBezTo>
                        <a:pt x="1" y="319"/>
                        <a:pt x="7" y="307"/>
                        <a:pt x="20" y="298"/>
                      </a:cubicBezTo>
                      <a:cubicBezTo>
                        <a:pt x="28" y="292"/>
                        <a:pt x="34" y="285"/>
                        <a:pt x="33" y="273"/>
                      </a:cubicBezTo>
                      <a:cubicBezTo>
                        <a:pt x="33" y="270"/>
                        <a:pt x="35" y="266"/>
                        <a:pt x="37" y="263"/>
                      </a:cubicBezTo>
                      <a:cubicBezTo>
                        <a:pt x="42" y="257"/>
                        <a:pt x="47" y="252"/>
                        <a:pt x="53" y="245"/>
                      </a:cubicBezTo>
                      <a:cubicBezTo>
                        <a:pt x="60" y="253"/>
                        <a:pt x="68" y="247"/>
                        <a:pt x="74" y="243"/>
                      </a:cubicBezTo>
                      <a:cubicBezTo>
                        <a:pt x="87" y="234"/>
                        <a:pt x="102" y="233"/>
                        <a:pt x="117" y="236"/>
                      </a:cubicBezTo>
                      <a:cubicBezTo>
                        <a:pt x="120" y="236"/>
                        <a:pt x="125" y="241"/>
                        <a:pt x="125" y="243"/>
                      </a:cubicBezTo>
                      <a:cubicBezTo>
                        <a:pt x="123" y="258"/>
                        <a:pt x="129" y="266"/>
                        <a:pt x="144" y="268"/>
                      </a:cubicBezTo>
                      <a:cubicBezTo>
                        <a:pt x="151" y="270"/>
                        <a:pt x="157" y="275"/>
                        <a:pt x="166" y="279"/>
                      </a:cubicBezTo>
                      <a:close/>
                      <a:moveTo>
                        <a:pt x="297" y="190"/>
                      </a:moveTo>
                      <a:cubicBezTo>
                        <a:pt x="294" y="188"/>
                        <a:pt x="291" y="186"/>
                        <a:pt x="287" y="184"/>
                      </a:cubicBezTo>
                      <a:cubicBezTo>
                        <a:pt x="289" y="190"/>
                        <a:pt x="289" y="193"/>
                        <a:pt x="291" y="196"/>
                      </a:cubicBezTo>
                      <a:cubicBezTo>
                        <a:pt x="297" y="208"/>
                        <a:pt x="304" y="218"/>
                        <a:pt x="305" y="232"/>
                      </a:cubicBezTo>
                      <a:cubicBezTo>
                        <a:pt x="306" y="239"/>
                        <a:pt x="313" y="242"/>
                        <a:pt x="320" y="241"/>
                      </a:cubicBezTo>
                      <a:cubicBezTo>
                        <a:pt x="328" y="241"/>
                        <a:pt x="335" y="240"/>
                        <a:pt x="345" y="239"/>
                      </a:cubicBezTo>
                      <a:cubicBezTo>
                        <a:pt x="340" y="237"/>
                        <a:pt x="337" y="235"/>
                        <a:pt x="332" y="234"/>
                      </a:cubicBezTo>
                      <a:cubicBezTo>
                        <a:pt x="326" y="232"/>
                        <a:pt x="321" y="230"/>
                        <a:pt x="320" y="222"/>
                      </a:cubicBezTo>
                      <a:cubicBezTo>
                        <a:pt x="318" y="212"/>
                        <a:pt x="316" y="202"/>
                        <a:pt x="314" y="191"/>
                      </a:cubicBezTo>
                      <a:cubicBezTo>
                        <a:pt x="314" y="188"/>
                        <a:pt x="312" y="185"/>
                        <a:pt x="311" y="182"/>
                      </a:cubicBezTo>
                      <a:cubicBezTo>
                        <a:pt x="308" y="183"/>
                        <a:pt x="305" y="184"/>
                        <a:pt x="301" y="185"/>
                      </a:cubicBezTo>
                      <a:cubicBezTo>
                        <a:pt x="300" y="186"/>
                        <a:pt x="299" y="188"/>
                        <a:pt x="297" y="190"/>
                      </a:cubicBezTo>
                      <a:close/>
                    </a:path>
                  </a:pathLst>
                </a:custGeom>
                <a:grpFill/>
                <a:ln w="9525">
                  <a:noFill/>
                  <a:round/>
                  <a:headEnd/>
                  <a:tailEnd/>
                </a:ln>
              </p:spPr>
              <p:txBody>
                <a:bodyPr anchor="ctr"/>
                <a:lstStyle/>
                <a:p>
                  <a:pPr algn="ctr"/>
                  <a:endParaRPr/>
                </a:p>
              </p:txBody>
            </p:sp>
            <p:sp>
              <p:nvSpPr>
                <p:cNvPr id="22" name="îŝ1iḋé">
                  <a:extLst>
                    <a:ext uri="{FF2B5EF4-FFF2-40B4-BE49-F238E27FC236}">
                      <a16:creationId xmlns:a16="http://schemas.microsoft.com/office/drawing/2014/main" id="{FD3520F9-478C-B140-B678-5D0CD525B9D3}"/>
                    </a:ext>
                  </a:extLst>
                </p:cNvPr>
                <p:cNvSpPr/>
                <p:nvPr/>
              </p:nvSpPr>
              <p:spPr bwMode="auto">
                <a:xfrm>
                  <a:off x="3054" y="2426"/>
                  <a:ext cx="467" cy="526"/>
                </a:xfrm>
                <a:custGeom>
                  <a:avLst/>
                  <a:gdLst>
                    <a:gd name="T0" fmla="*/ 9 w 224"/>
                    <a:gd name="T1" fmla="*/ 18 h 253"/>
                    <a:gd name="T2" fmla="*/ 40 w 224"/>
                    <a:gd name="T3" fmla="*/ 2 h 253"/>
                    <a:gd name="T4" fmla="*/ 63 w 224"/>
                    <a:gd name="T5" fmla="*/ 3 h 253"/>
                    <a:gd name="T6" fmla="*/ 88 w 224"/>
                    <a:gd name="T7" fmla="*/ 10 h 253"/>
                    <a:gd name="T8" fmla="*/ 109 w 224"/>
                    <a:gd name="T9" fmla="*/ 25 h 253"/>
                    <a:gd name="T10" fmla="*/ 120 w 224"/>
                    <a:gd name="T11" fmla="*/ 34 h 253"/>
                    <a:gd name="T12" fmla="*/ 146 w 224"/>
                    <a:gd name="T13" fmla="*/ 69 h 253"/>
                    <a:gd name="T14" fmla="*/ 147 w 224"/>
                    <a:gd name="T15" fmla="*/ 74 h 253"/>
                    <a:gd name="T16" fmla="*/ 150 w 224"/>
                    <a:gd name="T17" fmla="*/ 77 h 253"/>
                    <a:gd name="T18" fmla="*/ 174 w 224"/>
                    <a:gd name="T19" fmla="*/ 77 h 253"/>
                    <a:gd name="T20" fmla="*/ 202 w 224"/>
                    <a:gd name="T21" fmla="*/ 95 h 253"/>
                    <a:gd name="T22" fmla="*/ 209 w 224"/>
                    <a:gd name="T23" fmla="*/ 97 h 253"/>
                    <a:gd name="T24" fmla="*/ 220 w 224"/>
                    <a:gd name="T25" fmla="*/ 101 h 253"/>
                    <a:gd name="T26" fmla="*/ 217 w 224"/>
                    <a:gd name="T27" fmla="*/ 118 h 253"/>
                    <a:gd name="T28" fmla="*/ 206 w 224"/>
                    <a:gd name="T29" fmla="*/ 131 h 253"/>
                    <a:gd name="T30" fmla="*/ 184 w 224"/>
                    <a:gd name="T31" fmla="*/ 183 h 253"/>
                    <a:gd name="T32" fmla="*/ 174 w 224"/>
                    <a:gd name="T33" fmla="*/ 192 h 253"/>
                    <a:gd name="T34" fmla="*/ 142 w 224"/>
                    <a:gd name="T35" fmla="*/ 231 h 253"/>
                    <a:gd name="T36" fmla="*/ 140 w 224"/>
                    <a:gd name="T37" fmla="*/ 239 h 253"/>
                    <a:gd name="T38" fmla="*/ 120 w 224"/>
                    <a:gd name="T39" fmla="*/ 245 h 253"/>
                    <a:gd name="T40" fmla="*/ 54 w 224"/>
                    <a:gd name="T41" fmla="*/ 190 h 253"/>
                    <a:gd name="T42" fmla="*/ 47 w 224"/>
                    <a:gd name="T43" fmla="*/ 181 h 253"/>
                    <a:gd name="T44" fmla="*/ 15 w 224"/>
                    <a:gd name="T45" fmla="*/ 110 h 253"/>
                    <a:gd name="T46" fmla="*/ 13 w 224"/>
                    <a:gd name="T47" fmla="*/ 107 h 253"/>
                    <a:gd name="T48" fmla="*/ 5 w 224"/>
                    <a:gd name="T49" fmla="*/ 77 h 253"/>
                    <a:gd name="T50" fmla="*/ 8 w 224"/>
                    <a:gd name="T51" fmla="*/ 71 h 253"/>
                    <a:gd name="T52" fmla="*/ 9 w 224"/>
                    <a:gd name="T53" fmla="*/ 1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53">
                      <a:moveTo>
                        <a:pt x="9" y="18"/>
                      </a:moveTo>
                      <a:cubicBezTo>
                        <a:pt x="19" y="13"/>
                        <a:pt x="29" y="6"/>
                        <a:pt x="40" y="2"/>
                      </a:cubicBezTo>
                      <a:cubicBezTo>
                        <a:pt x="47" y="0"/>
                        <a:pt x="55" y="2"/>
                        <a:pt x="63" y="3"/>
                      </a:cubicBezTo>
                      <a:cubicBezTo>
                        <a:pt x="71" y="5"/>
                        <a:pt x="80" y="8"/>
                        <a:pt x="88" y="10"/>
                      </a:cubicBezTo>
                      <a:cubicBezTo>
                        <a:pt x="98" y="12"/>
                        <a:pt x="105" y="16"/>
                        <a:pt x="109" y="25"/>
                      </a:cubicBezTo>
                      <a:cubicBezTo>
                        <a:pt x="111" y="28"/>
                        <a:pt x="116" y="32"/>
                        <a:pt x="120" y="34"/>
                      </a:cubicBezTo>
                      <a:cubicBezTo>
                        <a:pt x="138" y="39"/>
                        <a:pt x="149" y="48"/>
                        <a:pt x="146" y="69"/>
                      </a:cubicBezTo>
                      <a:cubicBezTo>
                        <a:pt x="146" y="71"/>
                        <a:pt x="147" y="72"/>
                        <a:pt x="147" y="74"/>
                      </a:cubicBezTo>
                      <a:cubicBezTo>
                        <a:pt x="148" y="75"/>
                        <a:pt x="148" y="76"/>
                        <a:pt x="150" y="77"/>
                      </a:cubicBezTo>
                      <a:cubicBezTo>
                        <a:pt x="158" y="67"/>
                        <a:pt x="166" y="71"/>
                        <a:pt x="174" y="77"/>
                      </a:cubicBezTo>
                      <a:cubicBezTo>
                        <a:pt x="184" y="83"/>
                        <a:pt x="196" y="84"/>
                        <a:pt x="202" y="95"/>
                      </a:cubicBezTo>
                      <a:cubicBezTo>
                        <a:pt x="203" y="96"/>
                        <a:pt x="207" y="96"/>
                        <a:pt x="209" y="97"/>
                      </a:cubicBezTo>
                      <a:cubicBezTo>
                        <a:pt x="213" y="98"/>
                        <a:pt x="219" y="99"/>
                        <a:pt x="220" y="101"/>
                      </a:cubicBezTo>
                      <a:cubicBezTo>
                        <a:pt x="223" y="107"/>
                        <a:pt x="224" y="113"/>
                        <a:pt x="217" y="118"/>
                      </a:cubicBezTo>
                      <a:cubicBezTo>
                        <a:pt x="213" y="121"/>
                        <a:pt x="209" y="126"/>
                        <a:pt x="206" y="131"/>
                      </a:cubicBezTo>
                      <a:cubicBezTo>
                        <a:pt x="198" y="148"/>
                        <a:pt x="192" y="166"/>
                        <a:pt x="184" y="183"/>
                      </a:cubicBezTo>
                      <a:cubicBezTo>
                        <a:pt x="182" y="187"/>
                        <a:pt x="178" y="190"/>
                        <a:pt x="174" y="192"/>
                      </a:cubicBezTo>
                      <a:cubicBezTo>
                        <a:pt x="156" y="199"/>
                        <a:pt x="145" y="212"/>
                        <a:pt x="142" y="231"/>
                      </a:cubicBezTo>
                      <a:cubicBezTo>
                        <a:pt x="142" y="234"/>
                        <a:pt x="141" y="237"/>
                        <a:pt x="140" y="239"/>
                      </a:cubicBezTo>
                      <a:cubicBezTo>
                        <a:pt x="134" y="251"/>
                        <a:pt x="130" y="253"/>
                        <a:pt x="120" y="245"/>
                      </a:cubicBezTo>
                      <a:cubicBezTo>
                        <a:pt x="97" y="227"/>
                        <a:pt x="76" y="208"/>
                        <a:pt x="54" y="190"/>
                      </a:cubicBezTo>
                      <a:cubicBezTo>
                        <a:pt x="51" y="188"/>
                        <a:pt x="47" y="184"/>
                        <a:pt x="47" y="181"/>
                      </a:cubicBezTo>
                      <a:cubicBezTo>
                        <a:pt x="43" y="154"/>
                        <a:pt x="21" y="136"/>
                        <a:pt x="15" y="110"/>
                      </a:cubicBezTo>
                      <a:cubicBezTo>
                        <a:pt x="14" y="109"/>
                        <a:pt x="14" y="107"/>
                        <a:pt x="13" y="107"/>
                      </a:cubicBezTo>
                      <a:cubicBezTo>
                        <a:pt x="0" y="99"/>
                        <a:pt x="8" y="87"/>
                        <a:pt x="5" y="77"/>
                      </a:cubicBezTo>
                      <a:cubicBezTo>
                        <a:pt x="5" y="75"/>
                        <a:pt x="6" y="73"/>
                        <a:pt x="8" y="71"/>
                      </a:cubicBezTo>
                      <a:cubicBezTo>
                        <a:pt x="23" y="53"/>
                        <a:pt x="23" y="36"/>
                        <a:pt x="9" y="18"/>
                      </a:cubicBezTo>
                      <a:close/>
                    </a:path>
                  </a:pathLst>
                </a:custGeom>
                <a:grpFill/>
                <a:ln w="9525">
                  <a:noFill/>
                  <a:round/>
                  <a:headEnd/>
                  <a:tailEnd/>
                </a:ln>
              </p:spPr>
              <p:txBody>
                <a:bodyPr anchor="ctr"/>
                <a:lstStyle/>
                <a:p>
                  <a:pPr algn="ctr"/>
                  <a:endParaRPr/>
                </a:p>
              </p:txBody>
            </p:sp>
            <p:sp>
              <p:nvSpPr>
                <p:cNvPr id="23" name="ïš1ïďe">
                  <a:extLst>
                    <a:ext uri="{FF2B5EF4-FFF2-40B4-BE49-F238E27FC236}">
                      <a16:creationId xmlns:a16="http://schemas.microsoft.com/office/drawing/2014/main" id="{7E9AEC3B-94B8-A843-9F62-1133875F4392}"/>
                    </a:ext>
                  </a:extLst>
                </p:cNvPr>
                <p:cNvSpPr/>
                <p:nvPr/>
              </p:nvSpPr>
              <p:spPr bwMode="auto">
                <a:xfrm>
                  <a:off x="2884" y="1775"/>
                  <a:ext cx="443" cy="684"/>
                </a:xfrm>
                <a:custGeom>
                  <a:avLst/>
                  <a:gdLst>
                    <a:gd name="T0" fmla="*/ 168 w 213"/>
                    <a:gd name="T1" fmla="*/ 137 h 329"/>
                    <a:gd name="T2" fmla="*/ 165 w 213"/>
                    <a:gd name="T3" fmla="*/ 139 h 329"/>
                    <a:gd name="T4" fmla="*/ 153 w 213"/>
                    <a:gd name="T5" fmla="*/ 134 h 329"/>
                    <a:gd name="T6" fmla="*/ 137 w 213"/>
                    <a:gd name="T7" fmla="*/ 147 h 329"/>
                    <a:gd name="T8" fmla="*/ 125 w 213"/>
                    <a:gd name="T9" fmla="*/ 175 h 329"/>
                    <a:gd name="T10" fmla="*/ 121 w 213"/>
                    <a:gd name="T11" fmla="*/ 185 h 329"/>
                    <a:gd name="T12" fmla="*/ 109 w 213"/>
                    <a:gd name="T13" fmla="*/ 225 h 329"/>
                    <a:gd name="T14" fmla="*/ 109 w 213"/>
                    <a:gd name="T15" fmla="*/ 238 h 329"/>
                    <a:gd name="T16" fmla="*/ 94 w 213"/>
                    <a:gd name="T17" fmla="*/ 225 h 329"/>
                    <a:gd name="T18" fmla="*/ 71 w 213"/>
                    <a:gd name="T19" fmla="*/ 213 h 329"/>
                    <a:gd name="T20" fmla="*/ 53 w 213"/>
                    <a:gd name="T21" fmla="*/ 215 h 329"/>
                    <a:gd name="T22" fmla="*/ 31 w 213"/>
                    <a:gd name="T23" fmla="*/ 225 h 329"/>
                    <a:gd name="T24" fmla="*/ 32 w 213"/>
                    <a:gd name="T25" fmla="*/ 271 h 329"/>
                    <a:gd name="T26" fmla="*/ 49 w 213"/>
                    <a:gd name="T27" fmla="*/ 281 h 329"/>
                    <a:gd name="T28" fmla="*/ 59 w 213"/>
                    <a:gd name="T29" fmla="*/ 275 h 329"/>
                    <a:gd name="T30" fmla="*/ 73 w 213"/>
                    <a:gd name="T31" fmla="*/ 261 h 329"/>
                    <a:gd name="T32" fmla="*/ 77 w 213"/>
                    <a:gd name="T33" fmla="*/ 262 h 329"/>
                    <a:gd name="T34" fmla="*/ 83 w 213"/>
                    <a:gd name="T35" fmla="*/ 329 h 329"/>
                    <a:gd name="T36" fmla="*/ 63 w 213"/>
                    <a:gd name="T37" fmla="*/ 314 h 329"/>
                    <a:gd name="T38" fmla="*/ 57 w 213"/>
                    <a:gd name="T39" fmla="*/ 305 h 329"/>
                    <a:gd name="T40" fmla="*/ 19 w 213"/>
                    <a:gd name="T41" fmla="*/ 287 h 329"/>
                    <a:gd name="T42" fmla="*/ 14 w 213"/>
                    <a:gd name="T43" fmla="*/ 279 h 329"/>
                    <a:gd name="T44" fmla="*/ 7 w 213"/>
                    <a:gd name="T45" fmla="*/ 133 h 329"/>
                    <a:gd name="T46" fmla="*/ 28 w 213"/>
                    <a:gd name="T47" fmla="*/ 35 h 329"/>
                    <a:gd name="T48" fmla="*/ 34 w 213"/>
                    <a:gd name="T49" fmla="*/ 25 h 329"/>
                    <a:gd name="T50" fmla="*/ 43 w 213"/>
                    <a:gd name="T51" fmla="*/ 32 h 329"/>
                    <a:gd name="T52" fmla="*/ 45 w 213"/>
                    <a:gd name="T53" fmla="*/ 34 h 329"/>
                    <a:gd name="T54" fmla="*/ 79 w 213"/>
                    <a:gd name="T55" fmla="*/ 51 h 329"/>
                    <a:gd name="T56" fmla="*/ 93 w 213"/>
                    <a:gd name="T57" fmla="*/ 64 h 329"/>
                    <a:gd name="T58" fmla="*/ 97 w 213"/>
                    <a:gd name="T59" fmla="*/ 73 h 329"/>
                    <a:gd name="T60" fmla="*/ 106 w 213"/>
                    <a:gd name="T61" fmla="*/ 71 h 329"/>
                    <a:gd name="T62" fmla="*/ 116 w 213"/>
                    <a:gd name="T63" fmla="*/ 49 h 329"/>
                    <a:gd name="T64" fmla="*/ 114 w 213"/>
                    <a:gd name="T65" fmla="*/ 30 h 329"/>
                    <a:gd name="T66" fmla="*/ 117 w 213"/>
                    <a:gd name="T67" fmla="*/ 1 h 329"/>
                    <a:gd name="T68" fmla="*/ 122 w 213"/>
                    <a:gd name="T69" fmla="*/ 0 h 329"/>
                    <a:gd name="T70" fmla="*/ 141 w 213"/>
                    <a:gd name="T71" fmla="*/ 9 h 329"/>
                    <a:gd name="T72" fmla="*/ 151 w 213"/>
                    <a:gd name="T73" fmla="*/ 21 h 329"/>
                    <a:gd name="T74" fmla="*/ 164 w 213"/>
                    <a:gd name="T75" fmla="*/ 24 h 329"/>
                    <a:gd name="T76" fmla="*/ 180 w 213"/>
                    <a:gd name="T77" fmla="*/ 27 h 329"/>
                    <a:gd name="T78" fmla="*/ 193 w 213"/>
                    <a:gd name="T79" fmla="*/ 51 h 329"/>
                    <a:gd name="T80" fmla="*/ 205 w 213"/>
                    <a:gd name="T81" fmla="*/ 60 h 329"/>
                    <a:gd name="T82" fmla="*/ 210 w 213"/>
                    <a:gd name="T83" fmla="*/ 72 h 329"/>
                    <a:gd name="T84" fmla="*/ 190 w 213"/>
                    <a:gd name="T85" fmla="*/ 86 h 329"/>
                    <a:gd name="T86" fmla="*/ 165 w 213"/>
                    <a:gd name="T87" fmla="*/ 92 h 329"/>
                    <a:gd name="T88" fmla="*/ 162 w 213"/>
                    <a:gd name="T89" fmla="*/ 98 h 329"/>
                    <a:gd name="T90" fmla="*/ 166 w 213"/>
                    <a:gd name="T91" fmla="*/ 101 h 329"/>
                    <a:gd name="T92" fmla="*/ 194 w 213"/>
                    <a:gd name="T93" fmla="*/ 118 h 329"/>
                    <a:gd name="T94" fmla="*/ 165 w 213"/>
                    <a:gd name="T95" fmla="*/ 117 h 329"/>
                    <a:gd name="T96" fmla="*/ 165 w 213"/>
                    <a:gd name="T97" fmla="*/ 128 h 329"/>
                    <a:gd name="T98" fmla="*/ 168 w 213"/>
                    <a:gd name="T99" fmla="*/ 13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329">
                      <a:moveTo>
                        <a:pt x="168" y="137"/>
                      </a:moveTo>
                      <a:cubicBezTo>
                        <a:pt x="167" y="138"/>
                        <a:pt x="166" y="139"/>
                        <a:pt x="165" y="139"/>
                      </a:cubicBezTo>
                      <a:cubicBezTo>
                        <a:pt x="161" y="137"/>
                        <a:pt x="156" y="133"/>
                        <a:pt x="153" y="134"/>
                      </a:cubicBezTo>
                      <a:cubicBezTo>
                        <a:pt x="147" y="137"/>
                        <a:pt x="141" y="141"/>
                        <a:pt x="137" y="147"/>
                      </a:cubicBezTo>
                      <a:cubicBezTo>
                        <a:pt x="132" y="156"/>
                        <a:pt x="129" y="166"/>
                        <a:pt x="125" y="175"/>
                      </a:cubicBezTo>
                      <a:cubicBezTo>
                        <a:pt x="124" y="178"/>
                        <a:pt x="123" y="182"/>
                        <a:pt x="121" y="185"/>
                      </a:cubicBezTo>
                      <a:cubicBezTo>
                        <a:pt x="111" y="197"/>
                        <a:pt x="106" y="210"/>
                        <a:pt x="109" y="225"/>
                      </a:cubicBezTo>
                      <a:cubicBezTo>
                        <a:pt x="110" y="229"/>
                        <a:pt x="109" y="233"/>
                        <a:pt x="109" y="238"/>
                      </a:cubicBezTo>
                      <a:cubicBezTo>
                        <a:pt x="100" y="237"/>
                        <a:pt x="95" y="233"/>
                        <a:pt x="94" y="225"/>
                      </a:cubicBezTo>
                      <a:cubicBezTo>
                        <a:pt x="93" y="215"/>
                        <a:pt x="80" y="209"/>
                        <a:pt x="71" y="213"/>
                      </a:cubicBezTo>
                      <a:cubicBezTo>
                        <a:pt x="65" y="215"/>
                        <a:pt x="59" y="215"/>
                        <a:pt x="53" y="215"/>
                      </a:cubicBezTo>
                      <a:cubicBezTo>
                        <a:pt x="42" y="213"/>
                        <a:pt x="34" y="215"/>
                        <a:pt x="31" y="225"/>
                      </a:cubicBezTo>
                      <a:cubicBezTo>
                        <a:pt x="25" y="240"/>
                        <a:pt x="23" y="256"/>
                        <a:pt x="32" y="271"/>
                      </a:cubicBezTo>
                      <a:cubicBezTo>
                        <a:pt x="35" y="276"/>
                        <a:pt x="43" y="279"/>
                        <a:pt x="49" y="281"/>
                      </a:cubicBezTo>
                      <a:cubicBezTo>
                        <a:pt x="52" y="282"/>
                        <a:pt x="56" y="278"/>
                        <a:pt x="59" y="275"/>
                      </a:cubicBezTo>
                      <a:cubicBezTo>
                        <a:pt x="64" y="271"/>
                        <a:pt x="68" y="266"/>
                        <a:pt x="73" y="261"/>
                      </a:cubicBezTo>
                      <a:cubicBezTo>
                        <a:pt x="74" y="261"/>
                        <a:pt x="75" y="262"/>
                        <a:pt x="77" y="262"/>
                      </a:cubicBezTo>
                      <a:cubicBezTo>
                        <a:pt x="79" y="284"/>
                        <a:pt x="80" y="306"/>
                        <a:pt x="83" y="329"/>
                      </a:cubicBezTo>
                      <a:cubicBezTo>
                        <a:pt x="71" y="327"/>
                        <a:pt x="65" y="325"/>
                        <a:pt x="63" y="314"/>
                      </a:cubicBezTo>
                      <a:cubicBezTo>
                        <a:pt x="63" y="311"/>
                        <a:pt x="60" y="306"/>
                        <a:pt x="57" y="305"/>
                      </a:cubicBezTo>
                      <a:cubicBezTo>
                        <a:pt x="44" y="298"/>
                        <a:pt x="31" y="293"/>
                        <a:pt x="19" y="287"/>
                      </a:cubicBezTo>
                      <a:cubicBezTo>
                        <a:pt x="17" y="286"/>
                        <a:pt x="15" y="282"/>
                        <a:pt x="14" y="279"/>
                      </a:cubicBezTo>
                      <a:cubicBezTo>
                        <a:pt x="4" y="230"/>
                        <a:pt x="0" y="181"/>
                        <a:pt x="7" y="133"/>
                      </a:cubicBezTo>
                      <a:cubicBezTo>
                        <a:pt x="12" y="100"/>
                        <a:pt x="21" y="67"/>
                        <a:pt x="28" y="35"/>
                      </a:cubicBezTo>
                      <a:cubicBezTo>
                        <a:pt x="29" y="31"/>
                        <a:pt x="32" y="29"/>
                        <a:pt x="34" y="25"/>
                      </a:cubicBezTo>
                      <a:cubicBezTo>
                        <a:pt x="37" y="28"/>
                        <a:pt x="40" y="30"/>
                        <a:pt x="43" y="32"/>
                      </a:cubicBezTo>
                      <a:cubicBezTo>
                        <a:pt x="44" y="32"/>
                        <a:pt x="44" y="34"/>
                        <a:pt x="45" y="34"/>
                      </a:cubicBezTo>
                      <a:cubicBezTo>
                        <a:pt x="58" y="36"/>
                        <a:pt x="68" y="46"/>
                        <a:pt x="79" y="51"/>
                      </a:cubicBezTo>
                      <a:cubicBezTo>
                        <a:pt x="86" y="54"/>
                        <a:pt x="90" y="57"/>
                        <a:pt x="93" y="64"/>
                      </a:cubicBezTo>
                      <a:cubicBezTo>
                        <a:pt x="94" y="67"/>
                        <a:pt x="95" y="70"/>
                        <a:pt x="97" y="73"/>
                      </a:cubicBezTo>
                      <a:cubicBezTo>
                        <a:pt x="100" y="76"/>
                        <a:pt x="104" y="77"/>
                        <a:pt x="106" y="71"/>
                      </a:cubicBezTo>
                      <a:cubicBezTo>
                        <a:pt x="109" y="64"/>
                        <a:pt x="112" y="56"/>
                        <a:pt x="116" y="49"/>
                      </a:cubicBezTo>
                      <a:cubicBezTo>
                        <a:pt x="120" y="42"/>
                        <a:pt x="120" y="36"/>
                        <a:pt x="114" y="30"/>
                      </a:cubicBezTo>
                      <a:cubicBezTo>
                        <a:pt x="110" y="25"/>
                        <a:pt x="113" y="4"/>
                        <a:pt x="117" y="1"/>
                      </a:cubicBezTo>
                      <a:cubicBezTo>
                        <a:pt x="118" y="0"/>
                        <a:pt x="120" y="0"/>
                        <a:pt x="122" y="0"/>
                      </a:cubicBezTo>
                      <a:cubicBezTo>
                        <a:pt x="128" y="3"/>
                        <a:pt x="135" y="6"/>
                        <a:pt x="141" y="9"/>
                      </a:cubicBezTo>
                      <a:cubicBezTo>
                        <a:pt x="145" y="12"/>
                        <a:pt x="148" y="17"/>
                        <a:pt x="151" y="21"/>
                      </a:cubicBezTo>
                      <a:cubicBezTo>
                        <a:pt x="154" y="29"/>
                        <a:pt x="158" y="30"/>
                        <a:pt x="164" y="24"/>
                      </a:cubicBezTo>
                      <a:cubicBezTo>
                        <a:pt x="172" y="16"/>
                        <a:pt x="176" y="17"/>
                        <a:pt x="180" y="27"/>
                      </a:cubicBezTo>
                      <a:cubicBezTo>
                        <a:pt x="184" y="36"/>
                        <a:pt x="188" y="44"/>
                        <a:pt x="193" y="51"/>
                      </a:cubicBezTo>
                      <a:cubicBezTo>
                        <a:pt x="196" y="55"/>
                        <a:pt x="200" y="58"/>
                        <a:pt x="205" y="60"/>
                      </a:cubicBezTo>
                      <a:cubicBezTo>
                        <a:pt x="213" y="62"/>
                        <a:pt x="213" y="67"/>
                        <a:pt x="210" y="72"/>
                      </a:cubicBezTo>
                      <a:cubicBezTo>
                        <a:pt x="206" y="81"/>
                        <a:pt x="199" y="85"/>
                        <a:pt x="190" y="86"/>
                      </a:cubicBezTo>
                      <a:cubicBezTo>
                        <a:pt x="181" y="87"/>
                        <a:pt x="173" y="90"/>
                        <a:pt x="165" y="92"/>
                      </a:cubicBezTo>
                      <a:cubicBezTo>
                        <a:pt x="164" y="93"/>
                        <a:pt x="163" y="96"/>
                        <a:pt x="162" y="98"/>
                      </a:cubicBezTo>
                      <a:cubicBezTo>
                        <a:pt x="162" y="99"/>
                        <a:pt x="165" y="101"/>
                        <a:pt x="166" y="101"/>
                      </a:cubicBezTo>
                      <a:cubicBezTo>
                        <a:pt x="178" y="103"/>
                        <a:pt x="186" y="108"/>
                        <a:pt x="194" y="118"/>
                      </a:cubicBezTo>
                      <a:cubicBezTo>
                        <a:pt x="186" y="130"/>
                        <a:pt x="181" y="131"/>
                        <a:pt x="165" y="117"/>
                      </a:cubicBezTo>
                      <a:cubicBezTo>
                        <a:pt x="165" y="122"/>
                        <a:pt x="165" y="125"/>
                        <a:pt x="165" y="128"/>
                      </a:cubicBezTo>
                      <a:cubicBezTo>
                        <a:pt x="166" y="132"/>
                        <a:pt x="167" y="135"/>
                        <a:pt x="168" y="137"/>
                      </a:cubicBezTo>
                      <a:close/>
                    </a:path>
                  </a:pathLst>
                </a:custGeom>
                <a:grpFill/>
                <a:ln w="9525">
                  <a:noFill/>
                  <a:round/>
                  <a:headEnd/>
                  <a:tailEnd/>
                </a:ln>
              </p:spPr>
              <p:txBody>
                <a:bodyPr anchor="ctr"/>
                <a:lstStyle/>
                <a:p>
                  <a:pPr algn="ctr"/>
                  <a:endParaRPr/>
                </a:p>
              </p:txBody>
            </p:sp>
            <p:sp>
              <p:nvSpPr>
                <p:cNvPr id="24" name="îšḷíḍé">
                  <a:extLst>
                    <a:ext uri="{FF2B5EF4-FFF2-40B4-BE49-F238E27FC236}">
                      <a16:creationId xmlns:a16="http://schemas.microsoft.com/office/drawing/2014/main" id="{1ACBDD97-0E12-8D4A-BAE7-FC00ED030B87}"/>
                    </a:ext>
                  </a:extLst>
                </p:cNvPr>
                <p:cNvSpPr/>
                <p:nvPr/>
              </p:nvSpPr>
              <p:spPr bwMode="auto">
                <a:xfrm>
                  <a:off x="3335" y="1335"/>
                  <a:ext cx="560" cy="395"/>
                </a:xfrm>
                <a:custGeom>
                  <a:avLst/>
                  <a:gdLst>
                    <a:gd name="T0" fmla="*/ 221 w 269"/>
                    <a:gd name="T1" fmla="*/ 20 h 190"/>
                    <a:gd name="T2" fmla="*/ 238 w 269"/>
                    <a:gd name="T3" fmla="*/ 14 h 190"/>
                    <a:gd name="T4" fmla="*/ 261 w 269"/>
                    <a:gd name="T5" fmla="*/ 9 h 190"/>
                    <a:gd name="T6" fmla="*/ 269 w 269"/>
                    <a:gd name="T7" fmla="*/ 13 h 190"/>
                    <a:gd name="T8" fmla="*/ 263 w 269"/>
                    <a:gd name="T9" fmla="*/ 19 h 190"/>
                    <a:gd name="T10" fmla="*/ 240 w 269"/>
                    <a:gd name="T11" fmla="*/ 33 h 190"/>
                    <a:gd name="T12" fmla="*/ 235 w 269"/>
                    <a:gd name="T13" fmla="*/ 49 h 190"/>
                    <a:gd name="T14" fmla="*/ 237 w 269"/>
                    <a:gd name="T15" fmla="*/ 80 h 190"/>
                    <a:gd name="T16" fmla="*/ 229 w 269"/>
                    <a:gd name="T17" fmla="*/ 86 h 190"/>
                    <a:gd name="T18" fmla="*/ 214 w 269"/>
                    <a:gd name="T19" fmla="*/ 88 h 190"/>
                    <a:gd name="T20" fmla="*/ 220 w 269"/>
                    <a:gd name="T21" fmla="*/ 102 h 190"/>
                    <a:gd name="T22" fmla="*/ 220 w 269"/>
                    <a:gd name="T23" fmla="*/ 104 h 190"/>
                    <a:gd name="T24" fmla="*/ 216 w 269"/>
                    <a:gd name="T25" fmla="*/ 119 h 190"/>
                    <a:gd name="T26" fmla="*/ 209 w 269"/>
                    <a:gd name="T27" fmla="*/ 130 h 190"/>
                    <a:gd name="T28" fmla="*/ 185 w 269"/>
                    <a:gd name="T29" fmla="*/ 135 h 190"/>
                    <a:gd name="T30" fmla="*/ 149 w 269"/>
                    <a:gd name="T31" fmla="*/ 153 h 190"/>
                    <a:gd name="T32" fmla="*/ 131 w 269"/>
                    <a:gd name="T33" fmla="*/ 180 h 190"/>
                    <a:gd name="T34" fmla="*/ 120 w 269"/>
                    <a:gd name="T35" fmla="*/ 189 h 190"/>
                    <a:gd name="T36" fmla="*/ 102 w 269"/>
                    <a:gd name="T37" fmla="*/ 174 h 190"/>
                    <a:gd name="T38" fmla="*/ 89 w 269"/>
                    <a:gd name="T39" fmla="*/ 141 h 190"/>
                    <a:gd name="T40" fmla="*/ 88 w 269"/>
                    <a:gd name="T41" fmla="*/ 138 h 190"/>
                    <a:gd name="T42" fmla="*/ 88 w 269"/>
                    <a:gd name="T43" fmla="*/ 117 h 190"/>
                    <a:gd name="T44" fmla="*/ 55 w 269"/>
                    <a:gd name="T45" fmla="*/ 71 h 190"/>
                    <a:gd name="T46" fmla="*/ 26 w 269"/>
                    <a:gd name="T47" fmla="*/ 64 h 190"/>
                    <a:gd name="T48" fmla="*/ 16 w 269"/>
                    <a:gd name="T49" fmla="*/ 55 h 190"/>
                    <a:gd name="T50" fmla="*/ 4 w 269"/>
                    <a:gd name="T51" fmla="*/ 45 h 190"/>
                    <a:gd name="T52" fmla="*/ 1 w 269"/>
                    <a:gd name="T53" fmla="*/ 44 h 190"/>
                    <a:gd name="T54" fmla="*/ 0 w 269"/>
                    <a:gd name="T55" fmla="*/ 42 h 190"/>
                    <a:gd name="T56" fmla="*/ 13 w 269"/>
                    <a:gd name="T57" fmla="*/ 41 h 190"/>
                    <a:gd name="T58" fmla="*/ 24 w 269"/>
                    <a:gd name="T59" fmla="*/ 40 h 190"/>
                    <a:gd name="T60" fmla="*/ 33 w 269"/>
                    <a:gd name="T61" fmla="*/ 29 h 190"/>
                    <a:gd name="T62" fmla="*/ 21 w 269"/>
                    <a:gd name="T63" fmla="*/ 22 h 190"/>
                    <a:gd name="T64" fmla="*/ 31 w 269"/>
                    <a:gd name="T65" fmla="*/ 20 h 190"/>
                    <a:gd name="T66" fmla="*/ 58 w 269"/>
                    <a:gd name="T67" fmla="*/ 12 h 190"/>
                    <a:gd name="T68" fmla="*/ 79 w 269"/>
                    <a:gd name="T69" fmla="*/ 12 h 190"/>
                    <a:gd name="T70" fmla="*/ 101 w 269"/>
                    <a:gd name="T71" fmla="*/ 12 h 190"/>
                    <a:gd name="T72" fmla="*/ 159 w 269"/>
                    <a:gd name="T73" fmla="*/ 5 h 190"/>
                    <a:gd name="T74" fmla="*/ 176 w 269"/>
                    <a:gd name="T75" fmla="*/ 2 h 190"/>
                    <a:gd name="T76" fmla="*/ 216 w 269"/>
                    <a:gd name="T77" fmla="*/ 2 h 190"/>
                    <a:gd name="T78" fmla="*/ 221 w 269"/>
                    <a:gd name="T79" fmla="*/ 2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9" h="190">
                      <a:moveTo>
                        <a:pt x="221" y="20"/>
                      </a:moveTo>
                      <a:cubicBezTo>
                        <a:pt x="226" y="18"/>
                        <a:pt x="232" y="15"/>
                        <a:pt x="238" y="14"/>
                      </a:cubicBezTo>
                      <a:cubicBezTo>
                        <a:pt x="246" y="11"/>
                        <a:pt x="254" y="10"/>
                        <a:pt x="261" y="9"/>
                      </a:cubicBezTo>
                      <a:cubicBezTo>
                        <a:pt x="264" y="9"/>
                        <a:pt x="266" y="12"/>
                        <a:pt x="269" y="13"/>
                      </a:cubicBezTo>
                      <a:cubicBezTo>
                        <a:pt x="267" y="15"/>
                        <a:pt x="265" y="18"/>
                        <a:pt x="263" y="19"/>
                      </a:cubicBezTo>
                      <a:cubicBezTo>
                        <a:pt x="255" y="24"/>
                        <a:pt x="247" y="28"/>
                        <a:pt x="240" y="33"/>
                      </a:cubicBezTo>
                      <a:cubicBezTo>
                        <a:pt x="234" y="36"/>
                        <a:pt x="233" y="41"/>
                        <a:pt x="235" y="49"/>
                      </a:cubicBezTo>
                      <a:cubicBezTo>
                        <a:pt x="238" y="59"/>
                        <a:pt x="237" y="70"/>
                        <a:pt x="237" y="80"/>
                      </a:cubicBezTo>
                      <a:cubicBezTo>
                        <a:pt x="237" y="82"/>
                        <a:pt x="232" y="85"/>
                        <a:pt x="229" y="86"/>
                      </a:cubicBezTo>
                      <a:cubicBezTo>
                        <a:pt x="224" y="87"/>
                        <a:pt x="219" y="87"/>
                        <a:pt x="214" y="88"/>
                      </a:cubicBezTo>
                      <a:cubicBezTo>
                        <a:pt x="216" y="93"/>
                        <a:pt x="218" y="97"/>
                        <a:pt x="220" y="102"/>
                      </a:cubicBezTo>
                      <a:cubicBezTo>
                        <a:pt x="220" y="103"/>
                        <a:pt x="220" y="103"/>
                        <a:pt x="220" y="104"/>
                      </a:cubicBezTo>
                      <a:cubicBezTo>
                        <a:pt x="215" y="108"/>
                        <a:pt x="205" y="110"/>
                        <a:pt x="216" y="119"/>
                      </a:cubicBezTo>
                      <a:cubicBezTo>
                        <a:pt x="220" y="122"/>
                        <a:pt x="215" y="129"/>
                        <a:pt x="209" y="130"/>
                      </a:cubicBezTo>
                      <a:cubicBezTo>
                        <a:pt x="201" y="132"/>
                        <a:pt x="193" y="132"/>
                        <a:pt x="185" y="135"/>
                      </a:cubicBezTo>
                      <a:cubicBezTo>
                        <a:pt x="173" y="140"/>
                        <a:pt x="160" y="145"/>
                        <a:pt x="149" y="153"/>
                      </a:cubicBezTo>
                      <a:cubicBezTo>
                        <a:pt x="141" y="159"/>
                        <a:pt x="137" y="171"/>
                        <a:pt x="131" y="180"/>
                      </a:cubicBezTo>
                      <a:cubicBezTo>
                        <a:pt x="128" y="184"/>
                        <a:pt x="121" y="190"/>
                        <a:pt x="120" y="189"/>
                      </a:cubicBezTo>
                      <a:cubicBezTo>
                        <a:pt x="113" y="186"/>
                        <a:pt x="105" y="181"/>
                        <a:pt x="102" y="174"/>
                      </a:cubicBezTo>
                      <a:cubicBezTo>
                        <a:pt x="96" y="164"/>
                        <a:pt x="93" y="152"/>
                        <a:pt x="89" y="141"/>
                      </a:cubicBezTo>
                      <a:cubicBezTo>
                        <a:pt x="89" y="140"/>
                        <a:pt x="88" y="138"/>
                        <a:pt x="88" y="138"/>
                      </a:cubicBezTo>
                      <a:cubicBezTo>
                        <a:pt x="94" y="131"/>
                        <a:pt x="88" y="124"/>
                        <a:pt x="88" y="117"/>
                      </a:cubicBezTo>
                      <a:cubicBezTo>
                        <a:pt x="87" y="94"/>
                        <a:pt x="72" y="81"/>
                        <a:pt x="55" y="71"/>
                      </a:cubicBezTo>
                      <a:cubicBezTo>
                        <a:pt x="47" y="66"/>
                        <a:pt x="36" y="66"/>
                        <a:pt x="26" y="64"/>
                      </a:cubicBezTo>
                      <a:cubicBezTo>
                        <a:pt x="21" y="63"/>
                        <a:pt x="14" y="65"/>
                        <a:pt x="16" y="55"/>
                      </a:cubicBezTo>
                      <a:cubicBezTo>
                        <a:pt x="17" y="52"/>
                        <a:pt x="9" y="48"/>
                        <a:pt x="4" y="45"/>
                      </a:cubicBezTo>
                      <a:cubicBezTo>
                        <a:pt x="3" y="45"/>
                        <a:pt x="2" y="45"/>
                        <a:pt x="1" y="44"/>
                      </a:cubicBezTo>
                      <a:cubicBezTo>
                        <a:pt x="1" y="43"/>
                        <a:pt x="0" y="43"/>
                        <a:pt x="0" y="42"/>
                      </a:cubicBezTo>
                      <a:cubicBezTo>
                        <a:pt x="4" y="41"/>
                        <a:pt x="8" y="41"/>
                        <a:pt x="13" y="41"/>
                      </a:cubicBezTo>
                      <a:cubicBezTo>
                        <a:pt x="16" y="40"/>
                        <a:pt x="21" y="42"/>
                        <a:pt x="24" y="40"/>
                      </a:cubicBezTo>
                      <a:cubicBezTo>
                        <a:pt x="27" y="38"/>
                        <a:pt x="30" y="33"/>
                        <a:pt x="33" y="29"/>
                      </a:cubicBezTo>
                      <a:cubicBezTo>
                        <a:pt x="29" y="27"/>
                        <a:pt x="26" y="25"/>
                        <a:pt x="21" y="22"/>
                      </a:cubicBezTo>
                      <a:cubicBezTo>
                        <a:pt x="25" y="21"/>
                        <a:pt x="28" y="20"/>
                        <a:pt x="31" y="20"/>
                      </a:cubicBezTo>
                      <a:cubicBezTo>
                        <a:pt x="41" y="20"/>
                        <a:pt x="50" y="19"/>
                        <a:pt x="58" y="12"/>
                      </a:cubicBezTo>
                      <a:cubicBezTo>
                        <a:pt x="62" y="8"/>
                        <a:pt x="73" y="9"/>
                        <a:pt x="79" y="12"/>
                      </a:cubicBezTo>
                      <a:cubicBezTo>
                        <a:pt x="87" y="14"/>
                        <a:pt x="92" y="16"/>
                        <a:pt x="101" y="12"/>
                      </a:cubicBezTo>
                      <a:cubicBezTo>
                        <a:pt x="119" y="6"/>
                        <a:pt x="139" y="2"/>
                        <a:pt x="159" y="5"/>
                      </a:cubicBezTo>
                      <a:cubicBezTo>
                        <a:pt x="165" y="6"/>
                        <a:pt x="171" y="2"/>
                        <a:pt x="176" y="2"/>
                      </a:cubicBezTo>
                      <a:cubicBezTo>
                        <a:pt x="190" y="1"/>
                        <a:pt x="203" y="0"/>
                        <a:pt x="216" y="2"/>
                      </a:cubicBezTo>
                      <a:cubicBezTo>
                        <a:pt x="218" y="2"/>
                        <a:pt x="219" y="12"/>
                        <a:pt x="221" y="20"/>
                      </a:cubicBezTo>
                      <a:close/>
                    </a:path>
                  </a:pathLst>
                </a:custGeom>
                <a:grpFill/>
                <a:ln w="9525">
                  <a:noFill/>
                  <a:round/>
                  <a:headEnd/>
                  <a:tailEnd/>
                </a:ln>
              </p:spPr>
              <p:txBody>
                <a:bodyPr anchor="ctr"/>
                <a:lstStyle/>
                <a:p>
                  <a:pPr algn="ctr"/>
                  <a:endParaRPr/>
                </a:p>
              </p:txBody>
            </p:sp>
            <p:sp>
              <p:nvSpPr>
                <p:cNvPr id="25" name="işḷîḑê">
                  <a:extLst>
                    <a:ext uri="{FF2B5EF4-FFF2-40B4-BE49-F238E27FC236}">
                      <a16:creationId xmlns:a16="http://schemas.microsoft.com/office/drawing/2014/main" id="{EFE9EC5E-2680-3C44-8851-6274E1D6BF92}"/>
                    </a:ext>
                  </a:extLst>
                </p:cNvPr>
                <p:cNvSpPr/>
                <p:nvPr/>
              </p:nvSpPr>
              <p:spPr bwMode="auto">
                <a:xfrm>
                  <a:off x="2977" y="1584"/>
                  <a:ext cx="302" cy="196"/>
                </a:xfrm>
                <a:custGeom>
                  <a:avLst/>
                  <a:gdLst>
                    <a:gd name="T0" fmla="*/ 0 w 145"/>
                    <a:gd name="T1" fmla="*/ 84 h 94"/>
                    <a:gd name="T2" fmla="*/ 24 w 145"/>
                    <a:gd name="T3" fmla="*/ 38 h 94"/>
                    <a:gd name="T4" fmla="*/ 44 w 145"/>
                    <a:gd name="T5" fmla="*/ 39 h 94"/>
                    <a:gd name="T6" fmla="*/ 37 w 145"/>
                    <a:gd name="T7" fmla="*/ 21 h 94"/>
                    <a:gd name="T8" fmla="*/ 52 w 145"/>
                    <a:gd name="T9" fmla="*/ 2 h 94"/>
                    <a:gd name="T10" fmla="*/ 55 w 145"/>
                    <a:gd name="T11" fmla="*/ 0 h 94"/>
                    <a:gd name="T12" fmla="*/ 85 w 145"/>
                    <a:gd name="T13" fmla="*/ 8 h 94"/>
                    <a:gd name="T14" fmla="*/ 106 w 145"/>
                    <a:gd name="T15" fmla="*/ 17 h 94"/>
                    <a:gd name="T16" fmla="*/ 118 w 145"/>
                    <a:gd name="T17" fmla="*/ 38 h 94"/>
                    <a:gd name="T18" fmla="*/ 123 w 145"/>
                    <a:gd name="T19" fmla="*/ 49 h 94"/>
                    <a:gd name="T20" fmla="*/ 145 w 145"/>
                    <a:gd name="T21" fmla="*/ 58 h 94"/>
                    <a:gd name="T22" fmla="*/ 132 w 145"/>
                    <a:gd name="T23" fmla="*/ 74 h 94"/>
                    <a:gd name="T24" fmla="*/ 120 w 145"/>
                    <a:gd name="T25" fmla="*/ 66 h 94"/>
                    <a:gd name="T26" fmla="*/ 118 w 145"/>
                    <a:gd name="T27" fmla="*/ 68 h 94"/>
                    <a:gd name="T28" fmla="*/ 124 w 145"/>
                    <a:gd name="T29" fmla="*/ 77 h 94"/>
                    <a:gd name="T30" fmla="*/ 122 w 145"/>
                    <a:gd name="T31" fmla="*/ 88 h 94"/>
                    <a:gd name="T32" fmla="*/ 110 w 145"/>
                    <a:gd name="T33" fmla="*/ 94 h 94"/>
                    <a:gd name="T34" fmla="*/ 79 w 145"/>
                    <a:gd name="T35" fmla="*/ 70 h 94"/>
                    <a:gd name="T36" fmla="*/ 92 w 145"/>
                    <a:gd name="T37" fmla="*/ 42 h 94"/>
                    <a:gd name="T38" fmla="*/ 86 w 145"/>
                    <a:gd name="T39" fmla="*/ 36 h 94"/>
                    <a:gd name="T40" fmla="*/ 66 w 145"/>
                    <a:gd name="T41" fmla="*/ 26 h 94"/>
                    <a:gd name="T42" fmla="*/ 52 w 145"/>
                    <a:gd name="T43" fmla="*/ 31 h 94"/>
                    <a:gd name="T44" fmla="*/ 58 w 145"/>
                    <a:gd name="T45" fmla="*/ 42 h 94"/>
                    <a:gd name="T46" fmla="*/ 40 w 145"/>
                    <a:gd name="T47" fmla="*/ 67 h 94"/>
                    <a:gd name="T48" fmla="*/ 55 w 145"/>
                    <a:gd name="T49" fmla="*/ 78 h 94"/>
                    <a:gd name="T50" fmla="*/ 28 w 145"/>
                    <a:gd name="T51" fmla="*/ 66 h 94"/>
                    <a:gd name="T52" fmla="*/ 2 w 145"/>
                    <a:gd name="T53" fmla="*/ 87 h 94"/>
                    <a:gd name="T54" fmla="*/ 0 w 145"/>
                    <a:gd name="T55" fmla="*/ 8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94">
                      <a:moveTo>
                        <a:pt x="0" y="84"/>
                      </a:moveTo>
                      <a:cubicBezTo>
                        <a:pt x="8" y="69"/>
                        <a:pt x="16" y="54"/>
                        <a:pt x="24" y="38"/>
                      </a:cubicBezTo>
                      <a:cubicBezTo>
                        <a:pt x="32" y="41"/>
                        <a:pt x="37" y="48"/>
                        <a:pt x="44" y="39"/>
                      </a:cubicBezTo>
                      <a:cubicBezTo>
                        <a:pt x="51" y="29"/>
                        <a:pt x="39" y="27"/>
                        <a:pt x="37" y="21"/>
                      </a:cubicBezTo>
                      <a:cubicBezTo>
                        <a:pt x="42" y="15"/>
                        <a:pt x="47" y="8"/>
                        <a:pt x="52" y="2"/>
                      </a:cubicBezTo>
                      <a:cubicBezTo>
                        <a:pt x="53" y="1"/>
                        <a:pt x="54" y="0"/>
                        <a:pt x="55" y="0"/>
                      </a:cubicBezTo>
                      <a:cubicBezTo>
                        <a:pt x="65" y="2"/>
                        <a:pt x="75" y="5"/>
                        <a:pt x="85" y="8"/>
                      </a:cubicBezTo>
                      <a:cubicBezTo>
                        <a:pt x="92" y="10"/>
                        <a:pt x="99" y="15"/>
                        <a:pt x="106" y="17"/>
                      </a:cubicBezTo>
                      <a:cubicBezTo>
                        <a:pt x="117" y="20"/>
                        <a:pt x="122" y="27"/>
                        <a:pt x="118" y="38"/>
                      </a:cubicBezTo>
                      <a:cubicBezTo>
                        <a:pt x="115" y="44"/>
                        <a:pt x="117" y="47"/>
                        <a:pt x="123" y="49"/>
                      </a:cubicBezTo>
                      <a:cubicBezTo>
                        <a:pt x="130" y="51"/>
                        <a:pt x="137" y="55"/>
                        <a:pt x="145" y="58"/>
                      </a:cubicBezTo>
                      <a:cubicBezTo>
                        <a:pt x="141" y="64"/>
                        <a:pt x="137" y="69"/>
                        <a:pt x="132" y="74"/>
                      </a:cubicBezTo>
                      <a:cubicBezTo>
                        <a:pt x="128" y="71"/>
                        <a:pt x="124" y="69"/>
                        <a:pt x="120" y="66"/>
                      </a:cubicBezTo>
                      <a:cubicBezTo>
                        <a:pt x="119" y="67"/>
                        <a:pt x="119" y="67"/>
                        <a:pt x="118" y="68"/>
                      </a:cubicBezTo>
                      <a:cubicBezTo>
                        <a:pt x="120" y="71"/>
                        <a:pt x="122" y="74"/>
                        <a:pt x="124" y="77"/>
                      </a:cubicBezTo>
                      <a:cubicBezTo>
                        <a:pt x="128" y="82"/>
                        <a:pt x="128" y="85"/>
                        <a:pt x="122" y="88"/>
                      </a:cubicBezTo>
                      <a:cubicBezTo>
                        <a:pt x="117" y="89"/>
                        <a:pt x="114" y="92"/>
                        <a:pt x="110" y="94"/>
                      </a:cubicBezTo>
                      <a:cubicBezTo>
                        <a:pt x="99" y="86"/>
                        <a:pt x="89" y="77"/>
                        <a:pt x="79" y="70"/>
                      </a:cubicBezTo>
                      <a:cubicBezTo>
                        <a:pt x="86" y="67"/>
                        <a:pt x="94" y="51"/>
                        <a:pt x="92" y="42"/>
                      </a:cubicBezTo>
                      <a:cubicBezTo>
                        <a:pt x="91" y="40"/>
                        <a:pt x="88" y="37"/>
                        <a:pt x="86" y="36"/>
                      </a:cubicBezTo>
                      <a:cubicBezTo>
                        <a:pt x="80" y="32"/>
                        <a:pt x="73" y="29"/>
                        <a:pt x="66" y="26"/>
                      </a:cubicBezTo>
                      <a:cubicBezTo>
                        <a:pt x="61" y="24"/>
                        <a:pt x="55" y="24"/>
                        <a:pt x="52" y="31"/>
                      </a:cubicBezTo>
                      <a:cubicBezTo>
                        <a:pt x="52" y="33"/>
                        <a:pt x="56" y="37"/>
                        <a:pt x="58" y="42"/>
                      </a:cubicBezTo>
                      <a:cubicBezTo>
                        <a:pt x="53" y="49"/>
                        <a:pt x="47" y="57"/>
                        <a:pt x="40" y="67"/>
                      </a:cubicBezTo>
                      <a:cubicBezTo>
                        <a:pt x="44" y="70"/>
                        <a:pt x="49" y="74"/>
                        <a:pt x="55" y="78"/>
                      </a:cubicBezTo>
                      <a:cubicBezTo>
                        <a:pt x="41" y="85"/>
                        <a:pt x="34" y="82"/>
                        <a:pt x="28" y="66"/>
                      </a:cubicBezTo>
                      <a:cubicBezTo>
                        <a:pt x="19" y="73"/>
                        <a:pt x="11" y="80"/>
                        <a:pt x="2" y="87"/>
                      </a:cubicBezTo>
                      <a:cubicBezTo>
                        <a:pt x="2" y="86"/>
                        <a:pt x="1" y="85"/>
                        <a:pt x="0" y="84"/>
                      </a:cubicBezTo>
                      <a:close/>
                    </a:path>
                  </a:pathLst>
                </a:custGeom>
                <a:grpFill/>
                <a:ln w="9525">
                  <a:noFill/>
                  <a:round/>
                  <a:headEnd/>
                  <a:tailEnd/>
                </a:ln>
              </p:spPr>
              <p:txBody>
                <a:bodyPr anchor="ctr"/>
                <a:lstStyle/>
                <a:p>
                  <a:pPr algn="ctr"/>
                  <a:endParaRPr/>
                </a:p>
              </p:txBody>
            </p:sp>
            <p:sp>
              <p:nvSpPr>
                <p:cNvPr id="26" name="îṧļïḑé">
                  <a:extLst>
                    <a:ext uri="{FF2B5EF4-FFF2-40B4-BE49-F238E27FC236}">
                      <a16:creationId xmlns:a16="http://schemas.microsoft.com/office/drawing/2014/main" id="{51EC9BF6-4926-5442-95FF-6C13FFF7C7F9}"/>
                    </a:ext>
                  </a:extLst>
                </p:cNvPr>
                <p:cNvSpPr/>
                <p:nvPr/>
              </p:nvSpPr>
              <p:spPr bwMode="auto">
                <a:xfrm>
                  <a:off x="3891" y="1817"/>
                  <a:ext cx="91" cy="100"/>
                </a:xfrm>
                <a:custGeom>
                  <a:avLst/>
                  <a:gdLst>
                    <a:gd name="T0" fmla="*/ 19 w 44"/>
                    <a:gd name="T1" fmla="*/ 0 h 48"/>
                    <a:gd name="T2" fmla="*/ 42 w 44"/>
                    <a:gd name="T3" fmla="*/ 31 h 48"/>
                    <a:gd name="T4" fmla="*/ 44 w 44"/>
                    <a:gd name="T5" fmla="*/ 48 h 48"/>
                    <a:gd name="T6" fmla="*/ 19 w 44"/>
                    <a:gd name="T7" fmla="*/ 48 h 48"/>
                    <a:gd name="T8" fmla="*/ 19 w 44"/>
                    <a:gd name="T9" fmla="*/ 42 h 48"/>
                    <a:gd name="T10" fmla="*/ 22 w 44"/>
                    <a:gd name="T11" fmla="*/ 33 h 48"/>
                    <a:gd name="T12" fmla="*/ 20 w 44"/>
                    <a:gd name="T13" fmla="*/ 25 h 48"/>
                    <a:gd name="T14" fmla="*/ 14 w 44"/>
                    <a:gd name="T15" fmla="*/ 31 h 48"/>
                    <a:gd name="T16" fmla="*/ 13 w 44"/>
                    <a:gd name="T17" fmla="*/ 37 h 48"/>
                    <a:gd name="T18" fmla="*/ 3 w 44"/>
                    <a:gd name="T19" fmla="*/ 43 h 48"/>
                    <a:gd name="T20" fmla="*/ 1 w 44"/>
                    <a:gd name="T21" fmla="*/ 33 h 48"/>
                    <a:gd name="T22" fmla="*/ 15 w 44"/>
                    <a:gd name="T23" fmla="*/ 16 h 48"/>
                    <a:gd name="T24" fmla="*/ 18 w 44"/>
                    <a:gd name="T25" fmla="*/ 9 h 48"/>
                    <a:gd name="T26" fmla="*/ 19 w 44"/>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48">
                      <a:moveTo>
                        <a:pt x="19" y="0"/>
                      </a:moveTo>
                      <a:cubicBezTo>
                        <a:pt x="27" y="10"/>
                        <a:pt x="35" y="20"/>
                        <a:pt x="42" y="31"/>
                      </a:cubicBezTo>
                      <a:cubicBezTo>
                        <a:pt x="44" y="36"/>
                        <a:pt x="43" y="43"/>
                        <a:pt x="44" y="48"/>
                      </a:cubicBezTo>
                      <a:cubicBezTo>
                        <a:pt x="36" y="48"/>
                        <a:pt x="27" y="48"/>
                        <a:pt x="19" y="48"/>
                      </a:cubicBezTo>
                      <a:cubicBezTo>
                        <a:pt x="19" y="48"/>
                        <a:pt x="18" y="44"/>
                        <a:pt x="19" y="42"/>
                      </a:cubicBezTo>
                      <a:cubicBezTo>
                        <a:pt x="20" y="39"/>
                        <a:pt x="22" y="36"/>
                        <a:pt x="22" y="33"/>
                      </a:cubicBezTo>
                      <a:cubicBezTo>
                        <a:pt x="23" y="30"/>
                        <a:pt x="21" y="28"/>
                        <a:pt x="20" y="25"/>
                      </a:cubicBezTo>
                      <a:cubicBezTo>
                        <a:pt x="18" y="27"/>
                        <a:pt x="15" y="29"/>
                        <a:pt x="14" y="31"/>
                      </a:cubicBezTo>
                      <a:cubicBezTo>
                        <a:pt x="13" y="33"/>
                        <a:pt x="14" y="36"/>
                        <a:pt x="13" y="37"/>
                      </a:cubicBezTo>
                      <a:cubicBezTo>
                        <a:pt x="10" y="39"/>
                        <a:pt x="6" y="41"/>
                        <a:pt x="3" y="43"/>
                      </a:cubicBezTo>
                      <a:cubicBezTo>
                        <a:pt x="2" y="39"/>
                        <a:pt x="0" y="34"/>
                        <a:pt x="1" y="33"/>
                      </a:cubicBezTo>
                      <a:cubicBezTo>
                        <a:pt x="6" y="28"/>
                        <a:pt x="5" y="18"/>
                        <a:pt x="15" y="16"/>
                      </a:cubicBezTo>
                      <a:cubicBezTo>
                        <a:pt x="17" y="16"/>
                        <a:pt x="18" y="12"/>
                        <a:pt x="18" y="9"/>
                      </a:cubicBezTo>
                      <a:cubicBezTo>
                        <a:pt x="19" y="6"/>
                        <a:pt x="19" y="3"/>
                        <a:pt x="19" y="0"/>
                      </a:cubicBezTo>
                      <a:close/>
                    </a:path>
                  </a:pathLst>
                </a:custGeom>
                <a:grpFill/>
                <a:ln w="9525">
                  <a:noFill/>
                  <a:round/>
                  <a:headEnd/>
                  <a:tailEnd/>
                </a:ln>
              </p:spPr>
              <p:txBody>
                <a:bodyPr anchor="ctr"/>
                <a:lstStyle/>
                <a:p>
                  <a:pPr algn="ctr"/>
                  <a:endParaRPr/>
                </a:p>
              </p:txBody>
            </p:sp>
            <p:sp>
              <p:nvSpPr>
                <p:cNvPr id="27" name="ïsļiḋe">
                  <a:extLst>
                    <a:ext uri="{FF2B5EF4-FFF2-40B4-BE49-F238E27FC236}">
                      <a16:creationId xmlns:a16="http://schemas.microsoft.com/office/drawing/2014/main" id="{09E1C2CA-7D95-B246-A025-D43486C8F9D0}"/>
                    </a:ext>
                  </a:extLst>
                </p:cNvPr>
                <p:cNvSpPr/>
                <p:nvPr/>
              </p:nvSpPr>
              <p:spPr bwMode="auto">
                <a:xfrm>
                  <a:off x="4382" y="2713"/>
                  <a:ext cx="79" cy="122"/>
                </a:xfrm>
                <a:custGeom>
                  <a:avLst/>
                  <a:gdLst>
                    <a:gd name="T0" fmla="*/ 33 w 38"/>
                    <a:gd name="T1" fmla="*/ 0 h 59"/>
                    <a:gd name="T2" fmla="*/ 32 w 38"/>
                    <a:gd name="T3" fmla="*/ 27 h 59"/>
                    <a:gd name="T4" fmla="*/ 24 w 38"/>
                    <a:gd name="T5" fmla="*/ 43 h 59"/>
                    <a:gd name="T6" fmla="*/ 9 w 38"/>
                    <a:gd name="T7" fmla="*/ 59 h 59"/>
                    <a:gd name="T8" fmla="*/ 33 w 38"/>
                    <a:gd name="T9" fmla="*/ 0 h 59"/>
                  </a:gdLst>
                  <a:ahLst/>
                  <a:cxnLst>
                    <a:cxn ang="0">
                      <a:pos x="T0" y="T1"/>
                    </a:cxn>
                    <a:cxn ang="0">
                      <a:pos x="T2" y="T3"/>
                    </a:cxn>
                    <a:cxn ang="0">
                      <a:pos x="T4" y="T5"/>
                    </a:cxn>
                    <a:cxn ang="0">
                      <a:pos x="T6" y="T7"/>
                    </a:cxn>
                    <a:cxn ang="0">
                      <a:pos x="T8" y="T9"/>
                    </a:cxn>
                  </a:cxnLst>
                  <a:rect l="0" t="0" r="r" b="b"/>
                  <a:pathLst>
                    <a:path w="38" h="59">
                      <a:moveTo>
                        <a:pt x="33" y="0"/>
                      </a:moveTo>
                      <a:cubicBezTo>
                        <a:pt x="38" y="8"/>
                        <a:pt x="38" y="19"/>
                        <a:pt x="32" y="27"/>
                      </a:cubicBezTo>
                      <a:cubicBezTo>
                        <a:pt x="29" y="32"/>
                        <a:pt x="26" y="38"/>
                        <a:pt x="24" y="43"/>
                      </a:cubicBezTo>
                      <a:cubicBezTo>
                        <a:pt x="21" y="51"/>
                        <a:pt x="17" y="57"/>
                        <a:pt x="9" y="59"/>
                      </a:cubicBezTo>
                      <a:cubicBezTo>
                        <a:pt x="0" y="45"/>
                        <a:pt x="12" y="16"/>
                        <a:pt x="33" y="0"/>
                      </a:cubicBezTo>
                      <a:close/>
                    </a:path>
                  </a:pathLst>
                </a:custGeom>
                <a:grpFill/>
                <a:ln w="9525">
                  <a:noFill/>
                  <a:round/>
                  <a:headEnd/>
                  <a:tailEnd/>
                </a:ln>
              </p:spPr>
              <p:txBody>
                <a:bodyPr anchor="ctr"/>
                <a:lstStyle/>
                <a:p>
                  <a:pPr algn="ctr"/>
                  <a:endParaRPr/>
                </a:p>
              </p:txBody>
            </p:sp>
            <p:sp>
              <p:nvSpPr>
                <p:cNvPr id="28" name="íṥļïḋé">
                  <a:extLst>
                    <a:ext uri="{FF2B5EF4-FFF2-40B4-BE49-F238E27FC236}">
                      <a16:creationId xmlns:a16="http://schemas.microsoft.com/office/drawing/2014/main" id="{2FCCA978-6CBC-BA4A-AEE9-25D711E46D80}"/>
                    </a:ext>
                  </a:extLst>
                </p:cNvPr>
                <p:cNvSpPr/>
                <p:nvPr/>
              </p:nvSpPr>
              <p:spPr bwMode="auto">
                <a:xfrm>
                  <a:off x="3768" y="1688"/>
                  <a:ext cx="88" cy="38"/>
                </a:xfrm>
                <a:custGeom>
                  <a:avLst/>
                  <a:gdLst>
                    <a:gd name="T0" fmla="*/ 0 w 42"/>
                    <a:gd name="T1" fmla="*/ 2 h 18"/>
                    <a:gd name="T2" fmla="*/ 35 w 42"/>
                    <a:gd name="T3" fmla="*/ 0 h 18"/>
                    <a:gd name="T4" fmla="*/ 42 w 42"/>
                    <a:gd name="T5" fmla="*/ 4 h 18"/>
                    <a:gd name="T6" fmla="*/ 34 w 42"/>
                    <a:gd name="T7" fmla="*/ 13 h 18"/>
                    <a:gd name="T8" fmla="*/ 17 w 42"/>
                    <a:gd name="T9" fmla="*/ 16 h 18"/>
                    <a:gd name="T10" fmla="*/ 0 w 42"/>
                    <a:gd name="T11" fmla="*/ 2 h 18"/>
                  </a:gdLst>
                  <a:ahLst/>
                  <a:cxnLst>
                    <a:cxn ang="0">
                      <a:pos x="T0" y="T1"/>
                    </a:cxn>
                    <a:cxn ang="0">
                      <a:pos x="T2" y="T3"/>
                    </a:cxn>
                    <a:cxn ang="0">
                      <a:pos x="T4" y="T5"/>
                    </a:cxn>
                    <a:cxn ang="0">
                      <a:pos x="T6" y="T7"/>
                    </a:cxn>
                    <a:cxn ang="0">
                      <a:pos x="T8" y="T9"/>
                    </a:cxn>
                    <a:cxn ang="0">
                      <a:pos x="T10" y="T11"/>
                    </a:cxn>
                  </a:cxnLst>
                  <a:rect l="0" t="0" r="r" b="b"/>
                  <a:pathLst>
                    <a:path w="42" h="18">
                      <a:moveTo>
                        <a:pt x="0" y="2"/>
                      </a:moveTo>
                      <a:cubicBezTo>
                        <a:pt x="11" y="1"/>
                        <a:pt x="23" y="0"/>
                        <a:pt x="35" y="0"/>
                      </a:cubicBezTo>
                      <a:cubicBezTo>
                        <a:pt x="37" y="0"/>
                        <a:pt x="39" y="3"/>
                        <a:pt x="42" y="4"/>
                      </a:cubicBezTo>
                      <a:cubicBezTo>
                        <a:pt x="39" y="7"/>
                        <a:pt x="37" y="12"/>
                        <a:pt x="34" y="13"/>
                      </a:cubicBezTo>
                      <a:cubicBezTo>
                        <a:pt x="29" y="15"/>
                        <a:pt x="23" y="15"/>
                        <a:pt x="17" y="16"/>
                      </a:cubicBezTo>
                      <a:cubicBezTo>
                        <a:pt x="10" y="18"/>
                        <a:pt x="2" y="12"/>
                        <a:pt x="0" y="2"/>
                      </a:cubicBezTo>
                      <a:close/>
                    </a:path>
                  </a:pathLst>
                </a:custGeom>
                <a:grpFill/>
                <a:ln w="9525">
                  <a:noFill/>
                  <a:round/>
                  <a:headEnd/>
                  <a:tailEnd/>
                </a:ln>
              </p:spPr>
              <p:txBody>
                <a:bodyPr anchor="ctr"/>
                <a:lstStyle/>
                <a:p>
                  <a:pPr algn="ctr"/>
                  <a:endParaRPr/>
                </a:p>
              </p:txBody>
            </p:sp>
            <p:sp>
              <p:nvSpPr>
                <p:cNvPr id="29" name="îslîḍé">
                  <a:extLst>
                    <a:ext uri="{FF2B5EF4-FFF2-40B4-BE49-F238E27FC236}">
                      <a16:creationId xmlns:a16="http://schemas.microsoft.com/office/drawing/2014/main" id="{1F4ACE7F-3EA8-2B4A-B492-6F34D2575A1C}"/>
                    </a:ext>
                  </a:extLst>
                </p:cNvPr>
                <p:cNvSpPr/>
                <p:nvPr/>
              </p:nvSpPr>
              <p:spPr bwMode="auto">
                <a:xfrm>
                  <a:off x="4101" y="1447"/>
                  <a:ext cx="65" cy="58"/>
                </a:xfrm>
                <a:custGeom>
                  <a:avLst/>
                  <a:gdLst>
                    <a:gd name="T0" fmla="*/ 24 w 31"/>
                    <a:gd name="T1" fmla="*/ 28 h 28"/>
                    <a:gd name="T2" fmla="*/ 0 w 31"/>
                    <a:gd name="T3" fmla="*/ 7 h 28"/>
                    <a:gd name="T4" fmla="*/ 28 w 31"/>
                    <a:gd name="T5" fmla="*/ 4 h 28"/>
                    <a:gd name="T6" fmla="*/ 31 w 31"/>
                    <a:gd name="T7" fmla="*/ 15 h 28"/>
                    <a:gd name="T8" fmla="*/ 24 w 31"/>
                    <a:gd name="T9" fmla="*/ 28 h 28"/>
                  </a:gdLst>
                  <a:ahLst/>
                  <a:cxnLst>
                    <a:cxn ang="0">
                      <a:pos x="T0" y="T1"/>
                    </a:cxn>
                    <a:cxn ang="0">
                      <a:pos x="T2" y="T3"/>
                    </a:cxn>
                    <a:cxn ang="0">
                      <a:pos x="T4" y="T5"/>
                    </a:cxn>
                    <a:cxn ang="0">
                      <a:pos x="T6" y="T7"/>
                    </a:cxn>
                    <a:cxn ang="0">
                      <a:pos x="T8" y="T9"/>
                    </a:cxn>
                  </a:cxnLst>
                  <a:rect l="0" t="0" r="r" b="b"/>
                  <a:pathLst>
                    <a:path w="31" h="28">
                      <a:moveTo>
                        <a:pt x="24" y="28"/>
                      </a:moveTo>
                      <a:cubicBezTo>
                        <a:pt x="15" y="20"/>
                        <a:pt x="8" y="14"/>
                        <a:pt x="0" y="7"/>
                      </a:cubicBezTo>
                      <a:cubicBezTo>
                        <a:pt x="5" y="3"/>
                        <a:pt x="23" y="0"/>
                        <a:pt x="28" y="4"/>
                      </a:cubicBezTo>
                      <a:cubicBezTo>
                        <a:pt x="30" y="6"/>
                        <a:pt x="31" y="11"/>
                        <a:pt x="31" y="15"/>
                      </a:cubicBezTo>
                      <a:cubicBezTo>
                        <a:pt x="30" y="19"/>
                        <a:pt x="27" y="24"/>
                        <a:pt x="24" y="28"/>
                      </a:cubicBezTo>
                      <a:close/>
                    </a:path>
                  </a:pathLst>
                </a:custGeom>
                <a:grpFill/>
                <a:ln w="9525">
                  <a:noFill/>
                  <a:round/>
                  <a:headEnd/>
                  <a:tailEnd/>
                </a:ln>
              </p:spPr>
              <p:txBody>
                <a:bodyPr anchor="ctr"/>
                <a:lstStyle/>
                <a:p>
                  <a:pPr algn="ctr"/>
                  <a:endParaRPr/>
                </a:p>
              </p:txBody>
            </p:sp>
            <p:sp>
              <p:nvSpPr>
                <p:cNvPr id="30" name="iṧḷidé">
                  <a:extLst>
                    <a:ext uri="{FF2B5EF4-FFF2-40B4-BE49-F238E27FC236}">
                      <a16:creationId xmlns:a16="http://schemas.microsoft.com/office/drawing/2014/main" id="{C630838C-19EC-4D4A-A246-6BC955FD5DE6}"/>
                    </a:ext>
                  </a:extLst>
                </p:cNvPr>
                <p:cNvSpPr/>
                <p:nvPr/>
              </p:nvSpPr>
              <p:spPr bwMode="auto">
                <a:xfrm>
                  <a:off x="3196" y="1401"/>
                  <a:ext cx="89" cy="63"/>
                </a:xfrm>
                <a:custGeom>
                  <a:avLst/>
                  <a:gdLst>
                    <a:gd name="T0" fmla="*/ 42 w 43"/>
                    <a:gd name="T1" fmla="*/ 11 h 30"/>
                    <a:gd name="T2" fmla="*/ 2 w 43"/>
                    <a:gd name="T3" fmla="*/ 30 h 30"/>
                    <a:gd name="T4" fmla="*/ 0 w 43"/>
                    <a:gd name="T5" fmla="*/ 28 h 30"/>
                    <a:gd name="T6" fmla="*/ 33 w 43"/>
                    <a:gd name="T7" fmla="*/ 1 h 30"/>
                    <a:gd name="T8" fmla="*/ 43 w 43"/>
                    <a:gd name="T9" fmla="*/ 6 h 30"/>
                    <a:gd name="T10" fmla="*/ 42 w 43"/>
                    <a:gd name="T11" fmla="*/ 11 h 30"/>
                  </a:gdLst>
                  <a:ahLst/>
                  <a:cxnLst>
                    <a:cxn ang="0">
                      <a:pos x="T0" y="T1"/>
                    </a:cxn>
                    <a:cxn ang="0">
                      <a:pos x="T2" y="T3"/>
                    </a:cxn>
                    <a:cxn ang="0">
                      <a:pos x="T4" y="T5"/>
                    </a:cxn>
                    <a:cxn ang="0">
                      <a:pos x="T6" y="T7"/>
                    </a:cxn>
                    <a:cxn ang="0">
                      <a:pos x="T8" y="T9"/>
                    </a:cxn>
                    <a:cxn ang="0">
                      <a:pos x="T10" y="T11"/>
                    </a:cxn>
                  </a:cxnLst>
                  <a:rect l="0" t="0" r="r" b="b"/>
                  <a:pathLst>
                    <a:path w="43" h="30">
                      <a:moveTo>
                        <a:pt x="42" y="11"/>
                      </a:moveTo>
                      <a:cubicBezTo>
                        <a:pt x="28" y="17"/>
                        <a:pt x="15" y="24"/>
                        <a:pt x="2" y="30"/>
                      </a:cubicBezTo>
                      <a:cubicBezTo>
                        <a:pt x="1" y="29"/>
                        <a:pt x="1" y="28"/>
                        <a:pt x="0" y="28"/>
                      </a:cubicBezTo>
                      <a:cubicBezTo>
                        <a:pt x="11" y="19"/>
                        <a:pt x="22" y="9"/>
                        <a:pt x="33" y="1"/>
                      </a:cubicBezTo>
                      <a:cubicBezTo>
                        <a:pt x="35" y="0"/>
                        <a:pt x="40" y="5"/>
                        <a:pt x="43" y="6"/>
                      </a:cubicBezTo>
                      <a:cubicBezTo>
                        <a:pt x="43" y="8"/>
                        <a:pt x="42" y="9"/>
                        <a:pt x="42" y="11"/>
                      </a:cubicBezTo>
                      <a:close/>
                    </a:path>
                  </a:pathLst>
                </a:custGeom>
                <a:grpFill/>
                <a:ln w="9525">
                  <a:noFill/>
                  <a:round/>
                  <a:headEnd/>
                  <a:tailEnd/>
                </a:ln>
              </p:spPr>
              <p:txBody>
                <a:bodyPr anchor="ctr"/>
                <a:lstStyle/>
                <a:p>
                  <a:pPr algn="ctr"/>
                  <a:endParaRPr/>
                </a:p>
              </p:txBody>
            </p:sp>
            <p:sp>
              <p:nvSpPr>
                <p:cNvPr id="31" name="îs1iḍè">
                  <a:extLst>
                    <a:ext uri="{FF2B5EF4-FFF2-40B4-BE49-F238E27FC236}">
                      <a16:creationId xmlns:a16="http://schemas.microsoft.com/office/drawing/2014/main" id="{E4D2A7C4-1049-284C-9B9C-C43A7811675C}"/>
                    </a:ext>
                  </a:extLst>
                </p:cNvPr>
                <p:cNvSpPr/>
                <p:nvPr/>
              </p:nvSpPr>
              <p:spPr bwMode="auto">
                <a:xfrm>
                  <a:off x="4492" y="1528"/>
                  <a:ext cx="69" cy="85"/>
                </a:xfrm>
                <a:custGeom>
                  <a:avLst/>
                  <a:gdLst>
                    <a:gd name="T0" fmla="*/ 0 w 33"/>
                    <a:gd name="T1" fmla="*/ 34 h 41"/>
                    <a:gd name="T2" fmla="*/ 16 w 33"/>
                    <a:gd name="T3" fmla="*/ 9 h 41"/>
                    <a:gd name="T4" fmla="*/ 28 w 33"/>
                    <a:gd name="T5" fmla="*/ 0 h 41"/>
                    <a:gd name="T6" fmla="*/ 32 w 33"/>
                    <a:gd name="T7" fmla="*/ 5 h 41"/>
                    <a:gd name="T8" fmla="*/ 23 w 33"/>
                    <a:gd name="T9" fmla="*/ 16 h 41"/>
                    <a:gd name="T10" fmla="*/ 10 w 33"/>
                    <a:gd name="T11" fmla="*/ 33 h 41"/>
                    <a:gd name="T12" fmla="*/ 0 w 33"/>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0" y="34"/>
                      </a:moveTo>
                      <a:cubicBezTo>
                        <a:pt x="6" y="25"/>
                        <a:pt x="10" y="17"/>
                        <a:pt x="16" y="9"/>
                      </a:cubicBezTo>
                      <a:cubicBezTo>
                        <a:pt x="19" y="5"/>
                        <a:pt x="24" y="3"/>
                        <a:pt x="28" y="0"/>
                      </a:cubicBezTo>
                      <a:cubicBezTo>
                        <a:pt x="28" y="0"/>
                        <a:pt x="33" y="4"/>
                        <a:pt x="32" y="5"/>
                      </a:cubicBezTo>
                      <a:cubicBezTo>
                        <a:pt x="30" y="9"/>
                        <a:pt x="27" y="14"/>
                        <a:pt x="23" y="16"/>
                      </a:cubicBezTo>
                      <a:cubicBezTo>
                        <a:pt x="16" y="20"/>
                        <a:pt x="10" y="24"/>
                        <a:pt x="10" y="33"/>
                      </a:cubicBezTo>
                      <a:cubicBezTo>
                        <a:pt x="9" y="41"/>
                        <a:pt x="4" y="38"/>
                        <a:pt x="0" y="34"/>
                      </a:cubicBezTo>
                      <a:close/>
                    </a:path>
                  </a:pathLst>
                </a:custGeom>
                <a:grpFill/>
                <a:ln w="9525">
                  <a:noFill/>
                  <a:round/>
                  <a:headEnd/>
                  <a:tailEnd/>
                </a:ln>
              </p:spPr>
              <p:txBody>
                <a:bodyPr anchor="ctr"/>
                <a:lstStyle/>
                <a:p>
                  <a:pPr algn="ctr"/>
                  <a:endParaRPr/>
                </a:p>
              </p:txBody>
            </p:sp>
            <p:sp>
              <p:nvSpPr>
                <p:cNvPr id="32" name="işlîďé">
                  <a:extLst>
                    <a:ext uri="{FF2B5EF4-FFF2-40B4-BE49-F238E27FC236}">
                      <a16:creationId xmlns:a16="http://schemas.microsoft.com/office/drawing/2014/main" id="{033BBF49-EF86-8C47-B4D3-049B57A967A4}"/>
                    </a:ext>
                  </a:extLst>
                </p:cNvPr>
                <p:cNvSpPr/>
                <p:nvPr/>
              </p:nvSpPr>
              <p:spPr bwMode="auto">
                <a:xfrm>
                  <a:off x="3104" y="2299"/>
                  <a:ext cx="44" cy="36"/>
                </a:xfrm>
                <a:custGeom>
                  <a:avLst/>
                  <a:gdLst>
                    <a:gd name="T0" fmla="*/ 21 w 21"/>
                    <a:gd name="T1" fmla="*/ 16 h 17"/>
                    <a:gd name="T2" fmla="*/ 0 w 21"/>
                    <a:gd name="T3" fmla="*/ 1 h 17"/>
                    <a:gd name="T4" fmla="*/ 21 w 21"/>
                    <a:gd name="T5" fmla="*/ 16 h 17"/>
                  </a:gdLst>
                  <a:ahLst/>
                  <a:cxnLst>
                    <a:cxn ang="0">
                      <a:pos x="T0" y="T1"/>
                    </a:cxn>
                    <a:cxn ang="0">
                      <a:pos x="T2" y="T3"/>
                    </a:cxn>
                    <a:cxn ang="0">
                      <a:pos x="T4" y="T5"/>
                    </a:cxn>
                  </a:cxnLst>
                  <a:rect l="0" t="0" r="r" b="b"/>
                  <a:pathLst>
                    <a:path w="21" h="17">
                      <a:moveTo>
                        <a:pt x="21" y="16"/>
                      </a:moveTo>
                      <a:cubicBezTo>
                        <a:pt x="9" y="17"/>
                        <a:pt x="6" y="7"/>
                        <a:pt x="0" y="1"/>
                      </a:cubicBezTo>
                      <a:cubicBezTo>
                        <a:pt x="11" y="0"/>
                        <a:pt x="12" y="13"/>
                        <a:pt x="21" y="16"/>
                      </a:cubicBezTo>
                      <a:close/>
                    </a:path>
                  </a:pathLst>
                </a:custGeom>
                <a:grpFill/>
                <a:ln w="9525">
                  <a:noFill/>
                  <a:round/>
                  <a:headEnd/>
                  <a:tailEnd/>
                </a:ln>
              </p:spPr>
              <p:txBody>
                <a:bodyPr anchor="ctr"/>
                <a:lstStyle/>
                <a:p>
                  <a:pPr algn="ctr"/>
                  <a:endParaRPr/>
                </a:p>
              </p:txBody>
            </p:sp>
            <p:sp>
              <p:nvSpPr>
                <p:cNvPr id="33" name="îṥļîḓê">
                  <a:extLst>
                    <a:ext uri="{FF2B5EF4-FFF2-40B4-BE49-F238E27FC236}">
                      <a16:creationId xmlns:a16="http://schemas.microsoft.com/office/drawing/2014/main" id="{33F39425-7F62-CB4A-8A9A-3496466F49BD}"/>
                    </a:ext>
                  </a:extLst>
                </p:cNvPr>
                <p:cNvSpPr/>
                <p:nvPr/>
              </p:nvSpPr>
              <p:spPr bwMode="auto">
                <a:xfrm>
                  <a:off x="3177" y="2349"/>
                  <a:ext cx="29" cy="17"/>
                </a:xfrm>
                <a:custGeom>
                  <a:avLst/>
                  <a:gdLst>
                    <a:gd name="T0" fmla="*/ 0 w 14"/>
                    <a:gd name="T1" fmla="*/ 2 h 8"/>
                    <a:gd name="T2" fmla="*/ 12 w 14"/>
                    <a:gd name="T3" fmla="*/ 0 h 8"/>
                    <a:gd name="T4" fmla="*/ 14 w 14"/>
                    <a:gd name="T5" fmla="*/ 5 h 8"/>
                    <a:gd name="T6" fmla="*/ 2 w 14"/>
                    <a:gd name="T7" fmla="*/ 8 h 8"/>
                    <a:gd name="T8" fmla="*/ 0 w 14"/>
                    <a:gd name="T9" fmla="*/ 2 h 8"/>
                  </a:gdLst>
                  <a:ahLst/>
                  <a:cxnLst>
                    <a:cxn ang="0">
                      <a:pos x="T0" y="T1"/>
                    </a:cxn>
                    <a:cxn ang="0">
                      <a:pos x="T2" y="T3"/>
                    </a:cxn>
                    <a:cxn ang="0">
                      <a:pos x="T4" y="T5"/>
                    </a:cxn>
                    <a:cxn ang="0">
                      <a:pos x="T6" y="T7"/>
                    </a:cxn>
                    <a:cxn ang="0">
                      <a:pos x="T8" y="T9"/>
                    </a:cxn>
                  </a:cxnLst>
                  <a:rect l="0" t="0" r="r" b="b"/>
                  <a:pathLst>
                    <a:path w="14" h="8">
                      <a:moveTo>
                        <a:pt x="0" y="2"/>
                      </a:moveTo>
                      <a:cubicBezTo>
                        <a:pt x="4" y="1"/>
                        <a:pt x="8" y="0"/>
                        <a:pt x="12" y="0"/>
                      </a:cubicBezTo>
                      <a:cubicBezTo>
                        <a:pt x="13" y="0"/>
                        <a:pt x="13" y="3"/>
                        <a:pt x="14" y="5"/>
                      </a:cubicBezTo>
                      <a:cubicBezTo>
                        <a:pt x="10" y="6"/>
                        <a:pt x="6" y="7"/>
                        <a:pt x="2" y="8"/>
                      </a:cubicBezTo>
                      <a:cubicBezTo>
                        <a:pt x="1" y="6"/>
                        <a:pt x="1" y="4"/>
                        <a:pt x="0" y="2"/>
                      </a:cubicBezTo>
                      <a:close/>
                    </a:path>
                  </a:pathLst>
                </a:custGeom>
                <a:grpFill/>
                <a:ln w="9525">
                  <a:noFill/>
                  <a:round/>
                  <a:headEnd/>
                  <a:tailEnd/>
                </a:ln>
              </p:spPr>
              <p:txBody>
                <a:bodyPr anchor="ctr"/>
                <a:lstStyle/>
                <a:p>
                  <a:pPr algn="ctr"/>
                  <a:endParaRPr/>
                </a:p>
              </p:txBody>
            </p:sp>
          </p:grpSp>
        </p:grpSp>
        <p:grpSp>
          <p:nvGrpSpPr>
            <p:cNvPr id="7" name="íś1íḓe">
              <a:extLst>
                <a:ext uri="{FF2B5EF4-FFF2-40B4-BE49-F238E27FC236}">
                  <a16:creationId xmlns:a16="http://schemas.microsoft.com/office/drawing/2014/main" id="{DF4C011B-4D30-444E-AB68-452C5F6E3566}"/>
                </a:ext>
              </a:extLst>
            </p:cNvPr>
            <p:cNvGrpSpPr/>
            <p:nvPr/>
          </p:nvGrpSpPr>
          <p:grpSpPr>
            <a:xfrm>
              <a:off x="687278" y="2545838"/>
              <a:ext cx="4377087" cy="1899399"/>
              <a:chOff x="687278" y="2398652"/>
              <a:chExt cx="3524773" cy="1899399"/>
            </a:xfrm>
          </p:grpSpPr>
          <p:sp>
            <p:nvSpPr>
              <p:cNvPr id="16" name="iṡļïdè">
                <a:extLst>
                  <a:ext uri="{FF2B5EF4-FFF2-40B4-BE49-F238E27FC236}">
                    <a16:creationId xmlns:a16="http://schemas.microsoft.com/office/drawing/2014/main" id="{C973A3AD-74FB-FA44-A289-81F0F603D32C}"/>
                  </a:ext>
                </a:extLst>
              </p:cNvPr>
              <p:cNvSpPr/>
              <p:nvPr/>
            </p:nvSpPr>
            <p:spPr>
              <a:xfrm>
                <a:off x="687278" y="2840457"/>
                <a:ext cx="3524773" cy="14575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How would you describe your relationship with your landlord, quick to respond to issues? Have you ever had a significant issue with your landlord?</a:t>
                </a:r>
              </a:p>
            </p:txBody>
          </p:sp>
          <p:sp>
            <p:nvSpPr>
              <p:cNvPr id="17" name="ïşľïḓê">
                <a:extLst>
                  <a:ext uri="{FF2B5EF4-FFF2-40B4-BE49-F238E27FC236}">
                    <a16:creationId xmlns:a16="http://schemas.microsoft.com/office/drawing/2014/main" id="{559AEFB1-F1FB-D14B-BF1F-0271E642EFD5}"/>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Question</a:t>
                </a:r>
              </a:p>
            </p:txBody>
          </p:sp>
        </p:grpSp>
        <p:sp>
          <p:nvSpPr>
            <p:cNvPr id="8" name="ïŝ1ïḋe">
              <a:extLst>
                <a:ext uri="{FF2B5EF4-FFF2-40B4-BE49-F238E27FC236}">
                  <a16:creationId xmlns:a16="http://schemas.microsoft.com/office/drawing/2014/main" id="{4C53BE74-2B03-334A-B763-C17FE0836BB3}"/>
                </a:ext>
              </a:extLst>
            </p:cNvPr>
            <p:cNvSpPr/>
            <p:nvPr/>
          </p:nvSpPr>
          <p:spPr bwMode="auto">
            <a:xfrm>
              <a:off x="7899285" y="1615534"/>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en-US" altLang="zh-CN" sz="1000" dirty="0"/>
                <a:t>A significant contrast emerged  between the type of relationship private student halls and private rented flats.</a:t>
              </a:r>
            </a:p>
          </p:txBody>
        </p:sp>
        <p:sp>
          <p:nvSpPr>
            <p:cNvPr id="9" name="iś1iḑè">
              <a:extLst>
                <a:ext uri="{FF2B5EF4-FFF2-40B4-BE49-F238E27FC236}">
                  <a16:creationId xmlns:a16="http://schemas.microsoft.com/office/drawing/2014/main" id="{1F076ECD-A506-1D48-B665-61849C6C5213}"/>
                </a:ext>
              </a:extLst>
            </p:cNvPr>
            <p:cNvSpPr txBox="1"/>
            <p:nvPr/>
          </p:nvSpPr>
          <p:spPr bwMode="auto">
            <a:xfrm>
              <a:off x="7899285" y="1202654"/>
              <a:ext cx="362279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01.Different</a:t>
              </a:r>
            </a:p>
          </p:txBody>
        </p:sp>
        <p:sp>
          <p:nvSpPr>
            <p:cNvPr id="10" name="íS1íďê">
              <a:extLst>
                <a:ext uri="{FF2B5EF4-FFF2-40B4-BE49-F238E27FC236}">
                  <a16:creationId xmlns:a16="http://schemas.microsoft.com/office/drawing/2014/main" id="{C04E7D47-9511-F649-9BE5-D865DB0AC0A4}"/>
                </a:ext>
              </a:extLst>
            </p:cNvPr>
            <p:cNvSpPr/>
            <p:nvPr/>
          </p:nvSpPr>
          <p:spPr bwMode="auto">
            <a:xfrm>
              <a:off x="7899285" y="3394883"/>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000" dirty="0"/>
                <a:t>The participants  described their relationship as very good</a:t>
              </a:r>
            </a:p>
            <a:p>
              <a:pPr marL="171450" indent="-171450">
                <a:lnSpc>
                  <a:spcPct val="150000"/>
                </a:lnSpc>
                <a:buFont typeface="Arial" panose="020B0604020202020204" pitchFamily="34" charset="0"/>
                <a:buChar char="•"/>
              </a:pPr>
              <a:r>
                <a:rPr lang="en-US" altLang="zh-CN" sz="1000" dirty="0"/>
                <a:t>All issues are solved within the same day that the problem is reported</a:t>
              </a:r>
            </a:p>
          </p:txBody>
        </p:sp>
        <p:sp>
          <p:nvSpPr>
            <p:cNvPr id="11" name="iṥ1ïďé">
              <a:extLst>
                <a:ext uri="{FF2B5EF4-FFF2-40B4-BE49-F238E27FC236}">
                  <a16:creationId xmlns:a16="http://schemas.microsoft.com/office/drawing/2014/main" id="{1969C863-6DC7-EA4B-96BD-12002C281F4C}"/>
                </a:ext>
              </a:extLst>
            </p:cNvPr>
            <p:cNvSpPr txBox="1"/>
            <p:nvPr/>
          </p:nvSpPr>
          <p:spPr bwMode="auto">
            <a:xfrm>
              <a:off x="7899285" y="2982003"/>
              <a:ext cx="362279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dirty="0"/>
                <a:t>02</a:t>
              </a:r>
              <a:r>
                <a:rPr lang="en-US" altLang="zh-CN" b="1" dirty="0"/>
                <a:t>. Private halls </a:t>
              </a:r>
              <a:endParaRPr lang="en-US" altLang="zh-CN" sz="1800" b="1" dirty="0"/>
            </a:p>
          </p:txBody>
        </p:sp>
        <p:sp>
          <p:nvSpPr>
            <p:cNvPr id="12" name="iṧ1îḍè">
              <a:extLst>
                <a:ext uri="{FF2B5EF4-FFF2-40B4-BE49-F238E27FC236}">
                  <a16:creationId xmlns:a16="http://schemas.microsoft.com/office/drawing/2014/main" id="{A6C3CFBD-7777-5144-AC83-4DAADE9AA1DC}"/>
                </a:ext>
              </a:extLst>
            </p:cNvPr>
            <p:cNvSpPr/>
            <p:nvPr/>
          </p:nvSpPr>
          <p:spPr bwMode="auto">
            <a:xfrm>
              <a:off x="7899285" y="5174232"/>
              <a:ext cx="3622790"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000" dirty="0"/>
                <a:t>The relationship can be friendly until issues start</a:t>
              </a:r>
            </a:p>
            <a:p>
              <a:pPr marL="171450" indent="-171450">
                <a:lnSpc>
                  <a:spcPct val="150000"/>
                </a:lnSpc>
                <a:buFont typeface="Arial" panose="020B0604020202020204" pitchFamily="34" charset="0"/>
                <a:buChar char="•"/>
              </a:pPr>
              <a:r>
                <a:rPr lang="en-US" altLang="zh-CN" sz="1000" dirty="0"/>
                <a:t>Solving issues is not easy.</a:t>
              </a:r>
            </a:p>
          </p:txBody>
        </p:sp>
        <p:sp>
          <p:nvSpPr>
            <p:cNvPr id="13" name="i$lîḑe">
              <a:extLst>
                <a:ext uri="{FF2B5EF4-FFF2-40B4-BE49-F238E27FC236}">
                  <a16:creationId xmlns:a16="http://schemas.microsoft.com/office/drawing/2014/main" id="{95B6637D-EA16-C448-A8FC-887D42D43846}"/>
                </a:ext>
              </a:extLst>
            </p:cNvPr>
            <p:cNvSpPr txBox="1"/>
            <p:nvPr/>
          </p:nvSpPr>
          <p:spPr bwMode="auto">
            <a:xfrm>
              <a:off x="7899285" y="4761352"/>
              <a:ext cx="362279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dirty="0"/>
                <a:t>03</a:t>
              </a:r>
              <a:r>
                <a:rPr lang="en-US" altLang="zh-CN" b="1" dirty="0"/>
                <a:t>. Private flats</a:t>
              </a:r>
              <a:endParaRPr lang="en-US" altLang="zh-CN" sz="1800" b="1" dirty="0"/>
            </a:p>
          </p:txBody>
        </p:sp>
        <p:cxnSp>
          <p:nvCxnSpPr>
            <p:cNvPr id="14" name="直接连接符 13">
              <a:extLst>
                <a:ext uri="{FF2B5EF4-FFF2-40B4-BE49-F238E27FC236}">
                  <a16:creationId xmlns:a16="http://schemas.microsoft.com/office/drawing/2014/main" id="{9EDBB41D-427D-4F4F-A6AC-7DB24DED2EED}"/>
                </a:ext>
              </a:extLst>
            </p:cNvPr>
            <p:cNvCxnSpPr/>
            <p:nvPr/>
          </p:nvCxnSpPr>
          <p:spPr>
            <a:xfrm>
              <a:off x="8076000" y="2663987"/>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44E8DD3-D221-9141-9150-7239F3036A57}"/>
                </a:ext>
              </a:extLst>
            </p:cNvPr>
            <p:cNvCxnSpPr/>
            <p:nvPr/>
          </p:nvCxnSpPr>
          <p:spPr>
            <a:xfrm>
              <a:off x="8076000" y="4411306"/>
              <a:ext cx="344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889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 altLang="zh-CN" b="1"/>
              <a:t>Disrepair / quality of housing </a:t>
            </a:r>
            <a:r>
              <a:rPr lang="zh-CN" altLang="en-US" b="1"/>
              <a:t> </a:t>
            </a:r>
            <a:endParaRPr lang="en-GB" b="1"/>
          </a:p>
        </p:txBody>
      </p:sp>
      <p:sp>
        <p:nvSpPr>
          <p:cNvPr id="2" name="Rectangle 3">
            <a:extLst>
              <a:ext uri="{FF2B5EF4-FFF2-40B4-BE49-F238E27FC236}">
                <a16:creationId xmlns:a16="http://schemas.microsoft.com/office/drawing/2014/main" id="{DB658F92-BB73-4B58-94CE-B630BB732E6A}"/>
              </a:ext>
            </a:extLst>
          </p:cNvPr>
          <p:cNvSpPr txBox="1">
            <a:spLocks noChangeArrowheads="1"/>
          </p:cNvSpPr>
          <p:nvPr/>
        </p:nvSpPr>
        <p:spPr>
          <a:xfrm>
            <a:off x="410371" y="1398023"/>
            <a:ext cx="5154293" cy="5204673"/>
          </a:xfrm>
          <a:prstGeom prst="rect">
            <a:avLst/>
          </a:prstGeom>
          <a:solidFill>
            <a:schemeClr val="bg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2400">
                <a:latin typeface="Calibri"/>
                <a:ea typeface="等线"/>
                <a:cs typeface="Calibri"/>
              </a:rPr>
              <a:t>71 samples live in Flat/House-shares, and 47 of these have perceived this type of room to be spacious.</a:t>
            </a:r>
            <a:endParaRPr lang="en-US" altLang="zh-CN" sz="2400">
              <a:cs typeface="Calibri"/>
            </a:endParaRPr>
          </a:p>
          <a:p>
            <a:pPr marL="457200" indent="-457200">
              <a:lnSpc>
                <a:spcPct val="100000"/>
              </a:lnSpc>
            </a:pPr>
            <a:endParaRPr lang="en-US" sz="2400">
              <a:latin typeface="Calibri"/>
              <a:ea typeface="等线"/>
              <a:cs typeface="Calibri"/>
            </a:endParaRPr>
          </a:p>
          <a:p>
            <a:pPr marL="457200" indent="-457200">
              <a:lnSpc>
                <a:spcPct val="100000"/>
              </a:lnSpc>
            </a:pPr>
            <a:r>
              <a:rPr lang="en-US" sz="2400">
                <a:latin typeface="Calibri"/>
                <a:ea typeface="等线"/>
                <a:cs typeface="Calibri"/>
              </a:rPr>
              <a:t>The chart depicted that the most fundamental amenities are “Laundry and Wi-fi".</a:t>
            </a:r>
          </a:p>
          <a:p>
            <a:pPr marL="457200" indent="-457200">
              <a:lnSpc>
                <a:spcPct val="100000"/>
              </a:lnSpc>
            </a:pPr>
            <a:endParaRPr lang="en-US" sz="2400">
              <a:latin typeface="Calibri"/>
              <a:ea typeface="等线"/>
              <a:cs typeface="Calibri"/>
            </a:endParaRPr>
          </a:p>
          <a:p>
            <a:pPr marL="457200" indent="-457200">
              <a:lnSpc>
                <a:spcPct val="100000"/>
              </a:lnSpc>
            </a:pPr>
            <a:r>
              <a:rPr lang="en-US" sz="2400">
                <a:latin typeface="Calibri"/>
                <a:ea typeface="等线"/>
                <a:cs typeface="Calibri"/>
              </a:rPr>
              <a:t>Indicating that these two amenities are a must-have when considering/choosing private accommodation.</a:t>
            </a:r>
          </a:p>
          <a:p>
            <a:pPr marL="457200" indent="-457200">
              <a:lnSpc>
                <a:spcPct val="80000"/>
              </a:lnSpc>
            </a:pPr>
            <a:endParaRPr lang="en-US" sz="2400">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p:txBody>
      </p:sp>
      <p:pic>
        <p:nvPicPr>
          <p:cNvPr id="3" name="Picture 3" descr="A screenshot of a cell phone&#10;&#10;Description generated with very high confidence">
            <a:extLst>
              <a:ext uri="{FF2B5EF4-FFF2-40B4-BE49-F238E27FC236}">
                <a16:creationId xmlns:a16="http://schemas.microsoft.com/office/drawing/2014/main" id="{CA12E28F-1BBE-44CE-A722-F5C8835EFF4C}"/>
              </a:ext>
            </a:extLst>
          </p:cNvPr>
          <p:cNvPicPr>
            <a:picLocks noChangeAspect="1"/>
          </p:cNvPicPr>
          <p:nvPr/>
        </p:nvPicPr>
        <p:blipFill>
          <a:blip r:embed="rId3"/>
          <a:stretch>
            <a:fillRect/>
          </a:stretch>
        </p:blipFill>
        <p:spPr>
          <a:xfrm>
            <a:off x="5505801" y="1707298"/>
            <a:ext cx="6249196" cy="4198130"/>
          </a:xfrm>
          <a:prstGeom prst="rect">
            <a:avLst/>
          </a:prstGeom>
        </p:spPr>
      </p:pic>
      <p:pic>
        <p:nvPicPr>
          <p:cNvPr id="5" name="Picture 5" descr="A close up of a logo&#10;&#10;Description generated with high confidence">
            <a:extLst>
              <a:ext uri="{FF2B5EF4-FFF2-40B4-BE49-F238E27FC236}">
                <a16:creationId xmlns:a16="http://schemas.microsoft.com/office/drawing/2014/main" id="{F2F0CF62-C8B0-4D86-8FD1-1D129B80BEAF}"/>
              </a:ext>
            </a:extLst>
          </p:cNvPr>
          <p:cNvPicPr>
            <a:picLocks noChangeAspect="1"/>
          </p:cNvPicPr>
          <p:nvPr/>
        </p:nvPicPr>
        <p:blipFill>
          <a:blip r:embed="rId4"/>
          <a:stretch>
            <a:fillRect/>
          </a:stretch>
        </p:blipFill>
        <p:spPr>
          <a:xfrm>
            <a:off x="5507012" y="1701067"/>
            <a:ext cx="6363002" cy="4191884"/>
          </a:xfrm>
          <a:prstGeom prst="rect">
            <a:avLst/>
          </a:prstGeom>
        </p:spPr>
      </p:pic>
      <p:pic>
        <p:nvPicPr>
          <p:cNvPr id="7" name="Picture 7" descr="A picture containing screenshot&#10;&#10;Description generated with very high confidence">
            <a:extLst>
              <a:ext uri="{FF2B5EF4-FFF2-40B4-BE49-F238E27FC236}">
                <a16:creationId xmlns:a16="http://schemas.microsoft.com/office/drawing/2014/main" id="{5CE6A32F-0C9F-44BB-B578-4D463E92CBA0}"/>
              </a:ext>
            </a:extLst>
          </p:cNvPr>
          <p:cNvPicPr>
            <a:picLocks noChangeAspect="1"/>
          </p:cNvPicPr>
          <p:nvPr/>
        </p:nvPicPr>
        <p:blipFill>
          <a:blip r:embed="rId5"/>
          <a:stretch>
            <a:fillRect/>
          </a:stretch>
        </p:blipFill>
        <p:spPr>
          <a:xfrm>
            <a:off x="5505803" y="1859180"/>
            <a:ext cx="6565496" cy="3788694"/>
          </a:xfrm>
          <a:prstGeom prst="rect">
            <a:avLst/>
          </a:prstGeom>
        </p:spPr>
      </p:pic>
    </p:spTree>
    <p:extLst>
      <p:ext uri="{BB962C8B-B14F-4D97-AF65-F5344CB8AC3E}">
        <p14:creationId xmlns:p14="http://schemas.microsoft.com/office/powerpoint/2010/main" val="347475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Quality and Maintenance of Housing</a:t>
            </a:r>
          </a:p>
        </p:txBody>
      </p:sp>
      <p:sp>
        <p:nvSpPr>
          <p:cNvPr id="3" name="Content Placeholder 2"/>
          <p:cNvSpPr>
            <a:spLocks noGrp="1"/>
          </p:cNvSpPr>
          <p:nvPr>
            <p:ph sz="half" idx="1"/>
          </p:nvPr>
        </p:nvSpPr>
        <p:spPr/>
        <p:txBody>
          <a:bodyPr/>
          <a:lstStyle/>
          <a:p>
            <a:r>
              <a:rPr lang="en-GB"/>
              <a:t>91 % were happy with condition of facilities and considered them “good”</a:t>
            </a:r>
          </a:p>
          <a:p>
            <a:endParaRPr lang="en-GB"/>
          </a:p>
          <a:p>
            <a:r>
              <a:rPr lang="en-GB"/>
              <a:t>85 % believed the building was well maintained </a:t>
            </a:r>
          </a:p>
          <a:p>
            <a:endParaRPr lang="en-GB"/>
          </a:p>
          <a:p>
            <a:r>
              <a:rPr lang="en-GB"/>
              <a:t>However some serious issues noted</a:t>
            </a:r>
          </a:p>
        </p:txBody>
      </p:sp>
      <p:sp>
        <p:nvSpPr>
          <p:cNvPr id="5" name="Oval Callout 4"/>
          <p:cNvSpPr/>
          <p:nvPr/>
        </p:nvSpPr>
        <p:spPr>
          <a:xfrm>
            <a:off x="6605516" y="1690688"/>
            <a:ext cx="5036023" cy="3945837"/>
          </a:xfrm>
          <a:prstGeom prst="wedgeEllipseCallout">
            <a:avLst>
              <a:gd name="adj1" fmla="val 38008"/>
              <a:gd name="adj2" fmla="val 57658"/>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a:solidFill>
                  <a:prstClr val="black"/>
                </a:solidFill>
              </a:rPr>
              <a:t>Before coming here, I could only view the place from pictures posted on their website…The flat is so small, and the kitchen and common room is not the same as what was in the pictures… I have had numerous issues with the chairs, hoovers, microwave, boiler in the washroom and old wardrobes.</a:t>
            </a:r>
            <a:endParaRPr lang="en-GB" sz="2000">
              <a:solidFill>
                <a:prstClr val="black"/>
              </a:solidFill>
            </a:endParaRPr>
          </a:p>
        </p:txBody>
      </p:sp>
    </p:spTree>
    <p:extLst>
      <p:ext uri="{BB962C8B-B14F-4D97-AF65-F5344CB8AC3E}">
        <p14:creationId xmlns:p14="http://schemas.microsoft.com/office/powerpoint/2010/main" val="410611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 altLang="zh-CN" b="1">
                <a:latin typeface="Calibri Light"/>
                <a:cs typeface="Calibri Light"/>
              </a:rPr>
              <a:t>Disrepair / Quality of housing</a:t>
            </a:r>
            <a:r>
              <a:rPr lang="en" altLang="zh-CN" b="1"/>
              <a:t> </a:t>
            </a:r>
            <a:r>
              <a:rPr lang="zh-CN" altLang="en-US" b="1"/>
              <a:t> </a:t>
            </a:r>
            <a:endParaRPr lang="en-GB" b="1"/>
          </a:p>
        </p:txBody>
      </p:sp>
      <p:sp>
        <p:nvSpPr>
          <p:cNvPr id="56323" name="Rectangle 3"/>
          <p:cNvSpPr>
            <a:spLocks noGrp="1" noChangeArrowheads="1"/>
          </p:cNvSpPr>
          <p:nvPr>
            <p:ph idx="1"/>
          </p:nvPr>
        </p:nvSpPr>
        <p:spPr>
          <a:xfrm>
            <a:off x="445007" y="2562630"/>
            <a:ext cx="4807929" cy="4297531"/>
          </a:xfrm>
          <a:solidFill>
            <a:schemeClr val="bg1"/>
          </a:solidFill>
        </p:spPr>
        <p:txBody>
          <a:bodyPr vert="horz" lIns="91440" tIns="45720" rIns="91440" bIns="45720" rtlCol="0" anchor="t">
            <a:normAutofit fontScale="85000" lnSpcReduction="10000"/>
          </a:bodyPr>
          <a:lstStyle/>
          <a:p>
            <a:pPr marL="457200" indent="-457200">
              <a:lnSpc>
                <a:spcPct val="110000"/>
              </a:lnSpc>
            </a:pPr>
            <a:r>
              <a:rPr lang="en-US" altLang="zh-CN">
                <a:solidFill>
                  <a:schemeClr val="accent1"/>
                </a:solidFill>
                <a:latin typeface="Calibri"/>
                <a:ea typeface="等线"/>
                <a:cs typeface="Calibri"/>
              </a:rPr>
              <a:t>Students living in private 'halls' are generally satisfied with the quality of their accommodation </a:t>
            </a:r>
            <a:endParaRPr lang="en-US">
              <a:solidFill>
                <a:schemeClr val="accent1"/>
              </a:solidFill>
              <a:cs typeface="Calibri"/>
            </a:endParaRPr>
          </a:p>
          <a:p>
            <a:pPr marL="457200" indent="-457200">
              <a:lnSpc>
                <a:spcPct val="110000"/>
              </a:lnSpc>
            </a:pPr>
            <a:endParaRPr lang="en-US" altLang="zh-CN">
              <a:solidFill>
                <a:schemeClr val="accent1"/>
              </a:solidFill>
              <a:latin typeface="Calibri"/>
              <a:ea typeface="等线"/>
              <a:cs typeface="Calibri"/>
            </a:endParaRPr>
          </a:p>
          <a:p>
            <a:pPr marL="457200" indent="-457200">
              <a:lnSpc>
                <a:spcPct val="110000"/>
              </a:lnSpc>
            </a:pPr>
            <a:r>
              <a:rPr lang="en-US" altLang="zh-CN">
                <a:solidFill>
                  <a:schemeClr val="accent1"/>
                </a:solidFill>
                <a:latin typeface="Calibri"/>
                <a:ea typeface="等线"/>
                <a:cs typeface="Calibri"/>
              </a:rPr>
              <a:t>Small issues with cleanliness and maintenance are solved quickly </a:t>
            </a:r>
          </a:p>
          <a:p>
            <a:pPr marL="457200" indent="-457200">
              <a:lnSpc>
                <a:spcPct val="110000"/>
              </a:lnSpc>
            </a:pPr>
            <a:endParaRPr lang="en-US" altLang="zh-CN">
              <a:solidFill>
                <a:schemeClr val="accent1"/>
              </a:solidFill>
              <a:latin typeface="Calibri"/>
              <a:ea typeface="等线"/>
              <a:cs typeface="Calibri"/>
            </a:endParaRPr>
          </a:p>
          <a:p>
            <a:pPr marL="457200" indent="-457200">
              <a:lnSpc>
                <a:spcPct val="110000"/>
              </a:lnSpc>
            </a:pPr>
            <a:r>
              <a:rPr lang="en-US" altLang="zh-CN">
                <a:solidFill>
                  <a:schemeClr val="accent1"/>
                </a:solidFill>
                <a:latin typeface="Calibri"/>
                <a:ea typeface="等线"/>
                <a:cs typeface="Calibri"/>
              </a:rPr>
              <a:t>The accommodation is in line with what was expected. </a:t>
            </a: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a:p>
            <a:pPr marL="457200" indent="-457200">
              <a:lnSpc>
                <a:spcPct val="80000"/>
              </a:lnSpc>
            </a:pPr>
            <a:endParaRPr lang="en-US" altLang="zh-CN">
              <a:latin typeface="Calibri"/>
              <a:ea typeface="等线"/>
              <a:cs typeface="Calibri"/>
            </a:endParaRPr>
          </a:p>
        </p:txBody>
      </p:sp>
      <p:pic>
        <p:nvPicPr>
          <p:cNvPr id="2" name="Graphic 2" descr="Hammer">
            <a:extLst>
              <a:ext uri="{FF2B5EF4-FFF2-40B4-BE49-F238E27FC236}">
                <a16:creationId xmlns:a16="http://schemas.microsoft.com/office/drawing/2014/main" id="{D377A12A-6972-473A-8FDE-F0C0649D45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5706" y="1320801"/>
            <a:ext cx="914400" cy="914400"/>
          </a:xfrm>
          <a:prstGeom prst="rect">
            <a:avLst/>
          </a:prstGeom>
        </p:spPr>
      </p:pic>
      <p:pic>
        <p:nvPicPr>
          <p:cNvPr id="3" name="Graphic 3" descr="Tools">
            <a:extLst>
              <a:ext uri="{FF2B5EF4-FFF2-40B4-BE49-F238E27FC236}">
                <a16:creationId xmlns:a16="http://schemas.microsoft.com/office/drawing/2014/main" id="{8C5EAD11-5E03-404E-A634-0455D05DAB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83600" y="1320800"/>
            <a:ext cx="914400" cy="914400"/>
          </a:xfrm>
          <a:prstGeom prst="rect">
            <a:avLst/>
          </a:prstGeom>
        </p:spPr>
      </p:pic>
      <p:sp>
        <p:nvSpPr>
          <p:cNvPr id="5" name="TextBox 4">
            <a:extLst>
              <a:ext uri="{FF2B5EF4-FFF2-40B4-BE49-F238E27FC236}">
                <a16:creationId xmlns:a16="http://schemas.microsoft.com/office/drawing/2014/main" id="{F6988102-68FF-4612-ACAA-F9444E01F9FB}"/>
              </a:ext>
            </a:extLst>
          </p:cNvPr>
          <p:cNvSpPr txBox="1"/>
          <p:nvPr/>
        </p:nvSpPr>
        <p:spPr>
          <a:xfrm>
            <a:off x="6375400" y="2565400"/>
            <a:ext cx="5537200"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accent3"/>
                </a:solidFill>
                <a:cs typeface="Calibri"/>
              </a:rPr>
              <a:t>Students living in private flats experienced issues with properties not matching advertised descriptions. </a:t>
            </a:r>
          </a:p>
          <a:p>
            <a:pPr marL="285750" indent="-285750">
              <a:buFont typeface="Arial"/>
              <a:buChar char="•"/>
            </a:pPr>
            <a:endParaRPr lang="en-US" sz="2400">
              <a:solidFill>
                <a:schemeClr val="accent3"/>
              </a:solidFill>
              <a:cs typeface="Calibri"/>
            </a:endParaRPr>
          </a:p>
          <a:p>
            <a:pPr marL="285750" indent="-285750">
              <a:buFont typeface="Arial"/>
              <a:buChar char="•"/>
            </a:pPr>
            <a:r>
              <a:rPr lang="en-US" sz="2400">
                <a:solidFill>
                  <a:schemeClr val="accent3"/>
                </a:solidFill>
                <a:cs typeface="Calibri"/>
              </a:rPr>
              <a:t>Repairs took a long to be arranged. </a:t>
            </a:r>
          </a:p>
          <a:p>
            <a:pPr marL="285750" indent="-285750">
              <a:buFont typeface="Arial"/>
              <a:buChar char="•"/>
            </a:pPr>
            <a:endParaRPr lang="en-US" sz="2400">
              <a:solidFill>
                <a:schemeClr val="accent3"/>
              </a:solidFill>
              <a:cs typeface="Calibri"/>
            </a:endParaRPr>
          </a:p>
          <a:p>
            <a:pPr marL="285750" indent="-285750">
              <a:buFont typeface="Arial"/>
              <a:buChar char="•"/>
            </a:pPr>
            <a:r>
              <a:rPr lang="en-US" sz="2400">
                <a:solidFill>
                  <a:schemeClr val="accent3"/>
                </a:solidFill>
                <a:cs typeface="Calibri"/>
              </a:rPr>
              <a:t>Letting agents and landlords often charged a professional cleaning fee but the cleanliness of the property failed to be satisfactory. </a:t>
            </a:r>
          </a:p>
        </p:txBody>
      </p:sp>
    </p:spTree>
    <p:extLst>
      <p:ext uri="{BB962C8B-B14F-4D97-AF65-F5344CB8AC3E}">
        <p14:creationId xmlns:p14="http://schemas.microsoft.com/office/powerpoint/2010/main" val="3285620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t>Cost</a:t>
            </a:r>
            <a:r>
              <a:rPr lang="zh-CN" altLang="en-US" b="1"/>
              <a:t> </a:t>
            </a:r>
            <a:r>
              <a:rPr lang="en" altLang="zh-CN" b="1"/>
              <a:t>including bills </a:t>
            </a:r>
            <a:endParaRPr lang="en-GB" b="1"/>
          </a:p>
        </p:txBody>
      </p:sp>
      <p:sp>
        <p:nvSpPr>
          <p:cNvPr id="8" name="TextBox 7">
            <a:extLst>
              <a:ext uri="{FF2B5EF4-FFF2-40B4-BE49-F238E27FC236}">
                <a16:creationId xmlns:a16="http://schemas.microsoft.com/office/drawing/2014/main" id="{8E9E25BC-0A66-463B-890A-795F51823FF1}"/>
              </a:ext>
            </a:extLst>
          </p:cNvPr>
          <p:cNvSpPr txBox="1"/>
          <p:nvPr/>
        </p:nvSpPr>
        <p:spPr>
          <a:xfrm>
            <a:off x="796636" y="1595582"/>
            <a:ext cx="4722090" cy="46198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cs typeface="Calibri"/>
              </a:rPr>
              <a:t>Majority of both UK and Non-UK respondents paying between £100-£150</a:t>
            </a:r>
          </a:p>
          <a:p>
            <a:pPr marL="285750" indent="-285750">
              <a:lnSpc>
                <a:spcPct val="150000"/>
              </a:lnSpc>
              <a:buFont typeface="Arial"/>
              <a:buChar char="•"/>
            </a:pPr>
            <a:endParaRPr lang="en-US">
              <a:cs typeface="Calibri"/>
            </a:endParaRPr>
          </a:p>
          <a:p>
            <a:pPr marL="285750" indent="-285750">
              <a:lnSpc>
                <a:spcPct val="150000"/>
              </a:lnSpc>
              <a:buFont typeface="Arial"/>
              <a:buChar char="•"/>
            </a:pPr>
            <a:r>
              <a:rPr lang="en-US">
                <a:cs typeface="Calibri"/>
              </a:rPr>
              <a:t>More than half of total respondents had their utility bills included in their rent </a:t>
            </a:r>
            <a:endParaRPr lang="en-US"/>
          </a:p>
          <a:p>
            <a:pPr marL="285750" indent="-285750">
              <a:lnSpc>
                <a:spcPct val="150000"/>
              </a:lnSpc>
              <a:buFont typeface="Arial"/>
              <a:buChar char="•"/>
            </a:pPr>
            <a:endParaRPr lang="en-US">
              <a:cs typeface="Calibri"/>
            </a:endParaRPr>
          </a:p>
          <a:p>
            <a:pPr marL="285750" indent="-285750">
              <a:lnSpc>
                <a:spcPct val="150000"/>
              </a:lnSpc>
              <a:buFont typeface="Arial"/>
              <a:buChar char="•"/>
            </a:pPr>
            <a:r>
              <a:rPr lang="en-US">
                <a:cs typeface="Calibri"/>
              </a:rPr>
              <a:t>However, more concerted analysis revealed that while 73% of UK respondents opted for their total rent to include bills, the proportion was considerably higher for Non-UK (86%)</a:t>
            </a:r>
            <a:endParaRPr lang="en-US"/>
          </a:p>
          <a:p>
            <a:pPr>
              <a:lnSpc>
                <a:spcPct val="150000"/>
              </a:lnSpc>
            </a:pPr>
            <a:endParaRPr lang="en-US">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CDD71A54-B04D-4B09-B0E8-40E1FEE12D94}"/>
              </a:ext>
            </a:extLst>
          </p:cNvPr>
          <p:cNvPicPr>
            <a:picLocks noChangeAspect="1"/>
          </p:cNvPicPr>
          <p:nvPr/>
        </p:nvPicPr>
        <p:blipFill>
          <a:blip r:embed="rId3"/>
          <a:stretch>
            <a:fillRect/>
          </a:stretch>
        </p:blipFill>
        <p:spPr>
          <a:xfrm>
            <a:off x="5890352" y="1764237"/>
            <a:ext cx="5524959" cy="3604947"/>
          </a:xfrm>
          <a:prstGeom prst="rect">
            <a:avLst/>
          </a:prstGeom>
        </p:spPr>
      </p:pic>
    </p:spTree>
    <p:extLst>
      <p:ext uri="{BB962C8B-B14F-4D97-AF65-F5344CB8AC3E}">
        <p14:creationId xmlns:p14="http://schemas.microsoft.com/office/powerpoint/2010/main" val="225031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Callout 7"/>
          <p:cNvSpPr/>
          <p:nvPr/>
        </p:nvSpPr>
        <p:spPr>
          <a:xfrm>
            <a:off x="6203853" y="304720"/>
            <a:ext cx="2364842" cy="2071125"/>
          </a:xfrm>
          <a:prstGeom prst="wedgeEllipseCallout">
            <a:avLst>
              <a:gd name="adj1" fmla="val -47602"/>
              <a:gd name="adj2" fmla="val 44161"/>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prstClr val="black"/>
              </a:solidFill>
            </a:endParaRPr>
          </a:p>
        </p:txBody>
      </p:sp>
      <p:sp>
        <p:nvSpPr>
          <p:cNvPr id="2" name="Title 1"/>
          <p:cNvSpPr>
            <a:spLocks noGrp="1"/>
          </p:cNvSpPr>
          <p:nvPr>
            <p:ph type="title"/>
          </p:nvPr>
        </p:nvSpPr>
        <p:spPr/>
        <p:txBody>
          <a:bodyPr/>
          <a:lstStyle/>
          <a:p>
            <a:r>
              <a:rPr lang="en-GB"/>
              <a:t>Cost</a:t>
            </a:r>
          </a:p>
        </p:txBody>
      </p:sp>
      <p:sp>
        <p:nvSpPr>
          <p:cNvPr id="3" name="Content Placeholder 2"/>
          <p:cNvSpPr>
            <a:spLocks noGrp="1"/>
          </p:cNvSpPr>
          <p:nvPr>
            <p:ph sz="half" idx="1"/>
          </p:nvPr>
        </p:nvSpPr>
        <p:spPr/>
        <p:txBody>
          <a:bodyPr/>
          <a:lstStyle/>
          <a:p>
            <a:r>
              <a:rPr lang="en-GB"/>
              <a:t>Students in flats paid less compared to those in halls</a:t>
            </a:r>
          </a:p>
          <a:p>
            <a:endParaRPr lang="en-GB"/>
          </a:p>
          <a:p>
            <a:r>
              <a:rPr lang="en-GB"/>
              <a:t>Benefits for both types of accommodation</a:t>
            </a:r>
          </a:p>
          <a:p>
            <a:endParaRPr lang="en-GB"/>
          </a:p>
          <a:p>
            <a:r>
              <a:rPr lang="en-GB"/>
              <a:t>75 % believed they were getting good value for money</a:t>
            </a:r>
          </a:p>
        </p:txBody>
      </p:sp>
      <p:sp>
        <p:nvSpPr>
          <p:cNvPr id="9" name="Oval Callout 8"/>
          <p:cNvSpPr/>
          <p:nvPr/>
        </p:nvSpPr>
        <p:spPr>
          <a:xfrm>
            <a:off x="7595817" y="1979760"/>
            <a:ext cx="4596181" cy="2536067"/>
          </a:xfrm>
          <a:prstGeom prst="wedgeEllipseCallout">
            <a:avLst>
              <a:gd name="adj1" fmla="val 38739"/>
              <a:gd name="adj2" fmla="val 55289"/>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prstClr val="black"/>
              </a:solidFill>
            </a:endParaRPr>
          </a:p>
        </p:txBody>
      </p:sp>
      <p:sp>
        <p:nvSpPr>
          <p:cNvPr id="10" name="Oval Callout 9"/>
          <p:cNvSpPr/>
          <p:nvPr/>
        </p:nvSpPr>
        <p:spPr>
          <a:xfrm>
            <a:off x="5890111" y="4494322"/>
            <a:ext cx="3777175" cy="1942905"/>
          </a:xfrm>
          <a:prstGeom prst="wedgeEllipseCallout">
            <a:avLst>
              <a:gd name="adj1" fmla="val -48039"/>
              <a:gd name="adj2" fmla="val 55289"/>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prstClr val="black"/>
              </a:solidFill>
            </a:endParaRPr>
          </a:p>
        </p:txBody>
      </p:sp>
      <p:sp>
        <p:nvSpPr>
          <p:cNvPr id="5" name="TextBox 4"/>
          <p:cNvSpPr txBox="1"/>
          <p:nvPr/>
        </p:nvSpPr>
        <p:spPr>
          <a:xfrm>
            <a:off x="6386733" y="562151"/>
            <a:ext cx="1999082" cy="1477328"/>
          </a:xfrm>
          <a:prstGeom prst="rect">
            <a:avLst/>
          </a:prstGeom>
          <a:noFill/>
        </p:spPr>
        <p:txBody>
          <a:bodyPr wrap="square" rtlCol="0">
            <a:spAutoFit/>
          </a:bodyPr>
          <a:lstStyle/>
          <a:p>
            <a:pPr algn="ctr"/>
            <a:r>
              <a:rPr lang="en-GB" i="1">
                <a:solidFill>
                  <a:prstClr val="black"/>
                </a:solidFill>
              </a:rPr>
              <a:t>As if they are a family member, it has been a very good experience. I am very happy</a:t>
            </a:r>
          </a:p>
        </p:txBody>
      </p:sp>
      <p:sp>
        <p:nvSpPr>
          <p:cNvPr id="6" name="TextBox 5"/>
          <p:cNvSpPr txBox="1"/>
          <p:nvPr/>
        </p:nvSpPr>
        <p:spPr>
          <a:xfrm>
            <a:off x="8100276" y="2483551"/>
            <a:ext cx="3587261" cy="1754326"/>
          </a:xfrm>
          <a:prstGeom prst="rect">
            <a:avLst/>
          </a:prstGeom>
          <a:noFill/>
        </p:spPr>
        <p:txBody>
          <a:bodyPr wrap="square" rtlCol="0">
            <a:spAutoFit/>
          </a:bodyPr>
          <a:lstStyle/>
          <a:p>
            <a:pPr algn="ctr"/>
            <a:r>
              <a:rPr lang="en-GB" i="1">
                <a:solidFill>
                  <a:prstClr val="black"/>
                </a:solidFill>
              </a:rPr>
              <a:t>The flatmates are all nice, we did not have any conflicts until now. It is nearer to the campus compared to Andrew </a:t>
            </a:r>
            <a:r>
              <a:rPr lang="en-GB" i="1" err="1">
                <a:solidFill>
                  <a:prstClr val="black"/>
                </a:solidFill>
              </a:rPr>
              <a:t>Ure</a:t>
            </a:r>
            <a:r>
              <a:rPr lang="en-GB" i="1">
                <a:solidFill>
                  <a:prstClr val="black"/>
                </a:solidFill>
              </a:rPr>
              <a:t> Hall. And the corridors are also wider compared to private halls.</a:t>
            </a:r>
          </a:p>
        </p:txBody>
      </p:sp>
      <p:sp>
        <p:nvSpPr>
          <p:cNvPr id="7" name="TextBox 6"/>
          <p:cNvSpPr txBox="1"/>
          <p:nvPr/>
        </p:nvSpPr>
        <p:spPr>
          <a:xfrm>
            <a:off x="6345266" y="4784139"/>
            <a:ext cx="2841672" cy="1477328"/>
          </a:xfrm>
          <a:prstGeom prst="rect">
            <a:avLst/>
          </a:prstGeom>
          <a:noFill/>
        </p:spPr>
        <p:txBody>
          <a:bodyPr wrap="square" rtlCol="0">
            <a:spAutoFit/>
          </a:bodyPr>
          <a:lstStyle/>
          <a:p>
            <a:pPr algn="ctr"/>
            <a:r>
              <a:rPr lang="en-GB" i="1">
                <a:solidFill>
                  <a:prstClr val="black"/>
                </a:solidFill>
              </a:rPr>
              <a:t>Good location in respect to the university, value for money (heating is included in the rent), room size (very spacious).</a:t>
            </a:r>
          </a:p>
        </p:txBody>
      </p:sp>
    </p:spTree>
    <p:extLst>
      <p:ext uri="{BB962C8B-B14F-4D97-AF65-F5344CB8AC3E}">
        <p14:creationId xmlns:p14="http://schemas.microsoft.com/office/powerpoint/2010/main" val="24053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latin typeface="Calibri Light"/>
                <a:cs typeface="Calibri Light"/>
              </a:rPr>
              <a:t>Cost</a:t>
            </a:r>
            <a:r>
              <a:rPr lang="zh-CN" altLang="en-US" b="1">
                <a:latin typeface="Calibri Light"/>
                <a:cs typeface="Calibri Light"/>
              </a:rPr>
              <a:t> </a:t>
            </a:r>
            <a:r>
              <a:rPr lang="en" altLang="zh-CN" b="1">
                <a:latin typeface="Calibri Light"/>
                <a:cs typeface="Calibri Light"/>
              </a:rPr>
              <a:t>including bills</a:t>
            </a:r>
            <a:r>
              <a:rPr lang="en" altLang="zh-CN" b="1"/>
              <a:t> </a:t>
            </a:r>
            <a:endParaRPr lang="en-GB" b="1"/>
          </a:p>
        </p:txBody>
      </p:sp>
      <p:pic>
        <p:nvPicPr>
          <p:cNvPr id="4" name="Graphic 4" descr="Home">
            <a:extLst>
              <a:ext uri="{FF2B5EF4-FFF2-40B4-BE49-F238E27FC236}">
                <a16:creationId xmlns:a16="http://schemas.microsoft.com/office/drawing/2014/main" id="{A0A9A70F-0896-4C0A-BC6A-BAE3543B209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116618" y="1313706"/>
            <a:ext cx="914400" cy="914400"/>
          </a:xfrm>
          <a:prstGeom prst="rect">
            <a:avLst/>
          </a:prstGeom>
        </p:spPr>
      </p:pic>
      <p:pic>
        <p:nvPicPr>
          <p:cNvPr id="2" name="Graphic 2" descr="City">
            <a:extLst>
              <a:ext uri="{FF2B5EF4-FFF2-40B4-BE49-F238E27FC236}">
                <a16:creationId xmlns:a16="http://schemas.microsoft.com/office/drawing/2014/main" id="{FE691F05-C1E7-4823-91C8-042F641ED2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44928" y="1312964"/>
            <a:ext cx="1108953" cy="1108953"/>
          </a:xfrm>
          <a:prstGeom prst="rect">
            <a:avLst/>
          </a:prstGeom>
        </p:spPr>
      </p:pic>
      <p:sp>
        <p:nvSpPr>
          <p:cNvPr id="3" name="TextBox 2">
            <a:extLst>
              <a:ext uri="{FF2B5EF4-FFF2-40B4-BE49-F238E27FC236}">
                <a16:creationId xmlns:a16="http://schemas.microsoft.com/office/drawing/2014/main" id="{FE1FD23D-D86E-4D59-86F6-D8812C1089BF}"/>
              </a:ext>
            </a:extLst>
          </p:cNvPr>
          <p:cNvSpPr txBox="1"/>
          <p:nvPr/>
        </p:nvSpPr>
        <p:spPr>
          <a:xfrm>
            <a:off x="598252" y="2584315"/>
            <a:ext cx="4178029"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chemeClr val="accent2"/>
                </a:solidFill>
                <a:latin typeface="Calibri"/>
                <a:ea typeface="等线"/>
                <a:cs typeface="Calibri"/>
              </a:rPr>
              <a:t>Average cost for private 'halls' £</a:t>
            </a:r>
            <a:r>
              <a:rPr lang="en-US" sz="2800">
                <a:solidFill>
                  <a:schemeClr val="accent2"/>
                </a:solidFill>
                <a:latin typeface="Calibri"/>
                <a:cs typeface="Calibri"/>
              </a:rPr>
              <a:t>451.57</a:t>
            </a:r>
            <a:endParaRPr lang="en-US">
              <a:solidFill>
                <a:schemeClr val="accent2"/>
              </a:solidFill>
              <a:latin typeface="等线"/>
              <a:ea typeface="等线"/>
              <a:cs typeface="Calibri"/>
            </a:endParaRPr>
          </a:p>
          <a:p>
            <a:pPr marL="285750" indent="-285750">
              <a:buFont typeface="Arial"/>
              <a:buChar char="•"/>
            </a:pPr>
            <a:endParaRPr lang="en-US" sz="2800">
              <a:solidFill>
                <a:schemeClr val="accent2"/>
              </a:solidFill>
              <a:latin typeface="Calibri"/>
              <a:cs typeface="Calibri"/>
            </a:endParaRPr>
          </a:p>
          <a:p>
            <a:pPr marL="285750" indent="-285750">
              <a:buFont typeface="Arial"/>
              <a:buChar char="•"/>
            </a:pPr>
            <a:r>
              <a:rPr lang="en-US" sz="2800">
                <a:solidFill>
                  <a:schemeClr val="accent2"/>
                </a:solidFill>
                <a:latin typeface="Calibri"/>
                <a:cs typeface="Calibri"/>
              </a:rPr>
              <a:t>Too expensive compared to private rentals</a:t>
            </a:r>
          </a:p>
          <a:p>
            <a:pPr marL="285750" indent="-285750">
              <a:buFont typeface="Arial"/>
              <a:buChar char="•"/>
            </a:pPr>
            <a:endParaRPr lang="en-US" sz="2800">
              <a:solidFill>
                <a:schemeClr val="accent2"/>
              </a:solidFill>
              <a:latin typeface="Calibri"/>
              <a:cs typeface="Calibri"/>
            </a:endParaRPr>
          </a:p>
          <a:p>
            <a:pPr marL="285750" indent="-285750">
              <a:buFont typeface="Arial"/>
              <a:buChar char="•"/>
            </a:pPr>
            <a:r>
              <a:rPr lang="en-US" sz="2800">
                <a:solidFill>
                  <a:schemeClr val="accent2"/>
                </a:solidFill>
                <a:latin typeface="Calibri"/>
                <a:cs typeface="Calibri"/>
              </a:rPr>
              <a:t>Paid for straightforward and simple process</a:t>
            </a:r>
          </a:p>
          <a:p>
            <a:pPr marL="285750" indent="-285750">
              <a:buFont typeface="Arial"/>
              <a:buChar char="•"/>
            </a:pPr>
            <a:endParaRPr lang="en-US" sz="2800">
              <a:solidFill>
                <a:schemeClr val="accent2"/>
              </a:solidFill>
              <a:latin typeface="Calibri"/>
              <a:cs typeface="Calibri"/>
            </a:endParaRPr>
          </a:p>
          <a:p>
            <a:pPr marL="285750" indent="-285750">
              <a:buFont typeface="Arial"/>
              <a:buChar char="•"/>
            </a:pPr>
            <a:endParaRPr lang="en-US" sz="2800">
              <a:solidFill>
                <a:schemeClr val="accent2"/>
              </a:solidFill>
              <a:latin typeface="Calibri"/>
              <a:cs typeface="Calibri"/>
            </a:endParaRPr>
          </a:p>
        </p:txBody>
      </p:sp>
      <p:sp>
        <p:nvSpPr>
          <p:cNvPr id="5" name="TextBox 4">
            <a:extLst>
              <a:ext uri="{FF2B5EF4-FFF2-40B4-BE49-F238E27FC236}">
                <a16:creationId xmlns:a16="http://schemas.microsoft.com/office/drawing/2014/main" id="{AA061B89-705E-4B98-843D-33B234F0B32F}"/>
              </a:ext>
            </a:extLst>
          </p:cNvPr>
          <p:cNvSpPr txBox="1"/>
          <p:nvPr/>
        </p:nvSpPr>
        <p:spPr>
          <a:xfrm>
            <a:off x="6686145" y="2584315"/>
            <a:ext cx="4875178" cy="35394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chemeClr val="accent3"/>
                </a:solidFill>
                <a:latin typeface="Calibri"/>
                <a:ea typeface="等线"/>
                <a:cs typeface="Calibri"/>
              </a:rPr>
              <a:t>Average cost for private rentals £366.36</a:t>
            </a:r>
            <a:endParaRPr lang="en-US">
              <a:solidFill>
                <a:schemeClr val="accent3"/>
              </a:solidFill>
              <a:latin typeface="等线"/>
              <a:ea typeface="等线"/>
              <a:cs typeface="Calibri"/>
            </a:endParaRPr>
          </a:p>
          <a:p>
            <a:pPr marL="285750" indent="-285750">
              <a:buFont typeface="Arial"/>
              <a:buChar char="•"/>
            </a:pPr>
            <a:endParaRPr lang="en-US" sz="2800">
              <a:solidFill>
                <a:schemeClr val="accent3"/>
              </a:solidFill>
              <a:latin typeface="Calibri"/>
              <a:ea typeface="等线"/>
              <a:cs typeface="Calibri"/>
            </a:endParaRPr>
          </a:p>
          <a:p>
            <a:pPr marL="285750" indent="-285750">
              <a:buFont typeface="Arial"/>
              <a:buChar char="•"/>
            </a:pPr>
            <a:r>
              <a:rPr lang="en-US" sz="2800">
                <a:solidFill>
                  <a:schemeClr val="accent3"/>
                </a:solidFill>
                <a:latin typeface="Calibri"/>
                <a:ea typeface="等线"/>
                <a:cs typeface="Calibri"/>
              </a:rPr>
              <a:t>UK guarnatoor often needed, difficult for many students</a:t>
            </a:r>
          </a:p>
          <a:p>
            <a:pPr marL="285750" indent="-285750">
              <a:buFont typeface="Arial"/>
              <a:buChar char="•"/>
            </a:pPr>
            <a:endParaRPr lang="en-US" sz="2800">
              <a:solidFill>
                <a:schemeClr val="accent3"/>
              </a:solidFill>
              <a:latin typeface="Calibri"/>
              <a:ea typeface="等线"/>
              <a:cs typeface="Calibri"/>
            </a:endParaRPr>
          </a:p>
          <a:p>
            <a:pPr marL="285750" indent="-285750">
              <a:buFont typeface="Arial"/>
              <a:buChar char="•"/>
            </a:pPr>
            <a:r>
              <a:rPr lang="en-US" sz="2800">
                <a:solidFill>
                  <a:schemeClr val="accent3"/>
                </a:solidFill>
                <a:latin typeface="Calibri"/>
                <a:ea typeface="等线"/>
                <a:cs typeface="Calibri"/>
              </a:rPr>
              <a:t>City centre locations more expensive. </a:t>
            </a:r>
          </a:p>
        </p:txBody>
      </p:sp>
    </p:spTree>
    <p:extLst>
      <p:ext uri="{BB962C8B-B14F-4D97-AF65-F5344CB8AC3E}">
        <p14:creationId xmlns:p14="http://schemas.microsoft.com/office/powerpoint/2010/main" val="2459417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45841" y="287866"/>
            <a:ext cx="10945216" cy="720080"/>
          </a:xfrm>
        </p:spPr>
        <p:txBody>
          <a:bodyPr>
            <a:normAutofit/>
          </a:bodyPr>
          <a:lstStyle/>
          <a:p>
            <a:r>
              <a:rPr lang="en" altLang="zh-CN" b="1">
                <a:latin typeface="Calibri Light"/>
                <a:cs typeface="Calibri Light"/>
              </a:rPr>
              <a:t>Location</a:t>
            </a:r>
            <a:r>
              <a:rPr lang="zh-CN" altLang="en-US" b="1">
                <a:latin typeface="Calibri Light"/>
                <a:cs typeface="Calibri Light"/>
              </a:rPr>
              <a:t> </a:t>
            </a:r>
            <a:r>
              <a:rPr lang="en" altLang="zh-CN" b="1">
                <a:latin typeface="Calibri Light"/>
                <a:cs typeface="Calibri Light"/>
              </a:rPr>
              <a:t> </a:t>
            </a:r>
            <a:endParaRPr lang="en-GB" b="1"/>
          </a:p>
        </p:txBody>
      </p:sp>
      <p:sp>
        <p:nvSpPr>
          <p:cNvPr id="9" name="TextBox 8">
            <a:extLst>
              <a:ext uri="{FF2B5EF4-FFF2-40B4-BE49-F238E27FC236}">
                <a16:creationId xmlns:a16="http://schemas.microsoft.com/office/drawing/2014/main" id="{E5A791C8-02C6-4E99-8061-09BADEBA78C6}"/>
              </a:ext>
            </a:extLst>
          </p:cNvPr>
          <p:cNvSpPr txBox="1"/>
          <p:nvPr/>
        </p:nvSpPr>
        <p:spPr>
          <a:xfrm>
            <a:off x="5882" y="1121129"/>
            <a:ext cx="5210920" cy="50353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cs typeface="Calibri"/>
              </a:rPr>
              <a:t>26% of our sample is travelling for around 10 minutes from their accommodation to the university and are living in flat/house shares.</a:t>
            </a:r>
          </a:p>
          <a:p>
            <a:pPr marL="285750" indent="-285750">
              <a:lnSpc>
                <a:spcPct val="150000"/>
              </a:lnSpc>
              <a:buFont typeface="Arial"/>
              <a:buChar char="•"/>
            </a:pPr>
            <a:r>
              <a:rPr lang="en-US">
                <a:cs typeface="Calibri"/>
              </a:rPr>
              <a:t>When price variable was introduced, data showed that majority of students paid between £100-£150 a week for accommodation, lived in a flat/house share and took roughly 10 minutes to travel to university. </a:t>
            </a:r>
          </a:p>
          <a:p>
            <a:pPr marL="285750" indent="-285750">
              <a:lnSpc>
                <a:spcPct val="150000"/>
              </a:lnSpc>
              <a:buFont typeface="Arial"/>
              <a:buChar char="•"/>
            </a:pPr>
            <a:r>
              <a:rPr lang="en-US">
                <a:cs typeface="Calibri"/>
              </a:rPr>
              <a:t>Naturally, as time travelling increased, cost of accommodation decreased (inherent cost analysis?)</a:t>
            </a:r>
          </a:p>
          <a:p>
            <a:pPr marL="285750" indent="-285750">
              <a:lnSpc>
                <a:spcPct val="150000"/>
              </a:lnSpc>
              <a:buFont typeface="Arial"/>
              <a:buChar char="•"/>
            </a:pPr>
            <a:endParaRPr lang="en-US">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72DA73B4-B77A-43F2-9AA3-1C618CA2E7B8}"/>
              </a:ext>
            </a:extLst>
          </p:cNvPr>
          <p:cNvPicPr>
            <a:picLocks noChangeAspect="1"/>
          </p:cNvPicPr>
          <p:nvPr/>
        </p:nvPicPr>
        <p:blipFill>
          <a:blip r:embed="rId3"/>
          <a:stretch>
            <a:fillRect/>
          </a:stretch>
        </p:blipFill>
        <p:spPr>
          <a:xfrm>
            <a:off x="5111376" y="1231109"/>
            <a:ext cx="6986946" cy="4092298"/>
          </a:xfrm>
          <a:prstGeom prst="rect">
            <a:avLst/>
          </a:prstGeom>
        </p:spPr>
      </p:pic>
    </p:spTree>
    <p:extLst>
      <p:ext uri="{BB962C8B-B14F-4D97-AF65-F5344CB8AC3E}">
        <p14:creationId xmlns:p14="http://schemas.microsoft.com/office/powerpoint/2010/main" val="3344346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Location and Safety</a:t>
            </a:r>
          </a:p>
        </p:txBody>
      </p:sp>
      <p:sp>
        <p:nvSpPr>
          <p:cNvPr id="3" name="Content Placeholder 2"/>
          <p:cNvSpPr>
            <a:spLocks noGrp="1"/>
          </p:cNvSpPr>
          <p:nvPr>
            <p:ph sz="half" idx="1"/>
          </p:nvPr>
        </p:nvSpPr>
        <p:spPr>
          <a:xfrm>
            <a:off x="6161649" y="1825625"/>
            <a:ext cx="5866227" cy="4351338"/>
          </a:xfrm>
        </p:spPr>
        <p:txBody>
          <a:bodyPr vert="horz" lIns="91440" tIns="45720" rIns="91440" bIns="45720" rtlCol="0" anchor="t">
            <a:normAutofit/>
          </a:bodyPr>
          <a:lstStyle/>
          <a:p>
            <a:r>
              <a:rPr lang="en-GB"/>
              <a:t>Each correspondent lived in the Strathclyde area</a:t>
            </a:r>
          </a:p>
          <a:p>
            <a:endParaRPr lang="en-GB"/>
          </a:p>
          <a:p>
            <a:r>
              <a:rPr lang="en-GB"/>
              <a:t>50 % completely satisfied with security</a:t>
            </a:r>
          </a:p>
          <a:p>
            <a:endParaRPr lang="en-GB"/>
          </a:p>
          <a:p>
            <a:r>
              <a:rPr lang="en-GB"/>
              <a:t>Some safety and security concerns</a:t>
            </a:r>
          </a:p>
          <a:p>
            <a:endParaRPr lang="en-GB"/>
          </a:p>
          <a:p>
            <a:endParaRPr lang="en-GB"/>
          </a:p>
        </p:txBody>
      </p:sp>
      <p:sp>
        <p:nvSpPr>
          <p:cNvPr id="5" name="Oval Callout 4"/>
          <p:cNvSpPr/>
          <p:nvPr/>
        </p:nvSpPr>
        <p:spPr>
          <a:xfrm>
            <a:off x="584982" y="1825625"/>
            <a:ext cx="5224975" cy="3784209"/>
          </a:xfrm>
          <a:prstGeom prst="wedgeEllipseCallou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a:solidFill>
                  <a:prstClr val="black"/>
                </a:solidFill>
              </a:rPr>
              <a:t>…I feel a little bit unsafe. They provide us with the hall key, flat key and private room key, but for the hall entrance, strangers can easily sneak in if they follow a resident after he/she opens the doors. I once had that experience when a man followed me into the lift, I was scared by that time</a:t>
            </a:r>
            <a:endParaRPr lang="en-GB" sz="2000">
              <a:solidFill>
                <a:prstClr val="black"/>
              </a:solidFill>
            </a:endParaRPr>
          </a:p>
        </p:txBody>
      </p:sp>
    </p:spTree>
    <p:extLst>
      <p:ext uri="{BB962C8B-B14F-4D97-AF65-F5344CB8AC3E}">
        <p14:creationId xmlns:p14="http://schemas.microsoft.com/office/powerpoint/2010/main" val="75159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45841" y="287866"/>
            <a:ext cx="10945216" cy="720080"/>
          </a:xfrm>
        </p:spPr>
        <p:txBody>
          <a:bodyPr>
            <a:normAutofit/>
          </a:bodyPr>
          <a:lstStyle/>
          <a:p>
            <a:r>
              <a:rPr lang="en" altLang="zh-CN" b="1">
                <a:latin typeface="Calibri Light"/>
                <a:cs typeface="Calibri Light"/>
              </a:rPr>
              <a:t>Location</a:t>
            </a:r>
            <a:r>
              <a:rPr lang="zh-CN" altLang="en-US" b="1">
                <a:latin typeface="Calibri Light"/>
                <a:cs typeface="Calibri Light"/>
              </a:rPr>
              <a:t> </a:t>
            </a:r>
            <a:r>
              <a:rPr lang="en-US" altLang="zh-CN" b="1">
                <a:latin typeface="Calibri Light"/>
                <a:cs typeface="Calibri Light"/>
              </a:rPr>
              <a:t>and</a:t>
            </a:r>
            <a:r>
              <a:rPr lang="zh-CN" altLang="en-US" b="1">
                <a:latin typeface="Calibri Light"/>
                <a:cs typeface="Calibri Light"/>
              </a:rPr>
              <a:t> </a:t>
            </a:r>
            <a:r>
              <a:rPr lang="en" altLang="zh-CN" b="1">
                <a:latin typeface="Calibri Light"/>
                <a:cs typeface="Calibri Light"/>
              </a:rPr>
              <a:t>safety </a:t>
            </a:r>
            <a:endParaRPr lang="en-GB" b="1"/>
          </a:p>
        </p:txBody>
      </p:sp>
      <p:sp>
        <p:nvSpPr>
          <p:cNvPr id="56323" name="Rectangle 3"/>
          <p:cNvSpPr>
            <a:spLocks noGrp="1" noChangeArrowheads="1"/>
          </p:cNvSpPr>
          <p:nvPr>
            <p:ph idx="1"/>
          </p:nvPr>
        </p:nvSpPr>
        <p:spPr>
          <a:xfrm>
            <a:off x="185604" y="1303168"/>
            <a:ext cx="3818950" cy="5408106"/>
          </a:xfrm>
        </p:spPr>
        <p:txBody>
          <a:bodyPr vert="horz" lIns="91440" tIns="45720" rIns="91440" bIns="45720" rtlCol="0" anchor="t">
            <a:normAutofit/>
          </a:bodyPr>
          <a:lstStyle/>
          <a:p>
            <a:pPr marL="0" indent="0">
              <a:lnSpc>
                <a:spcPct val="80000"/>
              </a:lnSpc>
              <a:buNone/>
            </a:pPr>
            <a:endParaRPr lang="en-US" altLang="zh-CN">
              <a:ea typeface="等线"/>
            </a:endParaRPr>
          </a:p>
          <a:p>
            <a:pPr marL="0" indent="0">
              <a:lnSpc>
                <a:spcPct val="80000"/>
              </a:lnSpc>
              <a:buNone/>
            </a:pPr>
            <a:endParaRPr lang="en-US" altLang="zh-CN">
              <a:solidFill>
                <a:schemeClr val="accent1"/>
              </a:solidFill>
              <a:ea typeface="等线"/>
            </a:endParaRPr>
          </a:p>
          <a:p>
            <a:pPr>
              <a:lnSpc>
                <a:spcPct val="80000"/>
              </a:lnSpc>
            </a:pPr>
            <a:r>
              <a:rPr lang="en-US" altLang="zh-CN">
                <a:solidFill>
                  <a:schemeClr val="accent1"/>
                </a:solidFill>
                <a:latin typeface="Calibri"/>
                <a:ea typeface="等线"/>
                <a:cs typeface="Calibri"/>
              </a:rPr>
              <a:t>Limited information on location to incoming students.</a:t>
            </a:r>
          </a:p>
          <a:p>
            <a:pPr>
              <a:lnSpc>
                <a:spcPct val="80000"/>
              </a:lnSpc>
            </a:pPr>
            <a:endParaRPr lang="en-US" altLang="zh-CN">
              <a:solidFill>
                <a:schemeClr val="accent1"/>
              </a:solidFill>
              <a:latin typeface="Calibri"/>
              <a:ea typeface="等线"/>
              <a:cs typeface="Calibri"/>
            </a:endParaRPr>
          </a:p>
          <a:p>
            <a:pPr>
              <a:lnSpc>
                <a:spcPct val="80000"/>
              </a:lnSpc>
            </a:pPr>
            <a:r>
              <a:rPr lang="en-US">
                <a:solidFill>
                  <a:schemeClr val="accent1"/>
                </a:solidFill>
                <a:latin typeface="Calibri"/>
                <a:ea typeface="等线"/>
                <a:cs typeface="Calibri"/>
              </a:rPr>
              <a:t>Private 'halls' often chosen due to convenient locations.</a:t>
            </a:r>
          </a:p>
          <a:p>
            <a:pPr>
              <a:lnSpc>
                <a:spcPct val="80000"/>
              </a:lnSpc>
            </a:pPr>
            <a:endParaRPr lang="en-US">
              <a:solidFill>
                <a:schemeClr val="accent1"/>
              </a:solidFill>
              <a:latin typeface="Calibri"/>
              <a:ea typeface="等线"/>
              <a:cs typeface="Calibri"/>
            </a:endParaRPr>
          </a:p>
          <a:p>
            <a:pPr>
              <a:lnSpc>
                <a:spcPct val="80000"/>
              </a:lnSpc>
            </a:pPr>
            <a:r>
              <a:rPr lang="en-US">
                <a:solidFill>
                  <a:schemeClr val="accent1"/>
                </a:solidFill>
                <a:latin typeface="Calibri"/>
                <a:ea typeface="等线"/>
                <a:cs typeface="Calibri"/>
              </a:rPr>
              <a:t>Students aware that some areas are more deprived than others</a:t>
            </a:r>
            <a:r>
              <a:rPr lang="en-US">
                <a:solidFill>
                  <a:schemeClr val="accent1"/>
                </a:solidFill>
                <a:ea typeface="等线"/>
              </a:rPr>
              <a:t>.</a:t>
            </a:r>
            <a:r>
              <a:rPr lang="en-US">
                <a:ea typeface="等线"/>
              </a:rPr>
              <a:t>  </a:t>
            </a:r>
            <a:endParaRPr lang="en-US"/>
          </a:p>
          <a:p>
            <a:pPr>
              <a:lnSpc>
                <a:spcPct val="80000"/>
              </a:lnSpc>
            </a:pPr>
            <a:endParaRPr lang="en-US">
              <a:ea typeface="等线"/>
            </a:endParaRPr>
          </a:p>
          <a:p>
            <a:pPr>
              <a:lnSpc>
                <a:spcPct val="80000"/>
              </a:lnSpc>
            </a:pPr>
            <a:endParaRPr lang="en-US">
              <a:ea typeface="等线"/>
            </a:endParaRPr>
          </a:p>
          <a:p>
            <a:pPr marL="0" indent="0">
              <a:lnSpc>
                <a:spcPct val="80000"/>
              </a:lnSpc>
              <a:buNone/>
            </a:pPr>
            <a:endParaRPr lang="en-US" altLang="zh-CN">
              <a:ea typeface="等线"/>
            </a:endParaRPr>
          </a:p>
          <a:p>
            <a:pPr marL="0" indent="0">
              <a:lnSpc>
                <a:spcPct val="80000"/>
              </a:lnSpc>
              <a:buNone/>
            </a:pPr>
            <a:endParaRPr lang="en-US" altLang="zh-CN">
              <a:ea typeface="等线"/>
            </a:endParaRPr>
          </a:p>
        </p:txBody>
      </p:sp>
      <p:pic>
        <p:nvPicPr>
          <p:cNvPr id="8" name="Graphic 8" descr="Clock">
            <a:extLst>
              <a:ext uri="{FF2B5EF4-FFF2-40B4-BE49-F238E27FC236}">
                <a16:creationId xmlns:a16="http://schemas.microsoft.com/office/drawing/2014/main" id="{8A1CB821-747E-4BFE-AED5-853999CC9E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3779" y="1058694"/>
            <a:ext cx="914400" cy="914400"/>
          </a:xfrm>
          <a:prstGeom prst="rect">
            <a:avLst/>
          </a:prstGeom>
        </p:spPr>
      </p:pic>
      <p:pic>
        <p:nvPicPr>
          <p:cNvPr id="10" name="Graphic 10" descr="Marker">
            <a:extLst>
              <a:ext uri="{FF2B5EF4-FFF2-40B4-BE49-F238E27FC236}">
                <a16:creationId xmlns:a16="http://schemas.microsoft.com/office/drawing/2014/main" id="{B031C5C6-C5CD-40C5-B42C-5E34542866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6673" y="1058693"/>
            <a:ext cx="914400" cy="914400"/>
          </a:xfrm>
          <a:prstGeom prst="rect">
            <a:avLst/>
          </a:prstGeom>
        </p:spPr>
      </p:pic>
      <p:pic>
        <p:nvPicPr>
          <p:cNvPr id="12" name="Graphic 12" descr="Streetlight">
            <a:extLst>
              <a:ext uri="{FF2B5EF4-FFF2-40B4-BE49-F238E27FC236}">
                <a16:creationId xmlns:a16="http://schemas.microsoft.com/office/drawing/2014/main" id="{53C2F657-6362-4DEE-B483-0F75A4A26C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65906" y="1058695"/>
            <a:ext cx="914400" cy="914400"/>
          </a:xfrm>
          <a:prstGeom prst="rect">
            <a:avLst/>
          </a:prstGeom>
        </p:spPr>
      </p:pic>
      <p:sp>
        <p:nvSpPr>
          <p:cNvPr id="14" name="TextBox 13">
            <a:extLst>
              <a:ext uri="{FF2B5EF4-FFF2-40B4-BE49-F238E27FC236}">
                <a16:creationId xmlns:a16="http://schemas.microsoft.com/office/drawing/2014/main" id="{D22DAF2A-0D81-4943-A5D9-6895BBEE719C}"/>
              </a:ext>
            </a:extLst>
          </p:cNvPr>
          <p:cNvSpPr txBox="1"/>
          <p:nvPr/>
        </p:nvSpPr>
        <p:spPr>
          <a:xfrm>
            <a:off x="4173166" y="2341123"/>
            <a:ext cx="3586262" cy="58169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chemeClr val="accent4"/>
                </a:solidFill>
                <a:latin typeface="Calibri"/>
                <a:ea typeface="等线"/>
                <a:cs typeface="Calibri"/>
              </a:rPr>
              <a:t>Safety &gt;&gt; Location</a:t>
            </a:r>
          </a:p>
          <a:p>
            <a:pPr marL="285750" indent="-285750">
              <a:buFont typeface="Arial"/>
              <a:buChar char="•"/>
            </a:pPr>
            <a:endParaRPr lang="en-US" sz="2800">
              <a:solidFill>
                <a:schemeClr val="accent4"/>
              </a:solidFill>
              <a:latin typeface="Calibri"/>
              <a:cs typeface="Calibri"/>
            </a:endParaRPr>
          </a:p>
          <a:p>
            <a:pPr marL="285750" indent="-285750">
              <a:buFont typeface="Arial"/>
              <a:buChar char="•"/>
            </a:pPr>
            <a:r>
              <a:rPr lang="en-US" sz="2800">
                <a:solidFill>
                  <a:schemeClr val="accent4"/>
                </a:solidFill>
                <a:latin typeface="Calibri"/>
                <a:cs typeface="Calibri"/>
              </a:rPr>
              <a:t>High Police presence in city </a:t>
            </a:r>
            <a:r>
              <a:rPr lang="en-US" sz="2800" err="1">
                <a:solidFill>
                  <a:schemeClr val="accent4"/>
                </a:solidFill>
                <a:latin typeface="Calibri"/>
                <a:cs typeface="Calibri"/>
              </a:rPr>
              <a:t>centre</a:t>
            </a:r>
            <a:r>
              <a:rPr lang="en-US" sz="2800">
                <a:solidFill>
                  <a:schemeClr val="accent4"/>
                </a:solidFill>
                <a:latin typeface="Calibri"/>
                <a:cs typeface="Calibri"/>
              </a:rPr>
              <a:t>.</a:t>
            </a:r>
          </a:p>
          <a:p>
            <a:pPr marL="285750" indent="-285750">
              <a:buFont typeface="Arial"/>
              <a:buChar char="•"/>
            </a:pPr>
            <a:endParaRPr lang="en-US" sz="2800">
              <a:solidFill>
                <a:schemeClr val="accent4"/>
              </a:solidFill>
              <a:latin typeface="Calibri"/>
              <a:ea typeface="等线"/>
              <a:cs typeface="Calibri"/>
            </a:endParaRPr>
          </a:p>
          <a:p>
            <a:pPr marL="285750" indent="-285750">
              <a:buFont typeface="Arial"/>
              <a:buChar char="•"/>
            </a:pPr>
            <a:r>
              <a:rPr lang="en-US" sz="2800">
                <a:solidFill>
                  <a:schemeClr val="accent4"/>
                </a:solidFill>
                <a:latin typeface="Calibri"/>
                <a:ea typeface="等线"/>
                <a:cs typeface="Calibri"/>
              </a:rPr>
              <a:t>Students generally felt safe at their accommodation. </a:t>
            </a:r>
          </a:p>
          <a:p>
            <a:pPr marL="285750" indent="-285750">
              <a:buFont typeface="Arial"/>
              <a:buChar char="•"/>
            </a:pPr>
            <a:endParaRPr lang="en-US" sz="2800">
              <a:solidFill>
                <a:srgbClr val="FFC000"/>
              </a:solidFill>
              <a:latin typeface="Calibri"/>
              <a:ea typeface="等线"/>
              <a:cs typeface="Calibri"/>
            </a:endParaRPr>
          </a:p>
          <a:p>
            <a:pPr marL="285750" indent="-285750">
              <a:buFont typeface="Arial"/>
              <a:buChar char="•"/>
            </a:pPr>
            <a:endParaRPr lang="en-US" sz="2800">
              <a:solidFill>
                <a:srgbClr val="FFC000"/>
              </a:solidFill>
              <a:latin typeface="Calibri"/>
              <a:ea typeface="等线"/>
              <a:cs typeface="Calibri"/>
            </a:endParaRPr>
          </a:p>
          <a:p>
            <a:pPr marL="285750" indent="-285750">
              <a:buFont typeface="Arial"/>
              <a:buChar char="•"/>
            </a:pPr>
            <a:endParaRPr lang="en-US" sz="2800">
              <a:solidFill>
                <a:srgbClr val="FFC000"/>
              </a:solidFill>
              <a:latin typeface="Calibri"/>
              <a:ea typeface="等线"/>
              <a:cs typeface="Calibri"/>
            </a:endParaRPr>
          </a:p>
          <a:p>
            <a:pPr marL="457200" indent="-457200">
              <a:buFont typeface="Arial"/>
              <a:buChar char="•"/>
            </a:pPr>
            <a:endParaRPr lang="en-US" sz="2800">
              <a:solidFill>
                <a:srgbClr val="BF9000"/>
              </a:solidFill>
              <a:latin typeface="Calibri"/>
              <a:ea typeface="等线"/>
              <a:cs typeface="Calibri"/>
            </a:endParaRPr>
          </a:p>
          <a:p>
            <a:pPr algn="ctr"/>
            <a:endParaRPr lang="en-US">
              <a:ea typeface="等线"/>
            </a:endParaRPr>
          </a:p>
          <a:p>
            <a:pPr algn="ctr"/>
            <a:endParaRPr lang="en-US">
              <a:ea typeface="等线"/>
            </a:endParaRPr>
          </a:p>
        </p:txBody>
      </p:sp>
      <p:sp>
        <p:nvSpPr>
          <p:cNvPr id="15" name="TextBox 14">
            <a:extLst>
              <a:ext uri="{FF2B5EF4-FFF2-40B4-BE49-F238E27FC236}">
                <a16:creationId xmlns:a16="http://schemas.microsoft.com/office/drawing/2014/main" id="{159EB6F0-75BE-40F1-924A-BF6BC01EC970}"/>
              </a:ext>
            </a:extLst>
          </p:cNvPr>
          <p:cNvSpPr txBox="1"/>
          <p:nvPr/>
        </p:nvSpPr>
        <p:spPr>
          <a:xfrm>
            <a:off x="7983166" y="2389762"/>
            <a:ext cx="3618688"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solidFill>
                  <a:schemeClr val="accent6"/>
                </a:solidFill>
                <a:latin typeface="Calibri"/>
                <a:ea typeface="等线"/>
                <a:cs typeface="Calibri"/>
              </a:rPr>
              <a:t>City </a:t>
            </a:r>
            <a:r>
              <a:rPr lang="en-US" sz="2800" err="1">
                <a:solidFill>
                  <a:schemeClr val="accent6"/>
                </a:solidFill>
                <a:latin typeface="Calibri"/>
                <a:ea typeface="等线"/>
                <a:cs typeface="Calibri"/>
              </a:rPr>
              <a:t>centre</a:t>
            </a:r>
            <a:r>
              <a:rPr lang="en-US" sz="2800">
                <a:solidFill>
                  <a:schemeClr val="accent6"/>
                </a:solidFill>
                <a:latin typeface="Calibri"/>
                <a:ea typeface="等线"/>
                <a:cs typeface="Calibri"/>
              </a:rPr>
              <a:t> was convenient.</a:t>
            </a:r>
          </a:p>
          <a:p>
            <a:pPr marL="285750" indent="-285750">
              <a:buFont typeface="Arial"/>
              <a:buChar char="•"/>
            </a:pPr>
            <a:endParaRPr lang="en-US" sz="2800">
              <a:solidFill>
                <a:schemeClr val="accent6"/>
              </a:solidFill>
              <a:latin typeface="Calibri"/>
              <a:ea typeface="等线"/>
              <a:cs typeface="Calibri"/>
            </a:endParaRPr>
          </a:p>
          <a:p>
            <a:pPr marL="285750" indent="-285750">
              <a:buFont typeface="Arial"/>
              <a:buChar char="•"/>
            </a:pPr>
            <a:r>
              <a:rPr lang="en-US" sz="2800">
                <a:solidFill>
                  <a:schemeClr val="accent6"/>
                </a:solidFill>
                <a:latin typeface="Calibri"/>
                <a:ea typeface="等线"/>
                <a:cs typeface="Calibri"/>
              </a:rPr>
              <a:t>Less time / money spent commuting to and from university. </a:t>
            </a:r>
          </a:p>
          <a:p>
            <a:pPr marL="285750" indent="-285750">
              <a:buFont typeface="Arial"/>
              <a:buChar char="•"/>
            </a:pPr>
            <a:endParaRPr lang="en-US" sz="2800">
              <a:solidFill>
                <a:schemeClr val="accent6"/>
              </a:solidFill>
              <a:latin typeface="Calibri"/>
              <a:ea typeface="等线"/>
              <a:cs typeface="Calibri"/>
            </a:endParaRPr>
          </a:p>
          <a:p>
            <a:pPr marL="285750" indent="-285750">
              <a:buFont typeface="Arial"/>
              <a:buChar char="•"/>
            </a:pPr>
            <a:r>
              <a:rPr lang="en-US" sz="2800">
                <a:solidFill>
                  <a:schemeClr val="accent6"/>
                </a:solidFill>
                <a:latin typeface="Calibri"/>
                <a:ea typeface="等线"/>
                <a:cs typeface="Calibri"/>
              </a:rPr>
              <a:t>Convenience outweighed lower rental costs.</a:t>
            </a:r>
          </a:p>
          <a:p>
            <a:pPr marL="285750" indent="-285750">
              <a:buFont typeface="Arial"/>
              <a:buChar char="•"/>
            </a:pPr>
            <a:endParaRPr lang="en-US" sz="2800">
              <a:latin typeface="Calibri"/>
              <a:ea typeface="等线"/>
              <a:cs typeface="Calibri"/>
            </a:endParaRPr>
          </a:p>
          <a:p>
            <a:pPr marL="285750" indent="-285750">
              <a:buFont typeface="Arial"/>
              <a:buChar char="•"/>
            </a:pPr>
            <a:endParaRPr lang="en-US" sz="2800">
              <a:latin typeface="Calibri"/>
              <a:ea typeface="等线"/>
              <a:cs typeface="Calibri"/>
            </a:endParaRPr>
          </a:p>
        </p:txBody>
      </p:sp>
    </p:spTree>
    <p:extLst>
      <p:ext uri="{BB962C8B-B14F-4D97-AF65-F5344CB8AC3E}">
        <p14:creationId xmlns:p14="http://schemas.microsoft.com/office/powerpoint/2010/main" val="297780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t>Introduction</a:t>
            </a:r>
            <a:endParaRPr lang="en-GB" b="1"/>
          </a:p>
        </p:txBody>
      </p:sp>
      <p:sp>
        <p:nvSpPr>
          <p:cNvPr id="3" name="Rectangle 3">
            <a:extLst>
              <a:ext uri="{FF2B5EF4-FFF2-40B4-BE49-F238E27FC236}">
                <a16:creationId xmlns:a16="http://schemas.microsoft.com/office/drawing/2014/main" id="{A8657301-DC77-4D44-9696-079E490D23EE}"/>
              </a:ext>
            </a:extLst>
          </p:cNvPr>
          <p:cNvSpPr txBox="1">
            <a:spLocks noChangeArrowheads="1"/>
          </p:cNvSpPr>
          <p:nvPr/>
        </p:nvSpPr>
        <p:spPr>
          <a:xfrm>
            <a:off x="410371" y="1629430"/>
            <a:ext cx="6505111" cy="4297531"/>
          </a:xfrm>
          <a:prstGeom prst="rect">
            <a:avLst/>
          </a:prstGeom>
          <a:solidFill>
            <a:schemeClr val="bg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20B0604020202020204" pitchFamily="34" charset="0"/>
              <a:buChar char="Ø"/>
            </a:pPr>
            <a:r>
              <a:rPr lang="en-US" sz="2150">
                <a:cs typeface="Calibri"/>
              </a:rPr>
              <a:t>Decision to set the questionnaire sample size to 100 by </a:t>
            </a:r>
            <a:r>
              <a:rPr lang="en-US" sz="2150" err="1">
                <a:cs typeface="Calibri"/>
              </a:rPr>
              <a:t>utilising</a:t>
            </a:r>
            <a:r>
              <a:rPr lang="en-US" sz="2150">
                <a:cs typeface="Calibri"/>
              </a:rPr>
              <a:t> statistical calculation based on Confidence Intervals.</a:t>
            </a:r>
          </a:p>
          <a:p>
            <a:pPr marL="0" indent="0">
              <a:lnSpc>
                <a:spcPct val="100000"/>
              </a:lnSpc>
              <a:buNone/>
            </a:pPr>
            <a:endParaRPr lang="en-US" sz="2150">
              <a:cs typeface="Calibri"/>
            </a:endParaRPr>
          </a:p>
          <a:p>
            <a:pPr marL="457200" indent="-457200">
              <a:lnSpc>
                <a:spcPct val="100000"/>
              </a:lnSpc>
              <a:buFont typeface="Wingdings" panose="020B0604020202020204" pitchFamily="34" charset="0"/>
              <a:buChar char="Ø"/>
            </a:pPr>
            <a:r>
              <a:rPr lang="en-US" sz="2150">
                <a:solidFill>
                  <a:srgbClr val="000000"/>
                </a:solidFill>
                <a:latin typeface="Calibri"/>
                <a:ea typeface="等线"/>
                <a:cs typeface="Calibri"/>
              </a:rPr>
              <a:t>Two</a:t>
            </a:r>
            <a:r>
              <a:rPr lang="en-US" sz="2150">
                <a:cs typeface="Calibri"/>
              </a:rPr>
              <a:t> sample groups of UK and Non-UK students</a:t>
            </a:r>
          </a:p>
          <a:p>
            <a:pPr marL="0" indent="0">
              <a:lnSpc>
                <a:spcPct val="100000"/>
              </a:lnSpc>
              <a:buNone/>
            </a:pPr>
            <a:endParaRPr lang="en-US" sz="2150">
              <a:cs typeface="Calibri"/>
            </a:endParaRPr>
          </a:p>
          <a:p>
            <a:pPr marL="457200" indent="-457200">
              <a:lnSpc>
                <a:spcPct val="100000"/>
              </a:lnSpc>
              <a:buFont typeface="Wingdings" panose="020B0604020202020204" pitchFamily="34" charset="0"/>
              <a:buChar char="Ø"/>
            </a:pPr>
            <a:r>
              <a:rPr lang="en-US" sz="2150">
                <a:cs typeface="Calibri"/>
              </a:rPr>
              <a:t>Based upon research from the Higher Education Statistics Agency (HESA), it was concluded to target 82 UK Students and 18 Non-UK students</a:t>
            </a:r>
          </a:p>
          <a:p>
            <a:pPr marL="457200" indent="-457200">
              <a:lnSpc>
                <a:spcPct val="100000"/>
              </a:lnSpc>
            </a:pPr>
            <a:endParaRPr lang="en-US" sz="2400">
              <a:solidFill>
                <a:schemeClr val="accent1"/>
              </a:solidFill>
              <a:latin typeface="Calibri"/>
              <a:ea typeface="等线"/>
              <a:cs typeface="Calibri"/>
            </a:endParaRPr>
          </a:p>
          <a:p>
            <a:pPr marL="457200" indent="-457200">
              <a:lnSpc>
                <a:spcPct val="100000"/>
              </a:lnSpc>
            </a:pPr>
            <a:endParaRPr lang="en-US" sz="2000">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p:txBody>
      </p:sp>
      <p:pic>
        <p:nvPicPr>
          <p:cNvPr id="19" name="Picture 19" descr="A close up of a logo&#10;&#10;Description generated with high confidence">
            <a:extLst>
              <a:ext uri="{FF2B5EF4-FFF2-40B4-BE49-F238E27FC236}">
                <a16:creationId xmlns:a16="http://schemas.microsoft.com/office/drawing/2014/main" id="{99633C56-070B-4848-BED8-14AA2D02A35E}"/>
              </a:ext>
            </a:extLst>
          </p:cNvPr>
          <p:cNvPicPr>
            <a:picLocks noGrp="1" noChangeAspect="1"/>
          </p:cNvPicPr>
          <p:nvPr>
            <p:ph idx="1"/>
          </p:nvPr>
        </p:nvPicPr>
        <p:blipFill>
          <a:blip r:embed="rId3"/>
          <a:stretch>
            <a:fillRect/>
          </a:stretch>
        </p:blipFill>
        <p:spPr>
          <a:xfrm>
            <a:off x="7148439" y="1631661"/>
            <a:ext cx="4628430" cy="4614575"/>
          </a:xfrm>
          <a:prstGeom prst="rect">
            <a:avLst/>
          </a:prstGeom>
        </p:spPr>
      </p:pic>
    </p:spTree>
    <p:extLst>
      <p:ext uri="{BB962C8B-B14F-4D97-AF65-F5344CB8AC3E}">
        <p14:creationId xmlns:p14="http://schemas.microsoft.com/office/powerpoint/2010/main" val="2712626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t>Summary</a:t>
            </a:r>
            <a:endParaRPr lang="en-GB" b="1"/>
          </a:p>
        </p:txBody>
      </p:sp>
      <p:sp>
        <p:nvSpPr>
          <p:cNvPr id="56323" name="Rectangle 3"/>
          <p:cNvSpPr>
            <a:spLocks noGrp="1" noChangeArrowheads="1"/>
          </p:cNvSpPr>
          <p:nvPr>
            <p:ph idx="1"/>
          </p:nvPr>
        </p:nvSpPr>
        <p:spPr>
          <a:xfrm>
            <a:off x="801688" y="1407859"/>
            <a:ext cx="10555740" cy="5197101"/>
          </a:xfrm>
        </p:spPr>
        <p:txBody>
          <a:bodyPr vert="horz" lIns="91440" tIns="45720" rIns="91440" bIns="45720" rtlCol="0" anchor="t">
            <a:normAutofit/>
          </a:bodyPr>
          <a:lstStyle/>
          <a:p>
            <a:pPr>
              <a:lnSpc>
                <a:spcPct val="80000"/>
              </a:lnSpc>
            </a:pPr>
            <a:r>
              <a:rPr lang="en-US" altLang="zh-CN">
                <a:cs typeface="Calibri"/>
              </a:rPr>
              <a:t>Each method provided its own perspective on students' experience with private rental housing. </a:t>
            </a:r>
          </a:p>
          <a:p>
            <a:pPr>
              <a:lnSpc>
                <a:spcPct val="80000"/>
              </a:lnSpc>
            </a:pPr>
            <a:endParaRPr lang="en-US" altLang="zh-CN">
              <a:cs typeface="Calibri"/>
            </a:endParaRPr>
          </a:p>
          <a:p>
            <a:pPr>
              <a:lnSpc>
                <a:spcPct val="80000"/>
              </a:lnSpc>
            </a:pPr>
            <a:r>
              <a:rPr lang="en-US" altLang="zh-CN">
                <a:cs typeface="Calibri"/>
              </a:rPr>
              <a:t>Students' staying in private halls generally experienced a greater quality of accommodation but paid more for this.</a:t>
            </a:r>
          </a:p>
          <a:p>
            <a:pPr>
              <a:lnSpc>
                <a:spcPct val="80000"/>
              </a:lnSpc>
            </a:pPr>
            <a:endParaRPr lang="en-US" altLang="zh-CN">
              <a:cs typeface="Calibri"/>
            </a:endParaRPr>
          </a:p>
          <a:p>
            <a:pPr>
              <a:lnSpc>
                <a:spcPct val="80000"/>
              </a:lnSpc>
            </a:pPr>
            <a:r>
              <a:rPr lang="en-US">
                <a:cs typeface="Calibri"/>
              </a:rPr>
              <a:t>Safety was not uniformly </a:t>
            </a:r>
            <a:r>
              <a:rPr lang="en-US" err="1">
                <a:cs typeface="Calibri"/>
              </a:rPr>
              <a:t>recognised</a:t>
            </a:r>
            <a:r>
              <a:rPr lang="en-US">
                <a:cs typeface="Calibri"/>
              </a:rPr>
              <a:t> by all three methods but was prevalent in questionnaire and focus group respondents. </a:t>
            </a:r>
          </a:p>
          <a:p>
            <a:pPr>
              <a:lnSpc>
                <a:spcPct val="80000"/>
              </a:lnSpc>
            </a:pPr>
            <a:endParaRPr lang="en-US">
              <a:cs typeface="Calibri"/>
            </a:endParaRPr>
          </a:p>
          <a:p>
            <a:pPr>
              <a:lnSpc>
                <a:spcPct val="80000"/>
              </a:lnSpc>
            </a:pPr>
            <a:r>
              <a:rPr lang="en-US">
                <a:cs typeface="Calibri"/>
              </a:rPr>
              <a:t>Recommendations</a:t>
            </a:r>
          </a:p>
          <a:p>
            <a:pPr>
              <a:lnSpc>
                <a:spcPct val="80000"/>
              </a:lnSpc>
            </a:pPr>
            <a:endParaRPr lang="en-US">
              <a:cs typeface="Calibri"/>
            </a:endParaRPr>
          </a:p>
          <a:p>
            <a:pPr>
              <a:lnSpc>
                <a:spcPct val="80000"/>
              </a:lnSpc>
            </a:pPr>
            <a:endParaRPr lang="en-US">
              <a:cs typeface="Calibri"/>
            </a:endParaRPr>
          </a:p>
          <a:p>
            <a:pPr>
              <a:lnSpc>
                <a:spcPct val="80000"/>
              </a:lnSpc>
            </a:pPr>
            <a:endParaRPr lang="en-US" altLang="zh-CN">
              <a:cs typeface="Calibri"/>
            </a:endParaRPr>
          </a:p>
          <a:p>
            <a:pPr>
              <a:lnSpc>
                <a:spcPct val="80000"/>
              </a:lnSpc>
            </a:pPr>
            <a:endParaRPr lang="en-US">
              <a:cs typeface="Calibri"/>
            </a:endParaRPr>
          </a:p>
          <a:p>
            <a:pPr>
              <a:lnSpc>
                <a:spcPct val="80000"/>
              </a:lnSpc>
            </a:pPr>
            <a:endParaRPr lang="en-US" altLang="zh-CN">
              <a:cs typeface="Calibri"/>
            </a:endParaRPr>
          </a:p>
          <a:p>
            <a:pPr>
              <a:lnSpc>
                <a:spcPct val="80000"/>
              </a:lnSpc>
            </a:pPr>
            <a:endParaRPr lang="en-US" altLang="zh-CN">
              <a:cs typeface="Calibri"/>
            </a:endParaRPr>
          </a:p>
        </p:txBody>
      </p:sp>
    </p:spTree>
    <p:extLst>
      <p:ext uri="{BB962C8B-B14F-4D97-AF65-F5344CB8AC3E}">
        <p14:creationId xmlns:p14="http://schemas.microsoft.com/office/powerpoint/2010/main" val="331274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838200" y="1825625"/>
            <a:ext cx="6367818" cy="4351338"/>
          </a:xfrm>
        </p:spPr>
        <p:txBody>
          <a:bodyPr vert="horz" lIns="91440" tIns="45720" rIns="91440" bIns="45720" rtlCol="0" anchor="t">
            <a:normAutofit lnSpcReduction="10000"/>
          </a:bodyPr>
          <a:lstStyle/>
          <a:p>
            <a:r>
              <a:rPr lang="en-GB"/>
              <a:t>Interviews</a:t>
            </a:r>
          </a:p>
          <a:p>
            <a:endParaRPr lang="en-GB"/>
          </a:p>
          <a:p>
            <a:r>
              <a:rPr lang="en-GB"/>
              <a:t>Private rented accommodations at Strathclyde</a:t>
            </a:r>
          </a:p>
          <a:p>
            <a:pPr marL="0" indent="0">
              <a:buNone/>
            </a:pPr>
            <a:endParaRPr lang="en-GB">
              <a:cs typeface="Calibri"/>
            </a:endParaRPr>
          </a:p>
          <a:p>
            <a:r>
              <a:rPr lang="en-GB"/>
              <a:t>Aspects Considered:</a:t>
            </a:r>
            <a:endParaRPr lang="en-GB">
              <a:cs typeface="Calibri"/>
            </a:endParaRPr>
          </a:p>
          <a:p>
            <a:pPr lvl="1"/>
            <a:r>
              <a:rPr lang="en-GB"/>
              <a:t>Landlords</a:t>
            </a:r>
          </a:p>
          <a:p>
            <a:pPr lvl="1"/>
            <a:r>
              <a:rPr lang="en-GB"/>
              <a:t>Quality of Facilities</a:t>
            </a:r>
          </a:p>
          <a:p>
            <a:pPr lvl="1"/>
            <a:r>
              <a:rPr lang="en-GB"/>
              <a:t>Safety and Security</a:t>
            </a:r>
          </a:p>
          <a:p>
            <a:pPr lvl="1"/>
            <a:r>
              <a:rPr lang="en-GB"/>
              <a:t>Social Situation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977379" cy="3932190"/>
          </a:xfrm>
          <a:prstGeom prst="rect">
            <a:avLst/>
          </a:prstGeom>
        </p:spPr>
      </p:pic>
    </p:spTree>
    <p:extLst>
      <p:ext uri="{BB962C8B-B14F-4D97-AF65-F5344CB8AC3E}">
        <p14:creationId xmlns:p14="http://schemas.microsoft.com/office/powerpoint/2010/main" val="230673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normAutofit/>
          </a:bodyPr>
          <a:lstStyle/>
          <a:p>
            <a:r>
              <a:rPr lang="en-US" altLang="zh-CN" b="1"/>
              <a:t>Introduction</a:t>
            </a:r>
            <a:endParaRPr lang="en-GB" b="1"/>
          </a:p>
        </p:txBody>
      </p:sp>
      <p:sp>
        <p:nvSpPr>
          <p:cNvPr id="27" name="îṣľidè">
            <a:extLst>
              <a:ext uri="{FF2B5EF4-FFF2-40B4-BE49-F238E27FC236}">
                <a16:creationId xmlns:a16="http://schemas.microsoft.com/office/drawing/2014/main" id="{52078E74-9011-814A-A79C-B6864D62D884}"/>
              </a:ext>
            </a:extLst>
          </p:cNvPr>
          <p:cNvSpPr txBox="1"/>
          <p:nvPr/>
        </p:nvSpPr>
        <p:spPr bwMode="auto">
          <a:xfrm>
            <a:off x="2569277" y="5671273"/>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r" defTabSz="914377" rtl="0" eaLnBrk="1" fontAlgn="auto" latinLnBrk="0" hangingPunct="1">
              <a:spcBef>
                <a:spcPct val="0"/>
              </a:spcBef>
              <a:spcAft>
                <a:spcPts val="0"/>
              </a:spcAft>
              <a:buClrTx/>
              <a:buSzTx/>
              <a:buFontTx/>
              <a:buNone/>
              <a:tabLst/>
              <a:defRPr/>
            </a:pPr>
            <a:r>
              <a:rPr lang="en-US" altLang="zh-CN" sz="2000" b="1">
                <a:solidFill>
                  <a:schemeClr val="accent1">
                    <a:lumMod val="75000"/>
                  </a:schemeClr>
                </a:solidFill>
              </a:rPr>
              <a:t>Focus</a:t>
            </a:r>
            <a:r>
              <a:rPr kumimoji="0" lang="zh-CN" altLang="en-US" sz="2000" b="1" i="0" u="none" strike="noStrike" kern="1200" cap="none" spc="0" normalizeH="0" baseline="0" noProof="0">
                <a:ln>
                  <a:noFill/>
                </a:ln>
                <a:solidFill>
                  <a:schemeClr val="accent1">
                    <a:lumMod val="75000"/>
                  </a:schemeClr>
                </a:solidFill>
                <a:effectLst/>
                <a:uLnTx/>
                <a:uFillTx/>
              </a:rPr>
              <a:t> </a:t>
            </a:r>
            <a:r>
              <a:rPr kumimoji="0" lang="en-US" altLang="zh-CN" sz="2000" b="1" i="0" u="none" strike="noStrike" kern="1200" cap="none" spc="0" normalizeH="0" baseline="0" noProof="0">
                <a:ln>
                  <a:noFill/>
                </a:ln>
                <a:solidFill>
                  <a:schemeClr val="accent1">
                    <a:lumMod val="75000"/>
                  </a:schemeClr>
                </a:solidFill>
                <a:effectLst/>
                <a:uLnTx/>
                <a:uFillTx/>
              </a:rPr>
              <a:t>Group</a:t>
            </a:r>
            <a:endParaRPr kumimoji="0" lang="zh-CN" altLang="en-US" sz="2000" b="1" i="0" u="none" strike="noStrike" kern="1200" cap="none" spc="0" normalizeH="0" baseline="0" noProof="0">
              <a:ln>
                <a:noFill/>
              </a:ln>
              <a:solidFill>
                <a:schemeClr val="accent1">
                  <a:lumMod val="75000"/>
                </a:schemeClr>
              </a:solidFill>
              <a:effectLst/>
              <a:uLnTx/>
              <a:uFillTx/>
            </a:endParaRPr>
          </a:p>
        </p:txBody>
      </p:sp>
      <p:sp>
        <p:nvSpPr>
          <p:cNvPr id="28" name="îṣľidè">
            <a:extLst>
              <a:ext uri="{FF2B5EF4-FFF2-40B4-BE49-F238E27FC236}">
                <a16:creationId xmlns:a16="http://schemas.microsoft.com/office/drawing/2014/main" id="{38290219-CE18-DB40-A0B4-7E4F8886F51D}"/>
              </a:ext>
            </a:extLst>
          </p:cNvPr>
          <p:cNvSpPr txBox="1"/>
          <p:nvPr/>
        </p:nvSpPr>
        <p:spPr bwMode="auto">
          <a:xfrm>
            <a:off x="5727719" y="1491973"/>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lvl="0" defTabSz="914377">
              <a:spcBef>
                <a:spcPct val="0"/>
              </a:spcBef>
              <a:defRPr/>
            </a:pPr>
            <a:r>
              <a:rPr lang="en-US" altLang="zh-CN" sz="2000" b="1">
                <a:solidFill>
                  <a:schemeClr val="accent1">
                    <a:lumMod val="75000"/>
                  </a:schemeClr>
                </a:solidFill>
              </a:rPr>
              <a:t>Method</a:t>
            </a:r>
            <a:r>
              <a:rPr lang="zh-CN" altLang="en-US" sz="2000" b="1">
                <a:solidFill>
                  <a:schemeClr val="accent1">
                    <a:lumMod val="75000"/>
                  </a:schemeClr>
                </a:solidFill>
              </a:rPr>
              <a:t> </a:t>
            </a:r>
            <a:endParaRPr kumimoji="0" lang="zh-CN" altLang="en-US" sz="2000" b="1" i="0" u="none" strike="noStrike" kern="1200" cap="none" spc="0" normalizeH="0" baseline="0" noProof="0">
              <a:ln>
                <a:noFill/>
              </a:ln>
              <a:solidFill>
                <a:schemeClr val="accent1">
                  <a:lumMod val="75000"/>
                </a:schemeClr>
              </a:solidFill>
              <a:effectLst/>
              <a:uLnTx/>
              <a:uFillTx/>
            </a:endParaRPr>
          </a:p>
        </p:txBody>
      </p:sp>
      <p:pic>
        <p:nvPicPr>
          <p:cNvPr id="3" name="Picture 3" descr="A picture containing map&#10;&#10;Description generated with high confidence">
            <a:extLst>
              <a:ext uri="{FF2B5EF4-FFF2-40B4-BE49-F238E27FC236}">
                <a16:creationId xmlns:a16="http://schemas.microsoft.com/office/drawing/2014/main" id="{59FB6344-C2E4-413D-B2E1-AC68D8101A8F}"/>
              </a:ext>
            </a:extLst>
          </p:cNvPr>
          <p:cNvPicPr>
            <a:picLocks noChangeAspect="1"/>
          </p:cNvPicPr>
          <p:nvPr/>
        </p:nvPicPr>
        <p:blipFill>
          <a:blip r:embed="rId4"/>
          <a:stretch>
            <a:fillRect/>
          </a:stretch>
        </p:blipFill>
        <p:spPr>
          <a:xfrm>
            <a:off x="7627257" y="347285"/>
            <a:ext cx="4073676" cy="2292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7" name="1a1d10c6-b8c2-4715-a5d8-5340a86b7de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E069648-DF32-CD4A-8AE2-D1A8BE30B320}"/>
              </a:ext>
            </a:extLst>
          </p:cNvPr>
          <p:cNvGrpSpPr>
            <a:grpSpLocks noChangeAspect="1"/>
          </p:cNvGrpSpPr>
          <p:nvPr>
            <p:custDataLst>
              <p:tags r:id="rId1"/>
            </p:custDataLst>
          </p:nvPr>
        </p:nvGrpSpPr>
        <p:grpSpPr>
          <a:xfrm>
            <a:off x="986589" y="1255469"/>
            <a:ext cx="10329411" cy="4928901"/>
            <a:chOff x="986589" y="1255469"/>
            <a:chExt cx="10329411" cy="4928901"/>
          </a:xfrm>
        </p:grpSpPr>
        <p:sp>
          <p:nvSpPr>
            <p:cNvPr id="8" name="iṣļíḋè">
              <a:extLst>
                <a:ext uri="{FF2B5EF4-FFF2-40B4-BE49-F238E27FC236}">
                  <a16:creationId xmlns:a16="http://schemas.microsoft.com/office/drawing/2014/main" id="{0732F7E9-76BD-814E-A99B-71A3547C5C71}"/>
                </a:ext>
              </a:extLst>
            </p:cNvPr>
            <p:cNvSpPr/>
            <p:nvPr/>
          </p:nvSpPr>
          <p:spPr>
            <a:xfrm>
              <a:off x="5392775" y="1255469"/>
              <a:ext cx="60959" cy="4801823"/>
            </a:xfrm>
            <a:prstGeom prst="rect">
              <a:avLst/>
            </a:prstGeom>
            <a:solidFill>
              <a:schemeClr val="bg2">
                <a:lumMod val="100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şḷíḋe">
              <a:extLst>
                <a:ext uri="{FF2B5EF4-FFF2-40B4-BE49-F238E27FC236}">
                  <a16:creationId xmlns:a16="http://schemas.microsoft.com/office/drawing/2014/main" id="{3D3639E8-C246-894D-BA44-FC4A48CA5CCA}"/>
                </a:ext>
              </a:extLst>
            </p:cNvPr>
            <p:cNvSpPr/>
            <p:nvPr/>
          </p:nvSpPr>
          <p:spPr>
            <a:xfrm rot="16200000">
              <a:off x="3940365" y="3546055"/>
              <a:ext cx="1189683" cy="1168717"/>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ŝ1iḍe">
              <a:extLst>
                <a:ext uri="{FF2B5EF4-FFF2-40B4-BE49-F238E27FC236}">
                  <a16:creationId xmlns:a16="http://schemas.microsoft.com/office/drawing/2014/main" id="{FAE42575-150A-5C47-A894-A5544FE53DD9}"/>
                </a:ext>
              </a:extLst>
            </p:cNvPr>
            <p:cNvSpPr/>
            <p:nvPr/>
          </p:nvSpPr>
          <p:spPr>
            <a:xfrm rot="16200000">
              <a:off x="4047561" y="3639545"/>
              <a:ext cx="997360" cy="979782"/>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ṩľiďê" title="kkhtT0K8BAKq4uCbn3GvMhSbXNTtWPWuwSBxvkeueEEwN">
              <a:extLst>
                <a:ext uri="{FF2B5EF4-FFF2-40B4-BE49-F238E27FC236}">
                  <a16:creationId xmlns:a16="http://schemas.microsoft.com/office/drawing/2014/main" id="{0072F59A-FB5B-2C41-9A50-228E1B895CE2}"/>
                </a:ext>
              </a:extLst>
            </p:cNvPr>
            <p:cNvSpPr/>
            <p:nvPr/>
          </p:nvSpPr>
          <p:spPr bwMode="auto">
            <a:xfrm rot="10800000" flipV="1">
              <a:off x="4279629" y="3934048"/>
              <a:ext cx="482637" cy="32934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w="9525">
              <a:noFill/>
              <a:round/>
              <a:headEnd/>
              <a:tailEnd/>
            </a:ln>
          </p:spPr>
          <p:txBody>
            <a:bodyPr anchor="ctr"/>
            <a:lstStyle/>
            <a:p>
              <a:pPr algn="ctr"/>
              <a:endParaRPr/>
            </a:p>
          </p:txBody>
        </p:sp>
        <p:sp>
          <p:nvSpPr>
            <p:cNvPr id="12" name="ïşľíḓe">
              <a:extLst>
                <a:ext uri="{FF2B5EF4-FFF2-40B4-BE49-F238E27FC236}">
                  <a16:creationId xmlns:a16="http://schemas.microsoft.com/office/drawing/2014/main" id="{720D9AF1-4F48-0A43-A6F7-E9E05F017D8E}"/>
                </a:ext>
              </a:extLst>
            </p:cNvPr>
            <p:cNvSpPr/>
            <p:nvPr/>
          </p:nvSpPr>
          <p:spPr>
            <a:xfrm rot="16200000">
              <a:off x="3895959" y="1467049"/>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ïsliḑè">
              <a:extLst>
                <a:ext uri="{FF2B5EF4-FFF2-40B4-BE49-F238E27FC236}">
                  <a16:creationId xmlns:a16="http://schemas.microsoft.com/office/drawing/2014/main" id="{462C45EC-77A2-3949-B1D7-F2E0FE053F4B}"/>
                </a:ext>
              </a:extLst>
            </p:cNvPr>
            <p:cNvSpPr/>
            <p:nvPr/>
          </p:nvSpPr>
          <p:spPr>
            <a:xfrm rot="16200000">
              <a:off x="4007191" y="1564059"/>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ïṥlîḍê">
              <a:extLst>
                <a:ext uri="{FF2B5EF4-FFF2-40B4-BE49-F238E27FC236}">
                  <a16:creationId xmlns:a16="http://schemas.microsoft.com/office/drawing/2014/main" id="{5AF11F15-1D11-5940-B001-25DD8F1EA4E7}"/>
                </a:ext>
              </a:extLst>
            </p:cNvPr>
            <p:cNvSpPr/>
            <p:nvPr/>
          </p:nvSpPr>
          <p:spPr bwMode="auto">
            <a:xfrm>
              <a:off x="4248513" y="1792664"/>
              <a:ext cx="579957" cy="57919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9525">
              <a:noFill/>
              <a:round/>
              <a:headEnd/>
              <a:tailEnd/>
            </a:ln>
          </p:spPr>
          <p:txBody>
            <a:bodyPr anchor="ctr"/>
            <a:lstStyle/>
            <a:p>
              <a:pPr algn="ctr"/>
              <a:endParaRPr/>
            </a:p>
          </p:txBody>
        </p:sp>
        <p:sp>
          <p:nvSpPr>
            <p:cNvPr id="15" name="íšliḋê">
              <a:extLst>
                <a:ext uri="{FF2B5EF4-FFF2-40B4-BE49-F238E27FC236}">
                  <a16:creationId xmlns:a16="http://schemas.microsoft.com/office/drawing/2014/main" id="{394B938B-3C3A-1743-8D03-07A4A57D82D1}"/>
                </a:ext>
              </a:extLst>
            </p:cNvPr>
            <p:cNvSpPr/>
            <p:nvPr/>
          </p:nvSpPr>
          <p:spPr>
            <a:xfrm rot="16200000">
              <a:off x="5662228" y="2484294"/>
              <a:ext cx="1753838" cy="1722930"/>
            </a:xfrm>
            <a:prstGeom prst="round2DiagRect">
              <a:avLst>
                <a:gd name="adj1" fmla="val 50000"/>
                <a:gd name="adj2" fmla="val 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íṣḻiḍe">
              <a:extLst>
                <a:ext uri="{FF2B5EF4-FFF2-40B4-BE49-F238E27FC236}">
                  <a16:creationId xmlns:a16="http://schemas.microsoft.com/office/drawing/2014/main" id="{D2DB071F-B22F-2C44-813F-BB163849A490}"/>
                </a:ext>
              </a:extLst>
            </p:cNvPr>
            <p:cNvSpPr/>
            <p:nvPr/>
          </p:nvSpPr>
          <p:spPr>
            <a:xfrm rot="16200000">
              <a:off x="5820256" y="2622116"/>
              <a:ext cx="1470315" cy="144440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şļïḑè">
              <a:extLst>
                <a:ext uri="{FF2B5EF4-FFF2-40B4-BE49-F238E27FC236}">
                  <a16:creationId xmlns:a16="http://schemas.microsoft.com/office/drawing/2014/main" id="{17FF5FDC-C3BB-B743-A332-C292F98CA577}"/>
                </a:ext>
              </a:extLst>
            </p:cNvPr>
            <p:cNvSpPr/>
            <p:nvPr/>
          </p:nvSpPr>
          <p:spPr bwMode="auto">
            <a:xfrm flipH="1">
              <a:off x="6109670" y="3023601"/>
              <a:ext cx="844608" cy="609499"/>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w="9525">
              <a:noFill/>
              <a:round/>
              <a:headEnd/>
              <a:tailEnd/>
            </a:ln>
          </p:spPr>
          <p:txBody>
            <a:bodyPr anchor="ctr"/>
            <a:lstStyle/>
            <a:p>
              <a:pPr algn="ctr"/>
              <a:endParaRPr/>
            </a:p>
          </p:txBody>
        </p:sp>
        <p:sp>
          <p:nvSpPr>
            <p:cNvPr id="18" name="iṣlîḍe">
              <a:extLst>
                <a:ext uri="{FF2B5EF4-FFF2-40B4-BE49-F238E27FC236}">
                  <a16:creationId xmlns:a16="http://schemas.microsoft.com/office/drawing/2014/main" id="{6F728165-8930-A041-850A-59E1762A4126}"/>
                </a:ext>
              </a:extLst>
            </p:cNvPr>
            <p:cNvSpPr/>
            <p:nvPr/>
          </p:nvSpPr>
          <p:spPr>
            <a:xfrm rot="16200000">
              <a:off x="5864598" y="4786885"/>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ïş1ïḋê">
              <a:extLst>
                <a:ext uri="{FF2B5EF4-FFF2-40B4-BE49-F238E27FC236}">
                  <a16:creationId xmlns:a16="http://schemas.microsoft.com/office/drawing/2014/main" id="{20F1C5CD-ADCE-1647-B1F0-3A55F9079D69}"/>
                </a:ext>
              </a:extLst>
            </p:cNvPr>
            <p:cNvSpPr/>
            <p:nvPr/>
          </p:nvSpPr>
          <p:spPr>
            <a:xfrm rot="16200000">
              <a:off x="5975830" y="4883895"/>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ïṩ1îďe" title="smoIsAGNiL1wVmNStG0iI9ORzSWKpg0C50ZvwTSBtNDHU">
              <a:extLst>
                <a:ext uri="{FF2B5EF4-FFF2-40B4-BE49-F238E27FC236}">
                  <a16:creationId xmlns:a16="http://schemas.microsoft.com/office/drawing/2014/main" id="{973257DE-CFAD-EA4F-A238-621526ABDBD9}"/>
                </a:ext>
              </a:extLst>
            </p:cNvPr>
            <p:cNvSpPr/>
            <p:nvPr/>
          </p:nvSpPr>
          <p:spPr bwMode="auto">
            <a:xfrm>
              <a:off x="6210632" y="5181817"/>
              <a:ext cx="587920" cy="413134"/>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w="9525">
              <a:noFill/>
              <a:round/>
              <a:headEnd/>
              <a:tailEnd/>
            </a:ln>
          </p:spPr>
          <p:txBody>
            <a:bodyPr anchor="ctr"/>
            <a:lstStyle/>
            <a:p>
              <a:pPr algn="ctr"/>
              <a:endParaRPr/>
            </a:p>
          </p:txBody>
        </p:sp>
        <p:sp>
          <p:nvSpPr>
            <p:cNvPr id="21" name="îṧļíde">
              <a:extLst>
                <a:ext uri="{FF2B5EF4-FFF2-40B4-BE49-F238E27FC236}">
                  <a16:creationId xmlns:a16="http://schemas.microsoft.com/office/drawing/2014/main" id="{1A051DCF-CC24-6D4C-899B-A114AEC883AE}"/>
                </a:ext>
              </a:extLst>
            </p:cNvPr>
            <p:cNvSpPr/>
            <p:nvPr/>
          </p:nvSpPr>
          <p:spPr bwMode="auto">
            <a:xfrm>
              <a:off x="7624560" y="3407547"/>
              <a:ext cx="3691440" cy="131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40000"/>
                </a:lnSpc>
                <a:spcBef>
                  <a:spcPct val="0"/>
                </a:spcBef>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A cognitive map is a type of mental representation</a:t>
              </a:r>
            </a:p>
            <a:p>
              <a:pPr marL="171450" indent="-171450">
                <a:lnSpc>
                  <a:spcPct val="140000"/>
                </a:lnSpc>
                <a:spcBef>
                  <a:spcPct val="0"/>
                </a:spcBef>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Introduced by Edward Tolman in 1948</a:t>
              </a:r>
            </a:p>
            <a:p>
              <a:pPr marL="171450" indent="-171450">
                <a:lnSpc>
                  <a:spcPct val="140000"/>
                </a:lnSpc>
                <a:spcBef>
                  <a:spcPct val="0"/>
                </a:spcBef>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Widely used</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in the field of operations research</a:t>
              </a:r>
            </a:p>
          </p:txBody>
        </p:sp>
        <p:sp>
          <p:nvSpPr>
            <p:cNvPr id="22" name="išḷiḋé">
              <a:extLst>
                <a:ext uri="{FF2B5EF4-FFF2-40B4-BE49-F238E27FC236}">
                  <a16:creationId xmlns:a16="http://schemas.microsoft.com/office/drawing/2014/main" id="{2802DB04-D446-924C-AB58-6635E7FFD551}"/>
                </a:ext>
              </a:extLst>
            </p:cNvPr>
            <p:cNvSpPr txBox="1"/>
            <p:nvPr/>
          </p:nvSpPr>
          <p:spPr bwMode="auto">
            <a:xfrm>
              <a:off x="7624560" y="2894450"/>
              <a:ext cx="3691440"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lvl="0" defTabSz="914377">
                <a:spcBef>
                  <a:spcPct val="0"/>
                </a:spcBef>
                <a:defRPr/>
              </a:pPr>
              <a:r>
                <a:rPr lang="en-US" altLang="zh-CN" sz="2000" b="1" dirty="0"/>
                <a:t>Cognitive map</a:t>
              </a:r>
              <a:r>
                <a:rPr kumimoji="0" lang="zh-CN" altLang="en-US" sz="2000" b="1" i="0" u="none" strike="noStrike" kern="1200" cap="none" spc="0" normalizeH="0" baseline="0" noProof="0" dirty="0">
                  <a:ln>
                    <a:noFill/>
                  </a:ln>
                  <a:effectLst/>
                  <a:uLnTx/>
                  <a:uFillTx/>
                </a:rPr>
                <a:t> </a:t>
              </a:r>
            </a:p>
          </p:txBody>
        </p:sp>
        <p:sp>
          <p:nvSpPr>
            <p:cNvPr id="23" name="îsḻiḑê">
              <a:extLst>
                <a:ext uri="{FF2B5EF4-FFF2-40B4-BE49-F238E27FC236}">
                  <a16:creationId xmlns:a16="http://schemas.microsoft.com/office/drawing/2014/main" id="{0645B4D7-3BA1-6D47-AC3B-544711FC8BD5}"/>
                </a:ext>
              </a:extLst>
            </p:cNvPr>
            <p:cNvSpPr/>
            <p:nvPr/>
          </p:nvSpPr>
          <p:spPr bwMode="auto">
            <a:xfrm>
              <a:off x="986589" y="1969267"/>
              <a:ext cx="3008623" cy="14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useful to obtain detailed information and a broad range of information </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save time and money </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offer the opportunity to seek clarification</a:t>
              </a:r>
            </a:p>
          </p:txBody>
        </p:sp>
        <p:sp>
          <p:nvSpPr>
            <p:cNvPr id="24" name="îṣľidè">
              <a:extLst>
                <a:ext uri="{FF2B5EF4-FFF2-40B4-BE49-F238E27FC236}">
                  <a16:creationId xmlns:a16="http://schemas.microsoft.com/office/drawing/2014/main" id="{C2B767D9-6F81-9C46-BB01-A95077E33226}"/>
                </a:ext>
              </a:extLst>
            </p:cNvPr>
            <p:cNvSpPr txBox="1"/>
            <p:nvPr/>
          </p:nvSpPr>
          <p:spPr bwMode="auto">
            <a:xfrm>
              <a:off x="1192811" y="1456171"/>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lang="en-US" altLang="zh-CN" sz="2000" b="1" dirty="0">
                  <a:solidFill>
                    <a:srgbClr val="000000"/>
                  </a:solidFill>
                </a:rPr>
                <a:t>Advantage</a:t>
              </a:r>
              <a:r>
                <a:rPr lang="zh-CN" altLang="en-US" sz="2000" b="1" dirty="0">
                  <a:solidFill>
                    <a:srgbClr val="000000"/>
                  </a:solidFill>
                </a:rPr>
                <a:t> </a:t>
              </a:r>
              <a:endParaRPr kumimoji="0" lang="zh-CN" altLang="en-US" sz="2000" b="1" i="0" u="none" strike="noStrike" kern="1200" cap="none" spc="0" normalizeH="0" baseline="0" noProof="0" dirty="0">
                <a:ln>
                  <a:noFill/>
                </a:ln>
                <a:solidFill>
                  <a:srgbClr val="000000"/>
                </a:solidFill>
                <a:effectLst/>
                <a:uLnTx/>
                <a:uFillTx/>
              </a:endParaRPr>
            </a:p>
          </p:txBody>
        </p:sp>
        <p:sp>
          <p:nvSpPr>
            <p:cNvPr id="25" name="ïṥľiḋê">
              <a:extLst>
                <a:ext uri="{FF2B5EF4-FFF2-40B4-BE49-F238E27FC236}">
                  <a16:creationId xmlns:a16="http://schemas.microsoft.com/office/drawing/2014/main" id="{AB661311-75D1-0A4F-A121-7A439777FA81}"/>
                </a:ext>
              </a:extLst>
            </p:cNvPr>
            <p:cNvSpPr/>
            <p:nvPr/>
          </p:nvSpPr>
          <p:spPr bwMode="auto">
            <a:xfrm>
              <a:off x="986589" y="4026304"/>
              <a:ext cx="2920247" cy="164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distract from the main focus</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hard to control, manage and analyze</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difficult to encourage a range of people to participate</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participants may feel under pressure</a:t>
              </a:r>
            </a:p>
            <a:p>
              <a:pPr marL="171450" indent="-171450">
                <a:lnSpc>
                  <a:spcPct val="160000"/>
                </a:lnSpc>
                <a:buFont typeface="Arial" panose="020B0604020202020204" pitchFamily="34" charset="0"/>
                <a:buChar char="•"/>
              </a:pPr>
              <a:r>
                <a:rPr lang="en-US" altLang="zh-CN" sz="1100" dirty="0">
                  <a:latin typeface="Arial" panose="020B0604020202020204" pitchFamily="34" charset="0"/>
                  <a:cs typeface="Arial" panose="020B0604020202020204" pitchFamily="34" charset="0"/>
                </a:rPr>
                <a:t>may not be representative of non-users</a:t>
              </a:r>
              <a:endParaRPr lang="en-US" altLang="zh-CN" sz="1050" dirty="0">
                <a:latin typeface="Arial" panose="020B0604020202020204" pitchFamily="34" charset="0"/>
                <a:cs typeface="Arial" panose="020B0604020202020204" pitchFamily="34" charset="0"/>
              </a:endParaRPr>
            </a:p>
          </p:txBody>
        </p:sp>
        <p:sp>
          <p:nvSpPr>
            <p:cNvPr id="26" name="iś1íḋê">
              <a:extLst>
                <a:ext uri="{FF2B5EF4-FFF2-40B4-BE49-F238E27FC236}">
                  <a16:creationId xmlns:a16="http://schemas.microsoft.com/office/drawing/2014/main" id="{3782B65D-0FF6-414A-962A-3551FB1CDB08}"/>
                </a:ext>
              </a:extLst>
            </p:cNvPr>
            <p:cNvSpPr txBox="1"/>
            <p:nvPr/>
          </p:nvSpPr>
          <p:spPr bwMode="auto">
            <a:xfrm>
              <a:off x="1192811" y="3513208"/>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lang="en-US" altLang="zh-CN" sz="2000" b="1" dirty="0">
                  <a:solidFill>
                    <a:srgbClr val="000000"/>
                  </a:solidFill>
                </a:rPr>
                <a:t>Disadvantage</a:t>
              </a:r>
              <a:r>
                <a:rPr lang="zh-CN" altLang="en-US" sz="2000" b="1" dirty="0">
                  <a:solidFill>
                    <a:srgbClr val="000000"/>
                  </a:solidFill>
                </a:rPr>
                <a:t> </a:t>
              </a:r>
              <a:endParaRPr kumimoji="0" lang="zh-CN" altLang="en-US" sz="2000" b="1" i="0" u="none" strike="noStrike" kern="1200" cap="none" spc="0" normalizeH="0" baseline="0" noProof="0" dirty="0">
                <a:ln>
                  <a:noFill/>
                </a:ln>
                <a:solidFill>
                  <a:srgbClr val="000000"/>
                </a:solidFill>
                <a:effectLst/>
                <a:uLnTx/>
                <a:uFillTx/>
              </a:endParaRPr>
            </a:p>
          </p:txBody>
        </p:sp>
        <p:sp>
          <p:nvSpPr>
            <p:cNvPr id="29" name="îṥļiḑé">
              <a:extLst>
                <a:ext uri="{FF2B5EF4-FFF2-40B4-BE49-F238E27FC236}">
                  <a16:creationId xmlns:a16="http://schemas.microsoft.com/office/drawing/2014/main" id="{76A783BD-ACC0-A445-86D9-E71A81C808AE}"/>
                </a:ext>
              </a:extLst>
            </p:cNvPr>
            <p:cNvSpPr/>
            <p:nvPr/>
          </p:nvSpPr>
          <p:spPr bwMode="auto">
            <a:xfrm>
              <a:off x="7251053" y="5285254"/>
              <a:ext cx="2570197" cy="89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171450" indent="-171450">
                <a:lnSpc>
                  <a:spcPct val="160000"/>
                </a:lnSpc>
                <a:buFont typeface="Arial" panose="020B0604020202020204" pitchFamily="34" charset="0"/>
                <a:buChar char="•"/>
              </a:pPr>
              <a:r>
                <a:rPr lang="en-US" altLang="zh-CN" sz="1100" dirty="0"/>
                <a:t>4</a:t>
              </a:r>
              <a:r>
                <a:rPr lang="zh-CN" altLang="en-US" sz="1100" dirty="0"/>
                <a:t> </a:t>
              </a:r>
              <a:r>
                <a:rPr lang="en-US" altLang="zh-CN" sz="1100" dirty="0"/>
                <a:t>groups</a:t>
              </a:r>
            </a:p>
            <a:p>
              <a:pPr marL="171450" indent="-171450">
                <a:lnSpc>
                  <a:spcPct val="160000"/>
                </a:lnSpc>
                <a:buFont typeface="Arial" panose="020B0604020202020204" pitchFamily="34" charset="0"/>
                <a:buChar char="•"/>
              </a:pPr>
              <a:r>
                <a:rPr lang="en-US" altLang="zh-CN" sz="1100" dirty="0"/>
                <a:t>6</a:t>
              </a:r>
              <a:r>
                <a:rPr lang="zh-CN" altLang="en-US" sz="1100" dirty="0"/>
                <a:t> </a:t>
              </a:r>
              <a:r>
                <a:rPr lang="en-US" altLang="zh-CN" sz="1100" dirty="0"/>
                <a:t>to</a:t>
              </a:r>
              <a:r>
                <a:rPr lang="zh-CN" altLang="en-US" sz="1100" dirty="0"/>
                <a:t> </a:t>
              </a:r>
              <a:r>
                <a:rPr lang="en-US" altLang="zh-CN" sz="1100" dirty="0"/>
                <a:t>8</a:t>
              </a:r>
              <a:r>
                <a:rPr lang="zh-CN" altLang="en-US" sz="1100" dirty="0"/>
                <a:t> </a:t>
              </a:r>
              <a:r>
                <a:rPr lang="en-US" altLang="zh-CN" sz="1100" dirty="0"/>
                <a:t>people</a:t>
              </a:r>
              <a:r>
                <a:rPr lang="zh-CN" altLang="en-US" sz="1100" dirty="0"/>
                <a:t> </a:t>
              </a:r>
              <a:r>
                <a:rPr lang="en-US" altLang="zh-CN" sz="1100" dirty="0"/>
                <a:t>in</a:t>
              </a:r>
              <a:r>
                <a:rPr lang="zh-CN" altLang="en-US" sz="1100" dirty="0"/>
                <a:t> </a:t>
              </a:r>
              <a:r>
                <a:rPr lang="en-US" altLang="zh-CN" sz="1100" dirty="0"/>
                <a:t>each</a:t>
              </a:r>
              <a:r>
                <a:rPr lang="zh-CN" altLang="en-US" sz="1100" dirty="0"/>
                <a:t> </a:t>
              </a:r>
              <a:r>
                <a:rPr lang="en-US" altLang="zh-CN" sz="1100" dirty="0"/>
                <a:t>group</a:t>
              </a:r>
            </a:p>
            <a:p>
              <a:pPr marL="171450" indent="-171450">
                <a:lnSpc>
                  <a:spcPct val="160000"/>
                </a:lnSpc>
                <a:buFont typeface="Arial" panose="020B0604020202020204" pitchFamily="34" charset="0"/>
                <a:buChar char="•"/>
              </a:pPr>
              <a:r>
                <a:rPr lang="en-US" altLang="zh-CN" sz="1100" dirty="0"/>
                <a:t>Record</a:t>
              </a:r>
              <a:r>
                <a:rPr lang="zh-CN" altLang="en-US" sz="1100" dirty="0"/>
                <a:t> </a:t>
              </a:r>
              <a:r>
                <a:rPr lang="en-US" altLang="zh-CN" sz="1100" dirty="0"/>
                <a:t>and</a:t>
              </a:r>
              <a:r>
                <a:rPr lang="zh-CN" altLang="en-US" sz="1100" dirty="0"/>
                <a:t> </a:t>
              </a:r>
              <a:r>
                <a:rPr lang="en-US" altLang="zh-CN" sz="1100" dirty="0"/>
                <a:t>transcribe</a:t>
              </a:r>
            </a:p>
          </p:txBody>
        </p:sp>
        <p:sp>
          <p:nvSpPr>
            <p:cNvPr id="30" name="išḷîde">
              <a:extLst>
                <a:ext uri="{FF2B5EF4-FFF2-40B4-BE49-F238E27FC236}">
                  <a16:creationId xmlns:a16="http://schemas.microsoft.com/office/drawing/2014/main" id="{B40AEE85-D323-F548-AB4F-8073B2863B52}"/>
                </a:ext>
              </a:extLst>
            </p:cNvPr>
            <p:cNvSpPr txBox="1"/>
            <p:nvPr/>
          </p:nvSpPr>
          <p:spPr bwMode="auto">
            <a:xfrm>
              <a:off x="7251053" y="4772157"/>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Details</a:t>
              </a:r>
              <a:endParaRPr kumimoji="0" lang="zh-CN" altLang="en-US" sz="2000" b="1" i="0" u="none" strike="noStrike" kern="120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264334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lstStyle/>
          <a:p>
            <a:r>
              <a:rPr lang="en-US" altLang="zh-CN" b="1"/>
              <a:t>Experience</a:t>
            </a:r>
            <a:r>
              <a:rPr lang="zh-CN" altLang="en-US" b="1"/>
              <a:t> </a:t>
            </a:r>
            <a:endParaRPr lang="en-GB" b="1"/>
          </a:p>
        </p:txBody>
      </p:sp>
      <p:graphicFrame>
        <p:nvGraphicFramePr>
          <p:cNvPr id="2" name="Table 1">
            <a:extLst>
              <a:ext uri="{FF2B5EF4-FFF2-40B4-BE49-F238E27FC236}">
                <a16:creationId xmlns:a16="http://schemas.microsoft.com/office/drawing/2014/main" id="{9F7D36FE-F798-48DF-8253-73095F02D249}"/>
              </a:ext>
            </a:extLst>
          </p:cNvPr>
          <p:cNvGraphicFramePr>
            <a:graphicFrameLocks noGrp="1"/>
          </p:cNvGraphicFramePr>
          <p:nvPr>
            <p:extLst>
              <p:ext uri="{D42A27DB-BD31-4B8C-83A1-F6EECF244321}">
                <p14:modId xmlns:p14="http://schemas.microsoft.com/office/powerpoint/2010/main" val="3261486324"/>
              </p:ext>
            </p:extLst>
          </p:nvPr>
        </p:nvGraphicFramePr>
        <p:xfrm>
          <a:off x="6026727" y="346363"/>
          <a:ext cx="5943598" cy="620683"/>
        </p:xfrm>
        <a:graphic>
          <a:graphicData uri="http://schemas.openxmlformats.org/drawingml/2006/table">
            <a:tbl>
              <a:tblPr firstRow="1" firstCol="1" bandRow="1">
                <a:tableStyleId>{D113A9D2-9D6B-4929-AA2D-F23B5EE8CBE7}</a:tableStyleId>
              </a:tblPr>
              <a:tblGrid>
                <a:gridCol w="658090">
                  <a:extLst>
                    <a:ext uri="{9D8B030D-6E8A-4147-A177-3AD203B41FA5}">
                      <a16:colId xmlns:a16="http://schemas.microsoft.com/office/drawing/2014/main" val="3296807928"/>
                    </a:ext>
                  </a:extLst>
                </a:gridCol>
                <a:gridCol w="5285508">
                  <a:extLst>
                    <a:ext uri="{9D8B030D-6E8A-4147-A177-3AD203B41FA5}">
                      <a16:colId xmlns:a16="http://schemas.microsoft.com/office/drawing/2014/main" val="2484181197"/>
                    </a:ext>
                  </a:extLst>
                </a:gridCol>
              </a:tblGrid>
              <a:tr h="346363">
                <a:tc>
                  <a:txBody>
                    <a:bodyPr/>
                    <a:lstStyle/>
                    <a:p>
                      <a:pPr algn="ctr">
                        <a:spcAft>
                          <a:spcPts val="0"/>
                        </a:spcAft>
                      </a:pPr>
                      <a:r>
                        <a:rPr lang="en-US" b="1">
                          <a:effectLst/>
                        </a:rPr>
                        <a:t>Y:</a:t>
                      </a:r>
                    </a:p>
                  </a:txBody>
                  <a:tcPr marL="68580" marR="68580" marT="0" marB="0"/>
                </a:tc>
                <a:tc>
                  <a:txBody>
                    <a:bodyPr/>
                    <a:lstStyle/>
                    <a:p>
                      <a:pPr>
                        <a:spcAft>
                          <a:spcPts val="0"/>
                        </a:spcAft>
                      </a:pPr>
                      <a:r>
                        <a:rPr lang="en-US" b="1"/>
                        <a:t>higher</a:t>
                      </a:r>
                      <a:r>
                        <a:rPr lang="en-US" b="1">
                          <a:effectLst/>
                        </a:rPr>
                        <a:t> = </a:t>
                      </a:r>
                      <a:r>
                        <a:rPr lang="en-US" b="1"/>
                        <a:t>feel safe living in the accommodation</a:t>
                      </a:r>
                      <a:endParaRPr lang="en-US" b="1">
                        <a:effectLst/>
                      </a:endParaRPr>
                    </a:p>
                  </a:txBody>
                  <a:tcPr marL="68580" marR="68580" marT="0" marB="0"/>
                </a:tc>
                <a:extLst>
                  <a:ext uri="{0D108BD9-81ED-4DB2-BD59-A6C34878D82A}">
                    <a16:rowId xmlns:a16="http://schemas.microsoft.com/office/drawing/2014/main" val="3469209372"/>
                  </a:ext>
                </a:extLst>
              </a:tr>
              <a:tr h="0">
                <a:tc>
                  <a:txBody>
                    <a:bodyPr/>
                    <a:lstStyle/>
                    <a:p>
                      <a:pPr algn="ctr">
                        <a:spcAft>
                          <a:spcPts val="0"/>
                        </a:spcAft>
                      </a:pPr>
                      <a:r>
                        <a:rPr lang="en-US" b="1">
                          <a:effectLst/>
                        </a:rPr>
                        <a:t>X:</a:t>
                      </a:r>
                    </a:p>
                  </a:txBody>
                  <a:tcPr marL="68580" marR="68580" marT="0" marB="0"/>
                </a:tc>
                <a:tc>
                  <a:txBody>
                    <a:bodyPr/>
                    <a:lstStyle/>
                    <a:p>
                      <a:pPr>
                        <a:spcAft>
                          <a:spcPts val="0"/>
                        </a:spcAft>
                      </a:pPr>
                      <a:r>
                        <a:rPr lang="en-US" b="1"/>
                        <a:t>higher</a:t>
                      </a:r>
                      <a:r>
                        <a:rPr lang="en-US" b="1">
                          <a:effectLst/>
                        </a:rPr>
                        <a:t> = </a:t>
                      </a:r>
                      <a:r>
                        <a:rPr lang="en-US" b="1"/>
                        <a:t>happier</a:t>
                      </a:r>
                      <a:endParaRPr lang="en-US" b="1">
                        <a:effectLst/>
                      </a:endParaRPr>
                    </a:p>
                  </a:txBody>
                  <a:tcPr marL="68580" marR="68580" marT="0" marB="0"/>
                </a:tc>
                <a:extLst>
                  <a:ext uri="{0D108BD9-81ED-4DB2-BD59-A6C34878D82A}">
                    <a16:rowId xmlns:a16="http://schemas.microsoft.com/office/drawing/2014/main" val="2891843007"/>
                  </a:ext>
                </a:extLst>
              </a:tr>
            </a:tbl>
          </a:graphicData>
        </a:graphic>
      </p:graphicFrame>
      <p:pic>
        <p:nvPicPr>
          <p:cNvPr id="8" name="Picture 8" descr="A picture containing sky, screenshot&#10;&#10;Description generated with high confidence">
            <a:extLst>
              <a:ext uri="{FF2B5EF4-FFF2-40B4-BE49-F238E27FC236}">
                <a16:creationId xmlns:a16="http://schemas.microsoft.com/office/drawing/2014/main" id="{781DBE7A-0BA5-435E-A818-DAAB0651FB46}"/>
              </a:ext>
            </a:extLst>
          </p:cNvPr>
          <p:cNvPicPr>
            <a:picLocks noChangeAspect="1"/>
          </p:cNvPicPr>
          <p:nvPr/>
        </p:nvPicPr>
        <p:blipFill>
          <a:blip r:embed="rId3"/>
          <a:stretch>
            <a:fillRect/>
          </a:stretch>
        </p:blipFill>
        <p:spPr>
          <a:xfrm>
            <a:off x="6040582" y="1158241"/>
            <a:ext cx="5952835" cy="2509519"/>
          </a:xfrm>
          <a:prstGeom prst="rect">
            <a:avLst/>
          </a:prstGeom>
        </p:spPr>
      </p:pic>
      <p:sp>
        <p:nvSpPr>
          <p:cNvPr id="13" name="Rectangle 3">
            <a:extLst>
              <a:ext uri="{FF2B5EF4-FFF2-40B4-BE49-F238E27FC236}">
                <a16:creationId xmlns:a16="http://schemas.microsoft.com/office/drawing/2014/main" id="{8A3E0581-259C-4F76-96E1-4E7323043851}"/>
              </a:ext>
            </a:extLst>
          </p:cNvPr>
          <p:cNvSpPr txBox="1">
            <a:spLocks noChangeArrowheads="1"/>
          </p:cNvSpPr>
          <p:nvPr/>
        </p:nvSpPr>
        <p:spPr>
          <a:xfrm>
            <a:off x="410371" y="1629430"/>
            <a:ext cx="5535293" cy="4297531"/>
          </a:xfrm>
          <a:prstGeom prst="rect">
            <a:avLst/>
          </a:prstGeom>
          <a:solidFill>
            <a:schemeClr val="bg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buFont typeface="Wingdings" panose="020B0604020202020204" pitchFamily="34" charset="0"/>
              <a:buChar char="Ø"/>
            </a:pPr>
            <a:r>
              <a:rPr lang="en-US" sz="2150">
                <a:solidFill>
                  <a:srgbClr val="000000"/>
                </a:solidFill>
                <a:latin typeface="Calibri"/>
                <a:ea typeface="等线"/>
                <a:cs typeface="Calibri"/>
              </a:rPr>
              <a:t>Looking at the regression model between the “Happiness” and “Safety” factors, they are having a positive relationship with one another.</a:t>
            </a:r>
            <a:endParaRPr lang="en-US">
              <a:cs typeface="Calibri"/>
            </a:endParaRPr>
          </a:p>
          <a:p>
            <a:pPr marL="457200" indent="-457200">
              <a:lnSpc>
                <a:spcPct val="100000"/>
              </a:lnSpc>
              <a:buFont typeface="Wingdings" panose="020B0604020202020204" pitchFamily="34" charset="0"/>
              <a:buChar char="Ø"/>
            </a:pPr>
            <a:endParaRPr lang="en-US" sz="2150">
              <a:solidFill>
                <a:srgbClr val="000000"/>
              </a:solidFill>
              <a:latin typeface="Calibri"/>
              <a:ea typeface="等线"/>
              <a:cs typeface="Calibri"/>
            </a:endParaRPr>
          </a:p>
          <a:p>
            <a:pPr marL="457200" indent="-457200">
              <a:lnSpc>
                <a:spcPct val="100000"/>
              </a:lnSpc>
              <a:buFont typeface="Wingdings" panose="020B0604020202020204" pitchFamily="34" charset="0"/>
              <a:buChar char="Ø"/>
            </a:pPr>
            <a:r>
              <a:rPr lang="en-US" sz="2150">
                <a:solidFill>
                  <a:srgbClr val="000000"/>
                </a:solidFill>
                <a:latin typeface="Calibri"/>
                <a:ea typeface="等线"/>
                <a:cs typeface="Calibri"/>
              </a:rPr>
              <a:t>Samples are found to be happier when they feel safe living in their accommodations.</a:t>
            </a:r>
            <a:endParaRPr lang="en-US" sz="2150">
              <a:cs typeface="Calibri"/>
            </a:endParaRPr>
          </a:p>
          <a:p>
            <a:pPr marL="457200" indent="-457200">
              <a:lnSpc>
                <a:spcPct val="100000"/>
              </a:lnSpc>
              <a:buFont typeface="Wingdings" panose="020B0604020202020204" pitchFamily="34" charset="0"/>
              <a:buChar char="Ø"/>
            </a:pPr>
            <a:endParaRPr lang="en-US" sz="2150">
              <a:cs typeface="Calibri"/>
            </a:endParaRPr>
          </a:p>
          <a:p>
            <a:pPr marL="457200" indent="-457200">
              <a:lnSpc>
                <a:spcPct val="100000"/>
              </a:lnSpc>
              <a:buFont typeface="Wingdings" panose="020B0604020202020204" pitchFamily="34" charset="0"/>
              <a:buChar char="Ø"/>
            </a:pPr>
            <a:r>
              <a:rPr lang="en-US" sz="2150">
                <a:cs typeface="Calibri"/>
              </a:rPr>
              <a:t>A combination of being comfortable, satisfaction with price, the associated freedom and safety, are the most important factors for having a positive experience in the private rental sector </a:t>
            </a:r>
          </a:p>
          <a:p>
            <a:pPr marL="457200" indent="-457200">
              <a:lnSpc>
                <a:spcPct val="100000"/>
              </a:lnSpc>
              <a:buFont typeface="Wingdings" panose="020B0604020202020204" pitchFamily="34" charset="0"/>
              <a:buChar char="Ø"/>
            </a:pPr>
            <a:r>
              <a:rPr lang="en-US" sz="2150">
                <a:latin typeface="Calibri"/>
                <a:ea typeface="等线"/>
                <a:cs typeface="Calibri"/>
              </a:rPr>
              <a:t>Disparity between nationalities ? </a:t>
            </a:r>
          </a:p>
          <a:p>
            <a:pPr marL="457200" indent="-457200">
              <a:lnSpc>
                <a:spcPct val="100000"/>
              </a:lnSpc>
            </a:pPr>
            <a:endParaRPr lang="en-US" sz="2400">
              <a:solidFill>
                <a:srgbClr val="1D9A78"/>
              </a:solidFill>
              <a:cs typeface="Calibri"/>
            </a:endParaRPr>
          </a:p>
          <a:p>
            <a:pPr marL="457200" indent="-457200">
              <a:lnSpc>
                <a:spcPct val="100000"/>
              </a:lnSpc>
            </a:pPr>
            <a:endParaRPr lang="en-US" sz="2000">
              <a:solidFill>
                <a:srgbClr val="000000"/>
              </a:solidFill>
              <a:latin typeface="Calibri"/>
              <a:ea typeface="等线"/>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10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a:p>
            <a:pPr marL="457200" indent="-457200">
              <a:lnSpc>
                <a:spcPct val="80000"/>
              </a:lnSpc>
            </a:pPr>
            <a:endParaRPr lang="en-US" altLang="zh-CN">
              <a:solidFill>
                <a:srgbClr val="36AFCE"/>
              </a:solidFill>
              <a:latin typeface="Calibri"/>
              <a:ea typeface="等线"/>
              <a:cs typeface="Calibri"/>
            </a:endParaRPr>
          </a:p>
        </p:txBody>
      </p:sp>
      <p:pic>
        <p:nvPicPr>
          <p:cNvPr id="3" name="Picture 3" descr="A screenshot of a cell phone&#10;&#10;Description generated with high confidence">
            <a:extLst>
              <a:ext uri="{FF2B5EF4-FFF2-40B4-BE49-F238E27FC236}">
                <a16:creationId xmlns:a16="http://schemas.microsoft.com/office/drawing/2014/main" id="{F991ACDA-58BB-48CC-B0D2-1306F111150B}"/>
              </a:ext>
            </a:extLst>
          </p:cNvPr>
          <p:cNvPicPr>
            <a:picLocks noChangeAspect="1"/>
          </p:cNvPicPr>
          <p:nvPr/>
        </p:nvPicPr>
        <p:blipFill>
          <a:blip r:embed="rId4"/>
          <a:stretch>
            <a:fillRect/>
          </a:stretch>
        </p:blipFill>
        <p:spPr>
          <a:xfrm>
            <a:off x="6037244" y="3631989"/>
            <a:ext cx="6029896" cy="3137782"/>
          </a:xfrm>
          <a:prstGeom prst="rect">
            <a:avLst/>
          </a:prstGeom>
        </p:spPr>
      </p:pic>
      <p:pic>
        <p:nvPicPr>
          <p:cNvPr id="11" name="Picture 11" descr="A close up of a logo&#10;&#10;Description generated with high confidence">
            <a:extLst>
              <a:ext uri="{FF2B5EF4-FFF2-40B4-BE49-F238E27FC236}">
                <a16:creationId xmlns:a16="http://schemas.microsoft.com/office/drawing/2014/main" id="{8B6BA0DC-86AB-466C-AE93-531D3D3F39EA}"/>
              </a:ext>
            </a:extLst>
          </p:cNvPr>
          <p:cNvPicPr>
            <a:picLocks noChangeAspect="1"/>
          </p:cNvPicPr>
          <p:nvPr/>
        </p:nvPicPr>
        <p:blipFill>
          <a:blip r:embed="rId5"/>
          <a:stretch>
            <a:fillRect/>
          </a:stretch>
        </p:blipFill>
        <p:spPr>
          <a:xfrm>
            <a:off x="7441721" y="3369056"/>
            <a:ext cx="4569125" cy="3297283"/>
          </a:xfrm>
          <a:prstGeom prst="rect">
            <a:avLst/>
          </a:prstGeom>
        </p:spPr>
      </p:pic>
      <p:pic>
        <p:nvPicPr>
          <p:cNvPr id="14" name="Picture 14" descr="A close up of a logo&#10;&#10;Description generated with high confidence">
            <a:extLst>
              <a:ext uri="{FF2B5EF4-FFF2-40B4-BE49-F238E27FC236}">
                <a16:creationId xmlns:a16="http://schemas.microsoft.com/office/drawing/2014/main" id="{24630FFE-AE53-42A5-9E50-ECC4CC99728B}"/>
              </a:ext>
            </a:extLst>
          </p:cNvPr>
          <p:cNvPicPr>
            <a:picLocks noChangeAspect="1"/>
          </p:cNvPicPr>
          <p:nvPr/>
        </p:nvPicPr>
        <p:blipFill>
          <a:blip r:embed="rId6"/>
          <a:stretch>
            <a:fillRect/>
          </a:stretch>
        </p:blipFill>
        <p:spPr>
          <a:xfrm>
            <a:off x="5946475" y="145194"/>
            <a:ext cx="4569124" cy="3375836"/>
          </a:xfrm>
          <a:prstGeom prst="rect">
            <a:avLst/>
          </a:prstGeom>
        </p:spPr>
      </p:pic>
    </p:spTree>
    <p:extLst>
      <p:ext uri="{BB962C8B-B14F-4D97-AF65-F5344CB8AC3E}">
        <p14:creationId xmlns:p14="http://schemas.microsoft.com/office/powerpoint/2010/main" val="254245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Experiences</a:t>
            </a:r>
          </a:p>
        </p:txBody>
      </p:sp>
      <p:sp>
        <p:nvSpPr>
          <p:cNvPr id="3" name="Content Placeholder 2"/>
          <p:cNvSpPr>
            <a:spLocks noGrp="1"/>
          </p:cNvSpPr>
          <p:nvPr>
            <p:ph idx="1"/>
          </p:nvPr>
        </p:nvSpPr>
        <p:spPr>
          <a:xfrm>
            <a:off x="3660996" y="1818329"/>
            <a:ext cx="4409932" cy="4351338"/>
          </a:xfrm>
          <a:ln>
            <a:solidFill>
              <a:schemeClr val="bg1"/>
            </a:solidFill>
          </a:ln>
        </p:spPr>
        <p:txBody>
          <a:bodyPr vert="horz" lIns="91440" tIns="45720" rIns="91440" bIns="45720" rtlCol="0" anchor="t">
            <a:normAutofit/>
          </a:bodyPr>
          <a:lstStyle/>
          <a:p>
            <a:pPr marL="0" indent="0" algn="ctr">
              <a:buNone/>
            </a:pPr>
            <a:endParaRPr lang="en-GB"/>
          </a:p>
          <a:p>
            <a:pPr marL="0" indent="0" algn="ctr">
              <a:buNone/>
            </a:pPr>
            <a:r>
              <a:rPr lang="en-GB"/>
              <a:t>Lots of experiences regarding different aspects of accommodation</a:t>
            </a:r>
          </a:p>
          <a:p>
            <a:pPr marL="0" indent="0" algn="ctr">
              <a:buNone/>
            </a:pPr>
            <a:endParaRPr lang="en-GB"/>
          </a:p>
          <a:p>
            <a:pPr marL="0" indent="0" algn="ctr">
              <a:buNone/>
            </a:pPr>
            <a:r>
              <a:rPr lang="en-GB"/>
              <a:t>Overall university experience is greatly influenced by issues surrounding accommodation</a:t>
            </a:r>
          </a:p>
          <a:p>
            <a:endParaRPr lang="en-GB"/>
          </a:p>
          <a:p>
            <a:endParaRPr lang="en-GB"/>
          </a:p>
        </p:txBody>
      </p:sp>
      <p:sp>
        <p:nvSpPr>
          <p:cNvPr id="4" name="Oval Callout 3"/>
          <p:cNvSpPr/>
          <p:nvPr/>
        </p:nvSpPr>
        <p:spPr>
          <a:xfrm>
            <a:off x="355695" y="1459636"/>
            <a:ext cx="3052834" cy="2678136"/>
          </a:xfrm>
          <a:prstGeom prst="wedgeEllipseCallou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i="1">
                <a:solidFill>
                  <a:prstClr val="black"/>
                </a:solidFill>
              </a:rPr>
              <a:t>Terrible flatmates, things broken too frequently and it’s noisy outside</a:t>
            </a:r>
          </a:p>
        </p:txBody>
      </p:sp>
      <p:sp>
        <p:nvSpPr>
          <p:cNvPr id="5" name="Oval Callout 4"/>
          <p:cNvSpPr/>
          <p:nvPr/>
        </p:nvSpPr>
        <p:spPr>
          <a:xfrm flipH="1">
            <a:off x="8372853" y="3301943"/>
            <a:ext cx="3712760" cy="2965652"/>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i="1">
                <a:solidFill>
                  <a:prstClr val="black"/>
                </a:solidFill>
              </a:rPr>
              <a:t>Got to know things about different cultures, instant socialisation with my flatmates and knowing that if something happens my flatmates will help.</a:t>
            </a:r>
          </a:p>
        </p:txBody>
      </p:sp>
    </p:spTree>
    <p:extLst>
      <p:ext uri="{BB962C8B-B14F-4D97-AF65-F5344CB8AC3E}">
        <p14:creationId xmlns:p14="http://schemas.microsoft.com/office/powerpoint/2010/main" val="264295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lstStyle/>
          <a:p>
            <a:r>
              <a:rPr lang="en-US" altLang="zh-CN" b="1"/>
              <a:t>Experience</a:t>
            </a:r>
            <a:r>
              <a:rPr lang="zh-CN" altLang="en-US" b="1"/>
              <a:t> </a:t>
            </a:r>
            <a:endParaRPr lang="en-GB" b="1"/>
          </a:p>
        </p:txBody>
      </p:sp>
      <p:grpSp>
        <p:nvGrpSpPr>
          <p:cNvPr id="4"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68636CA-1546-5B48-AF86-76117A12A279}"/>
              </a:ext>
            </a:extLst>
          </p:cNvPr>
          <p:cNvGrpSpPr>
            <a:grpSpLocks noChangeAspect="1"/>
          </p:cNvGrpSpPr>
          <p:nvPr>
            <p:custDataLst>
              <p:tags r:id="rId1"/>
            </p:custDataLst>
          </p:nvPr>
        </p:nvGrpSpPr>
        <p:grpSpPr>
          <a:xfrm>
            <a:off x="708520" y="1466640"/>
            <a:ext cx="10847388" cy="5104265"/>
            <a:chOff x="673100" y="793978"/>
            <a:chExt cx="10847388" cy="5104265"/>
          </a:xfrm>
        </p:grpSpPr>
        <p:grpSp>
          <p:nvGrpSpPr>
            <p:cNvPr id="5" name="ï$ļíḍé">
              <a:extLst>
                <a:ext uri="{FF2B5EF4-FFF2-40B4-BE49-F238E27FC236}">
                  <a16:creationId xmlns:a16="http://schemas.microsoft.com/office/drawing/2014/main" id="{EF307778-D938-104E-A3BF-64363B3B95CA}"/>
                </a:ext>
              </a:extLst>
            </p:cNvPr>
            <p:cNvGrpSpPr/>
            <p:nvPr/>
          </p:nvGrpSpPr>
          <p:grpSpPr>
            <a:xfrm>
              <a:off x="8300999" y="793978"/>
              <a:ext cx="3217899" cy="1394412"/>
              <a:chOff x="8096079" y="793978"/>
              <a:chExt cx="3422820" cy="1394412"/>
            </a:xfrm>
          </p:grpSpPr>
          <p:sp>
            <p:nvSpPr>
              <p:cNvPr id="27" name="išḷíḓe">
                <a:extLst>
                  <a:ext uri="{FF2B5EF4-FFF2-40B4-BE49-F238E27FC236}">
                    <a16:creationId xmlns:a16="http://schemas.microsoft.com/office/drawing/2014/main" id="{32A77846-AAF0-7F48-A359-2F5F1E9B0FC6}"/>
                  </a:ext>
                </a:extLst>
              </p:cNvPr>
              <p:cNvSpPr/>
              <p:nvPr/>
            </p:nvSpPr>
            <p:spPr bwMode="auto">
              <a:xfrm>
                <a:off x="8096079" y="150564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Host</a:t>
                </a:r>
                <a:r>
                  <a:rPr lang="zh-CN" altLang="en-US" dirty="0"/>
                  <a:t> </a:t>
                </a:r>
                <a:r>
                  <a:rPr lang="en-US" altLang="zh-CN" sz="2400" dirty="0"/>
                  <a:t>do</a:t>
                </a:r>
                <a:r>
                  <a:rPr lang="zh-CN" altLang="en-US" sz="2400" dirty="0"/>
                  <a:t> </a:t>
                </a:r>
                <a:r>
                  <a:rPr lang="en-US" altLang="zh-CN" sz="2400" dirty="0"/>
                  <a:t>not</a:t>
                </a:r>
                <a:r>
                  <a:rPr lang="zh-CN" altLang="en-US" sz="2400" dirty="0"/>
                  <a:t> </a:t>
                </a:r>
                <a:r>
                  <a:rPr lang="en-US" altLang="zh-CN" sz="2400" dirty="0"/>
                  <a:t>care</a:t>
                </a:r>
                <a:r>
                  <a:rPr lang="zh-CN" altLang="en-US" sz="2400" dirty="0"/>
                  <a:t> </a:t>
                </a:r>
                <a:r>
                  <a:rPr lang="en-US" altLang="zh-CN" sz="2400" dirty="0"/>
                  <a:t>the</a:t>
                </a:r>
                <a:r>
                  <a:rPr lang="zh-CN" altLang="en-US" sz="2400" dirty="0"/>
                  <a:t> </a:t>
                </a:r>
                <a:r>
                  <a:rPr lang="en-US" altLang="zh-CN" sz="2400" dirty="0"/>
                  <a:t>flat</a:t>
                </a:r>
              </a:p>
            </p:txBody>
          </p:sp>
          <p:sp>
            <p:nvSpPr>
              <p:cNvPr id="28" name="iṥliḑe">
                <a:extLst>
                  <a:ext uri="{FF2B5EF4-FFF2-40B4-BE49-F238E27FC236}">
                    <a16:creationId xmlns:a16="http://schemas.microsoft.com/office/drawing/2014/main" id="{7BB80E35-D1A2-5443-9442-D8BE9012999D}"/>
                  </a:ext>
                </a:extLst>
              </p:cNvPr>
              <p:cNvSpPr txBox="1"/>
              <p:nvPr/>
            </p:nvSpPr>
            <p:spPr bwMode="auto">
              <a:xfrm>
                <a:off x="8096079" y="793978"/>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Private</a:t>
                </a:r>
                <a:r>
                  <a:rPr lang="zh-CN" altLang="en-US" sz="2000" b="1" dirty="0"/>
                  <a:t> </a:t>
                </a:r>
                <a:r>
                  <a:rPr lang="en-US" altLang="zh-CN" sz="2000" b="1" dirty="0"/>
                  <a:t>flat</a:t>
                </a:r>
              </a:p>
            </p:txBody>
          </p:sp>
        </p:grpSp>
        <p:sp>
          <p:nvSpPr>
            <p:cNvPr id="6" name="iślïḍe">
              <a:extLst>
                <a:ext uri="{FF2B5EF4-FFF2-40B4-BE49-F238E27FC236}">
                  <a16:creationId xmlns:a16="http://schemas.microsoft.com/office/drawing/2014/main" id="{A10B6465-A186-0D4B-9A58-E9B2C8F89D71}"/>
                </a:ext>
              </a:extLst>
            </p:cNvPr>
            <p:cNvSpPr/>
            <p:nvPr/>
          </p:nvSpPr>
          <p:spPr bwMode="auto">
            <a:xfrm>
              <a:off x="8299411" y="2295257"/>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Unexpected issues</a:t>
              </a:r>
            </a:p>
          </p:txBody>
        </p:sp>
        <p:sp>
          <p:nvSpPr>
            <p:cNvPr id="7" name="iśľïďé">
              <a:extLst>
                <a:ext uri="{FF2B5EF4-FFF2-40B4-BE49-F238E27FC236}">
                  <a16:creationId xmlns:a16="http://schemas.microsoft.com/office/drawing/2014/main" id="{2E44353A-7325-734F-8390-6151675EDE50}"/>
                </a:ext>
              </a:extLst>
            </p:cNvPr>
            <p:cNvSpPr/>
            <p:nvPr/>
          </p:nvSpPr>
          <p:spPr bwMode="auto">
            <a:xfrm>
              <a:off x="8300999" y="3142602"/>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Less</a:t>
              </a:r>
              <a:r>
                <a:rPr lang="zh-CN" altLang="en-US" sz="2400" dirty="0"/>
                <a:t> </a:t>
              </a:r>
              <a:endParaRPr lang="en-US" altLang="zh-CN" sz="2400" dirty="0"/>
            </a:p>
          </p:txBody>
        </p:sp>
        <p:sp>
          <p:nvSpPr>
            <p:cNvPr id="9" name="ïšļiḑê">
              <a:extLst>
                <a:ext uri="{FF2B5EF4-FFF2-40B4-BE49-F238E27FC236}">
                  <a16:creationId xmlns:a16="http://schemas.microsoft.com/office/drawing/2014/main" id="{3663ABE9-D8A3-8247-8A1E-56D9E1308927}"/>
                </a:ext>
              </a:extLst>
            </p:cNvPr>
            <p:cNvSpPr/>
            <p:nvPr/>
          </p:nvSpPr>
          <p:spPr bwMode="auto">
            <a:xfrm>
              <a:off x="8300999" y="4076692"/>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Safety</a:t>
              </a:r>
            </a:p>
          </p:txBody>
        </p:sp>
        <p:cxnSp>
          <p:nvCxnSpPr>
            <p:cNvPr id="10" name="直接连接符 9">
              <a:extLst>
                <a:ext uri="{FF2B5EF4-FFF2-40B4-BE49-F238E27FC236}">
                  <a16:creationId xmlns:a16="http://schemas.microsoft.com/office/drawing/2014/main" id="{4772D25C-811A-2F44-ADD3-6AE0FB3AD356}"/>
                </a:ext>
              </a:extLst>
            </p:cNvPr>
            <p:cNvCxnSpPr/>
            <p:nvPr/>
          </p:nvCxnSpPr>
          <p:spPr>
            <a:xfrm>
              <a:off x="8391000" y="226704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518EF74-69BF-8347-BF57-22FD84436A8B}"/>
                </a:ext>
              </a:extLst>
            </p:cNvPr>
            <p:cNvCxnSpPr/>
            <p:nvPr/>
          </p:nvCxnSpPr>
          <p:spPr>
            <a:xfrm>
              <a:off x="8391000" y="3105907"/>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C1CBC41-B759-AC4E-B9C0-D2F9D106DD49}"/>
                </a:ext>
              </a:extLst>
            </p:cNvPr>
            <p:cNvCxnSpPr/>
            <p:nvPr/>
          </p:nvCxnSpPr>
          <p:spPr>
            <a:xfrm>
              <a:off x="8391000" y="3949365"/>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iśľiḍê">
              <a:extLst>
                <a:ext uri="{FF2B5EF4-FFF2-40B4-BE49-F238E27FC236}">
                  <a16:creationId xmlns:a16="http://schemas.microsoft.com/office/drawing/2014/main" id="{3D5D3EE8-A290-4346-B4D6-30C199018FE2}"/>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endParaRPr lang="en-US" sz="2400" dirty="0"/>
            </a:p>
          </p:txBody>
        </p:sp>
        <p:sp>
          <p:nvSpPr>
            <p:cNvPr id="14" name="îşľîḋè">
              <a:extLst>
                <a:ext uri="{FF2B5EF4-FFF2-40B4-BE49-F238E27FC236}">
                  <a16:creationId xmlns:a16="http://schemas.microsoft.com/office/drawing/2014/main" id="{A000FE91-96F2-A943-B3D1-CC9067B91647}"/>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Landlords</a:t>
              </a:r>
            </a:p>
          </p:txBody>
        </p:sp>
        <p:sp>
          <p:nvSpPr>
            <p:cNvPr id="15" name="îsļîḍé">
              <a:extLst>
                <a:ext uri="{FF2B5EF4-FFF2-40B4-BE49-F238E27FC236}">
                  <a16:creationId xmlns:a16="http://schemas.microsoft.com/office/drawing/2014/main" id="{6410A8D4-CEBE-3742-8400-5B4D790B7B35}"/>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Quality</a:t>
              </a:r>
            </a:p>
          </p:txBody>
        </p:sp>
        <p:sp>
          <p:nvSpPr>
            <p:cNvPr id="16" name="îṧļíďé">
              <a:extLst>
                <a:ext uri="{FF2B5EF4-FFF2-40B4-BE49-F238E27FC236}">
                  <a16:creationId xmlns:a16="http://schemas.microsoft.com/office/drawing/2014/main" id="{3857BA7E-AEFE-7840-A3AA-03CBC26CBE8B}"/>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Location</a:t>
              </a:r>
              <a:endParaRPr lang="en-US" sz="2400" dirty="0"/>
            </a:p>
          </p:txBody>
        </p:sp>
        <p:sp>
          <p:nvSpPr>
            <p:cNvPr id="17" name="ísļîde">
              <a:extLst>
                <a:ext uri="{FF2B5EF4-FFF2-40B4-BE49-F238E27FC236}">
                  <a16:creationId xmlns:a16="http://schemas.microsoft.com/office/drawing/2014/main" id="{B799CEE6-37AA-A04C-88A0-40F0938A44E7}"/>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Cost</a:t>
              </a:r>
            </a:p>
          </p:txBody>
        </p:sp>
        <p:grpSp>
          <p:nvGrpSpPr>
            <p:cNvPr id="18" name="iṩ1íḋê">
              <a:extLst>
                <a:ext uri="{FF2B5EF4-FFF2-40B4-BE49-F238E27FC236}">
                  <a16:creationId xmlns:a16="http://schemas.microsoft.com/office/drawing/2014/main" id="{D21B1C4D-1953-574C-A10D-A791D7F6E276}"/>
                </a:ext>
              </a:extLst>
            </p:cNvPr>
            <p:cNvGrpSpPr/>
            <p:nvPr/>
          </p:nvGrpSpPr>
          <p:grpSpPr>
            <a:xfrm>
              <a:off x="673100" y="793978"/>
              <a:ext cx="3217899" cy="1394412"/>
              <a:chOff x="8096079" y="793978"/>
              <a:chExt cx="3422820" cy="1394412"/>
            </a:xfrm>
          </p:grpSpPr>
          <p:sp>
            <p:nvSpPr>
              <p:cNvPr id="25" name="îsḷïďé">
                <a:extLst>
                  <a:ext uri="{FF2B5EF4-FFF2-40B4-BE49-F238E27FC236}">
                    <a16:creationId xmlns:a16="http://schemas.microsoft.com/office/drawing/2014/main" id="{E47F77F6-13F5-C74E-9C48-5DE73410D9AB}"/>
                  </a:ext>
                </a:extLst>
              </p:cNvPr>
              <p:cNvSpPr/>
              <p:nvPr/>
            </p:nvSpPr>
            <p:spPr bwMode="auto">
              <a:xfrm>
                <a:off x="8096079" y="150564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Easy</a:t>
                </a:r>
                <a:r>
                  <a:rPr lang="zh-CN" altLang="en-US" sz="2400" dirty="0"/>
                  <a:t> </a:t>
                </a:r>
                <a:r>
                  <a:rPr lang="en-US" altLang="zh-CN" sz="2400" dirty="0"/>
                  <a:t>communicate</a:t>
                </a:r>
              </a:p>
            </p:txBody>
          </p:sp>
          <p:sp>
            <p:nvSpPr>
              <p:cNvPr id="26" name="iṧlïḓê">
                <a:extLst>
                  <a:ext uri="{FF2B5EF4-FFF2-40B4-BE49-F238E27FC236}">
                    <a16:creationId xmlns:a16="http://schemas.microsoft.com/office/drawing/2014/main" id="{F7AE842D-19D5-D742-A190-BB7693603D20}"/>
                  </a:ext>
                </a:extLst>
              </p:cNvPr>
              <p:cNvSpPr txBox="1"/>
              <p:nvPr/>
            </p:nvSpPr>
            <p:spPr bwMode="auto">
              <a:xfrm>
                <a:off x="8096079" y="793978"/>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2000" b="1" dirty="0"/>
                  <a:t>Accommodation</a:t>
                </a:r>
                <a:r>
                  <a:rPr lang="zh-CN" altLang="en-US" sz="2000" b="1" dirty="0"/>
                  <a:t> </a:t>
                </a:r>
                <a:endParaRPr lang="en-US" altLang="zh-CN" sz="2000" b="1" dirty="0"/>
              </a:p>
            </p:txBody>
          </p:sp>
        </p:grpSp>
        <p:sp>
          <p:nvSpPr>
            <p:cNvPr id="19" name="î$ḷiḍè">
              <a:extLst>
                <a:ext uri="{FF2B5EF4-FFF2-40B4-BE49-F238E27FC236}">
                  <a16:creationId xmlns:a16="http://schemas.microsoft.com/office/drawing/2014/main" id="{C4142AC0-A95C-F24E-AB3B-D417F5F24E5C}"/>
                </a:ext>
              </a:extLst>
            </p:cNvPr>
            <p:cNvSpPr/>
            <p:nvPr/>
          </p:nvSpPr>
          <p:spPr bwMode="auto">
            <a:xfrm>
              <a:off x="673100" y="2295258"/>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 altLang="zh-CN" sz="2400" dirty="0"/>
                <a:t>Satisfied</a:t>
              </a:r>
              <a:r>
                <a:rPr lang="zh-CN" altLang="en-US" sz="2400" dirty="0"/>
                <a:t> </a:t>
              </a:r>
              <a:endParaRPr lang="en-US" altLang="zh-CN" sz="2400" dirty="0"/>
            </a:p>
          </p:txBody>
        </p:sp>
        <p:sp>
          <p:nvSpPr>
            <p:cNvPr id="20" name="iŝlïḓè">
              <a:extLst>
                <a:ext uri="{FF2B5EF4-FFF2-40B4-BE49-F238E27FC236}">
                  <a16:creationId xmlns:a16="http://schemas.microsoft.com/office/drawing/2014/main" id="{68CFBEA1-B5DF-304C-A192-596EE7900A1F}"/>
                </a:ext>
              </a:extLst>
            </p:cNvPr>
            <p:cNvSpPr/>
            <p:nvPr/>
          </p:nvSpPr>
          <p:spPr bwMode="auto">
            <a:xfrm>
              <a:off x="673100" y="3142602"/>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More</a:t>
              </a:r>
              <a:r>
                <a:rPr lang="zh-CN" altLang="en-US" sz="2400" dirty="0"/>
                <a:t> </a:t>
              </a:r>
              <a:endParaRPr lang="en-US" altLang="zh-CN" sz="2400" dirty="0"/>
            </a:p>
          </p:txBody>
        </p:sp>
        <p:sp>
          <p:nvSpPr>
            <p:cNvPr id="21" name="îṧlïḍé">
              <a:extLst>
                <a:ext uri="{FF2B5EF4-FFF2-40B4-BE49-F238E27FC236}">
                  <a16:creationId xmlns:a16="http://schemas.microsoft.com/office/drawing/2014/main" id="{31F49BE2-ABF3-F84A-A561-DE8DE47A85FD}"/>
                </a:ext>
              </a:extLst>
            </p:cNvPr>
            <p:cNvSpPr/>
            <p:nvPr/>
          </p:nvSpPr>
          <p:spPr bwMode="auto">
            <a:xfrm>
              <a:off x="673100" y="4076692"/>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2400" dirty="0"/>
                <a:t>Safety</a:t>
              </a:r>
            </a:p>
          </p:txBody>
        </p:sp>
        <p:cxnSp>
          <p:nvCxnSpPr>
            <p:cNvPr id="22" name="直接连接符 21">
              <a:extLst>
                <a:ext uri="{FF2B5EF4-FFF2-40B4-BE49-F238E27FC236}">
                  <a16:creationId xmlns:a16="http://schemas.microsoft.com/office/drawing/2014/main" id="{81C9B966-5617-174D-8E8E-5A7821A119DA}"/>
                </a:ext>
              </a:extLst>
            </p:cNvPr>
            <p:cNvCxnSpPr/>
            <p:nvPr/>
          </p:nvCxnSpPr>
          <p:spPr>
            <a:xfrm>
              <a:off x="763101" y="226704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BE84E4A-3B33-0740-9FBC-E4EBB0A0E596}"/>
                </a:ext>
              </a:extLst>
            </p:cNvPr>
            <p:cNvCxnSpPr/>
            <p:nvPr/>
          </p:nvCxnSpPr>
          <p:spPr>
            <a:xfrm>
              <a:off x="763101" y="3105907"/>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B1DFD14-2DF3-3149-A8E4-5E0FD2706C74}"/>
                </a:ext>
              </a:extLst>
            </p:cNvPr>
            <p:cNvCxnSpPr/>
            <p:nvPr/>
          </p:nvCxnSpPr>
          <p:spPr>
            <a:xfrm>
              <a:off x="763101" y="3949365"/>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4652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0692" y="595909"/>
            <a:ext cx="10945216" cy="720080"/>
          </a:xfrm>
        </p:spPr>
        <p:txBody>
          <a:bodyPr/>
          <a:lstStyle/>
          <a:p>
            <a:r>
              <a:rPr lang="en" altLang="zh-CN" b="1"/>
              <a:t>Landlords</a:t>
            </a:r>
            <a:r>
              <a:rPr lang="en" altLang="zh-CN"/>
              <a:t> </a:t>
            </a:r>
          </a:p>
        </p:txBody>
      </p:sp>
      <p:sp>
        <p:nvSpPr>
          <p:cNvPr id="13" name="Rectangle 3">
            <a:extLst>
              <a:ext uri="{FF2B5EF4-FFF2-40B4-BE49-F238E27FC236}">
                <a16:creationId xmlns:a16="http://schemas.microsoft.com/office/drawing/2014/main" id="{9F738F12-2879-4D0D-8C60-EDAB2C890F12}"/>
              </a:ext>
            </a:extLst>
          </p:cNvPr>
          <p:cNvSpPr txBox="1">
            <a:spLocks noChangeArrowheads="1"/>
          </p:cNvSpPr>
          <p:nvPr/>
        </p:nvSpPr>
        <p:spPr>
          <a:xfrm>
            <a:off x="410371" y="1543166"/>
            <a:ext cx="5535293" cy="4297531"/>
          </a:xfrm>
          <a:prstGeom prst="rect">
            <a:avLst/>
          </a:prstGeom>
          <a:solidFill>
            <a:schemeClr val="bg1"/>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pPr>
            <a:r>
              <a:rPr lang="en-US" sz="2400">
                <a:solidFill>
                  <a:srgbClr val="000000"/>
                </a:solidFill>
                <a:latin typeface="Calibri"/>
                <a:ea typeface="等线"/>
                <a:cs typeface="Calibri"/>
              </a:rPr>
              <a:t>52 out of 100 samples have a landlord, and most of them contact with their landlord 1-3 times a month.</a:t>
            </a:r>
            <a:endParaRPr lang="en-US">
              <a:latin typeface="Calibri"/>
              <a:ea typeface="等线"/>
              <a:cs typeface="Calibri"/>
            </a:endParaRPr>
          </a:p>
          <a:p>
            <a:pPr marL="457200" indent="-457200">
              <a:lnSpc>
                <a:spcPct val="150000"/>
              </a:lnSpc>
            </a:pPr>
            <a:endParaRPr lang="en-US" sz="2400">
              <a:solidFill>
                <a:srgbClr val="000000"/>
              </a:solidFill>
              <a:latin typeface="Calibri"/>
              <a:ea typeface="等线"/>
              <a:cs typeface="Calibri"/>
            </a:endParaRPr>
          </a:p>
          <a:p>
            <a:pPr marL="457200" indent="-457200">
              <a:lnSpc>
                <a:spcPct val="150000"/>
              </a:lnSpc>
            </a:pPr>
            <a:r>
              <a:rPr lang="en-US" sz="2400">
                <a:solidFill>
                  <a:srgbClr val="000000"/>
                </a:solidFill>
                <a:latin typeface="Calibri"/>
                <a:ea typeface="等线"/>
                <a:cs typeface="Calibri"/>
              </a:rPr>
              <a:t>Samples tend to have more “Excellent” experience dealing with the Landlord when they contact with their landlord only 1-3</a:t>
            </a:r>
            <a:endParaRPr lang="en-US">
              <a:cs typeface="Calibri"/>
            </a:endParaRPr>
          </a:p>
          <a:p>
            <a:pPr marL="457200" indent="-457200">
              <a:lnSpc>
                <a:spcPct val="100000"/>
              </a:lnSpc>
            </a:pPr>
            <a:endParaRPr lang="en-US" sz="2400">
              <a:solidFill>
                <a:schemeClr val="accent1"/>
              </a:solidFill>
              <a:latin typeface="Calibri"/>
              <a:ea typeface="等线"/>
              <a:cs typeface="Calibri"/>
            </a:endParaRPr>
          </a:p>
          <a:p>
            <a:pPr marL="457200" indent="-457200">
              <a:lnSpc>
                <a:spcPct val="100000"/>
              </a:lnSpc>
            </a:pPr>
            <a:endParaRPr lang="en-US" sz="2400">
              <a:cs typeface="Calibri"/>
            </a:endParaRPr>
          </a:p>
          <a:p>
            <a:pPr marL="457200" indent="-457200">
              <a:lnSpc>
                <a:spcPct val="100000"/>
              </a:lnSpc>
            </a:pPr>
            <a:endParaRPr lang="en-US" altLang="zh-CN" sz="3200">
              <a:solidFill>
                <a:srgbClr val="36AFCE"/>
              </a:solidFill>
              <a:latin typeface="Calibri"/>
              <a:ea typeface="等线"/>
              <a:cs typeface="Calibri"/>
            </a:endParaRPr>
          </a:p>
          <a:p>
            <a:pPr marL="457200" indent="-457200">
              <a:lnSpc>
                <a:spcPct val="100000"/>
              </a:lnSpc>
            </a:pPr>
            <a:endParaRPr lang="en-US" altLang="zh-CN" sz="3200">
              <a:solidFill>
                <a:srgbClr val="36AFCE"/>
              </a:solidFill>
              <a:latin typeface="Calibri"/>
              <a:ea typeface="等线"/>
              <a:cs typeface="Calibri"/>
            </a:endParaRPr>
          </a:p>
          <a:p>
            <a:pPr marL="457200" indent="-457200">
              <a:lnSpc>
                <a:spcPct val="10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a:p>
            <a:pPr marL="457200" indent="-457200">
              <a:lnSpc>
                <a:spcPct val="80000"/>
              </a:lnSpc>
            </a:pPr>
            <a:endParaRPr lang="en-US" altLang="zh-CN" sz="3200">
              <a:solidFill>
                <a:srgbClr val="36AFCE"/>
              </a:solidFill>
              <a:latin typeface="Calibri"/>
              <a:ea typeface="等线"/>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944C20D2-9718-4E8B-9BCC-5199BCD4D2E0}"/>
              </a:ext>
            </a:extLst>
          </p:cNvPr>
          <p:cNvPicPr>
            <a:picLocks noChangeAspect="1"/>
          </p:cNvPicPr>
          <p:nvPr/>
        </p:nvPicPr>
        <p:blipFill>
          <a:blip r:embed="rId3"/>
          <a:stretch>
            <a:fillRect/>
          </a:stretch>
        </p:blipFill>
        <p:spPr>
          <a:xfrm>
            <a:off x="6083147" y="1546799"/>
            <a:ext cx="5873826" cy="3589970"/>
          </a:xfrm>
          <a:prstGeom prst="rect">
            <a:avLst/>
          </a:prstGeom>
        </p:spPr>
      </p:pic>
    </p:spTree>
    <p:extLst>
      <p:ext uri="{BB962C8B-B14F-4D97-AF65-F5344CB8AC3E}">
        <p14:creationId xmlns:p14="http://schemas.microsoft.com/office/powerpoint/2010/main" val="875078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Landlords</a:t>
            </a:r>
          </a:p>
        </p:txBody>
      </p:sp>
      <p:sp>
        <p:nvSpPr>
          <p:cNvPr id="5" name="Content Placeholder 4"/>
          <p:cNvSpPr>
            <a:spLocks noGrp="1"/>
          </p:cNvSpPr>
          <p:nvPr>
            <p:ph sz="half" idx="1"/>
          </p:nvPr>
        </p:nvSpPr>
        <p:spPr>
          <a:xfrm>
            <a:off x="838200" y="1825624"/>
            <a:ext cx="5181600" cy="2377885"/>
          </a:xfrm>
        </p:spPr>
        <p:txBody>
          <a:bodyPr vert="horz" lIns="91440" tIns="45720" rIns="91440" bIns="45720" rtlCol="0" anchor="t">
            <a:normAutofit/>
          </a:bodyPr>
          <a:lstStyle/>
          <a:p>
            <a:r>
              <a:rPr lang="en-GB"/>
              <a:t>Contractual Issues</a:t>
            </a:r>
          </a:p>
          <a:p>
            <a:pPr lvl="1"/>
            <a:r>
              <a:rPr lang="en-GB"/>
              <a:t>67% of students had read contract before signing</a:t>
            </a:r>
          </a:p>
          <a:p>
            <a:pPr lvl="1"/>
            <a:r>
              <a:rPr lang="en-GB"/>
              <a:t>22% did not sign a written contract</a:t>
            </a:r>
            <a:endParaRPr lang="en-GB">
              <a:cs typeface="Calibri"/>
            </a:endParaRPr>
          </a:p>
        </p:txBody>
      </p:sp>
      <p:sp>
        <p:nvSpPr>
          <p:cNvPr id="6" name="Content Placeholder 5"/>
          <p:cNvSpPr>
            <a:spLocks noGrp="1"/>
          </p:cNvSpPr>
          <p:nvPr>
            <p:ph sz="half" idx="2"/>
          </p:nvPr>
        </p:nvSpPr>
        <p:spPr>
          <a:xfrm>
            <a:off x="6172200" y="4299045"/>
            <a:ext cx="5181600" cy="1978926"/>
          </a:xfrm>
        </p:spPr>
        <p:txBody>
          <a:bodyPr>
            <a:normAutofit/>
          </a:bodyPr>
          <a:lstStyle/>
          <a:p>
            <a:r>
              <a:rPr lang="en-GB"/>
              <a:t>Communication</a:t>
            </a:r>
          </a:p>
          <a:p>
            <a:pPr lvl="1"/>
            <a:r>
              <a:rPr lang="en-GB"/>
              <a:t>Nearly 90% believed communication was beneficial to a positive experience</a:t>
            </a:r>
          </a:p>
          <a:p>
            <a:endParaRPr lang="en-GB"/>
          </a:p>
        </p:txBody>
      </p:sp>
      <p:sp>
        <p:nvSpPr>
          <p:cNvPr id="7" name="Oval Callout 6"/>
          <p:cNvSpPr/>
          <p:nvPr/>
        </p:nvSpPr>
        <p:spPr>
          <a:xfrm>
            <a:off x="6172200" y="1349830"/>
            <a:ext cx="4978021" cy="2157646"/>
          </a:xfrm>
          <a:prstGeom prst="wedgeEllipseCallout">
            <a:avLst>
              <a:gd name="adj1" fmla="val 54934"/>
              <a:gd name="adj2" fmla="val 5121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i="1">
                <a:solidFill>
                  <a:prstClr val="black"/>
                </a:solidFill>
              </a:rPr>
              <a:t>Make sure everything that landlord said is on the contract, agreed terms should be consistent with what is stated on contract.</a:t>
            </a:r>
          </a:p>
        </p:txBody>
      </p:sp>
      <p:sp>
        <p:nvSpPr>
          <p:cNvPr id="8" name="Oval Callout 7"/>
          <p:cNvSpPr/>
          <p:nvPr/>
        </p:nvSpPr>
        <p:spPr>
          <a:xfrm>
            <a:off x="479946" y="4121623"/>
            <a:ext cx="5671782" cy="2333769"/>
          </a:xfrm>
          <a:prstGeom prst="wedgeEllipseCallout">
            <a:avLst>
              <a:gd name="adj1" fmla="val -45683"/>
              <a:gd name="adj2" fmla="val 5604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000" i="1">
                <a:solidFill>
                  <a:prstClr val="black"/>
                </a:solidFill>
              </a:rPr>
              <a:t>It’s the landlord’s responsibility to provide and replace agreed flat’s necessities. We have a good rapport and this is beneficial all the way. I get free stuff from her sometimes.</a:t>
            </a:r>
          </a:p>
        </p:txBody>
      </p:sp>
    </p:spTree>
    <p:extLst>
      <p:ext uri="{BB962C8B-B14F-4D97-AF65-F5344CB8AC3E}">
        <p14:creationId xmlns:p14="http://schemas.microsoft.com/office/powerpoint/2010/main" val="24462768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1a1d10c6-b8c2-4715-a5d8-5340a86b7dee"/>
</p:tagLst>
</file>

<file path=ppt/tags/tag2.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ags/tag3.xml><?xml version="1.0" encoding="utf-8"?>
<p:tagLst xmlns:a="http://schemas.openxmlformats.org/drawingml/2006/main" xmlns:r="http://schemas.openxmlformats.org/officeDocument/2006/relationships" xmlns:p="http://schemas.openxmlformats.org/presentationml/2006/main">
  <p:tag name="ISLIDE.DIAGRAM" val="c8bc16f1-9f1b-430a-85ce-f8fb6f5c716c"/>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2036</Words>
  <Application>Microsoft Macintosh PowerPoint</Application>
  <PresentationFormat>宽屏</PresentationFormat>
  <Paragraphs>302</Paragraphs>
  <Slides>20</Slides>
  <Notes>15</Notes>
  <HiddenSlides>0</HiddenSlides>
  <MMClips>0</MMClips>
  <ScaleCrop>false</ScaleCrop>
  <HeadingPairs>
    <vt:vector size="6" baseType="variant">
      <vt:variant>
        <vt:lpstr>已用的字体</vt:lpstr>
      </vt:variant>
      <vt:variant>
        <vt:i4>6</vt:i4>
      </vt:variant>
      <vt:variant>
        <vt:lpstr>主题</vt:lpstr>
      </vt:variant>
      <vt:variant>
        <vt:i4>7</vt:i4>
      </vt:variant>
      <vt:variant>
        <vt:lpstr>幻灯片标题</vt:lpstr>
      </vt:variant>
      <vt:variant>
        <vt:i4>20</vt:i4>
      </vt:variant>
    </vt:vector>
  </HeadingPairs>
  <TitlesOfParts>
    <vt:vector size="33" baseType="lpstr">
      <vt:lpstr>等线</vt:lpstr>
      <vt:lpstr>等线 Light</vt:lpstr>
      <vt:lpstr>Arial</vt:lpstr>
      <vt:lpstr>Calibri</vt:lpstr>
      <vt:lpstr>Calibri Light</vt:lpstr>
      <vt:lpstr>Wingdings</vt:lpstr>
      <vt:lpstr>Office Theme</vt:lpstr>
      <vt:lpstr>1_Office Theme</vt:lpstr>
      <vt:lpstr>2_Office Theme</vt:lpstr>
      <vt:lpstr>3_Office Theme</vt:lpstr>
      <vt:lpstr>4_Office Theme</vt:lpstr>
      <vt:lpstr>5_Office Theme</vt:lpstr>
      <vt:lpstr>6_Office Theme</vt:lpstr>
      <vt:lpstr>CASE 2 Experience of Housing</vt:lpstr>
      <vt:lpstr>Introduction</vt:lpstr>
      <vt:lpstr>Introduction</vt:lpstr>
      <vt:lpstr>Introduction</vt:lpstr>
      <vt:lpstr>Experience </vt:lpstr>
      <vt:lpstr>Experiences</vt:lpstr>
      <vt:lpstr>Experience </vt:lpstr>
      <vt:lpstr>Landlords </vt:lpstr>
      <vt:lpstr>Landlords</vt:lpstr>
      <vt:lpstr>Landlords </vt:lpstr>
      <vt:lpstr>Disrepair / quality of housing  </vt:lpstr>
      <vt:lpstr>Quality and Maintenance of Housing</vt:lpstr>
      <vt:lpstr>Disrepair / Quality of housing  </vt:lpstr>
      <vt:lpstr>Cost including bills </vt:lpstr>
      <vt:lpstr>Cost</vt:lpstr>
      <vt:lpstr>Cost including bills </vt:lpstr>
      <vt:lpstr>Location  </vt:lpstr>
      <vt:lpstr>Location and Safety</vt:lpstr>
      <vt:lpstr>Location and safety </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Group </dc:title>
  <dc:creator>Shuang Zhang</dc:creator>
  <cp:lastModifiedBy>Shuang Zhang</cp:lastModifiedBy>
  <cp:revision>2</cp:revision>
  <dcterms:created xsi:type="dcterms:W3CDTF">2018-10-24T09:29:53Z</dcterms:created>
  <dcterms:modified xsi:type="dcterms:W3CDTF">2018-10-29T22:02:13Z</dcterms:modified>
</cp:coreProperties>
</file>