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9" r:id="rId4"/>
    <p:sldId id="278" r:id="rId5"/>
    <p:sldId id="268" r:id="rId6"/>
    <p:sldId id="273" r:id="rId7"/>
    <p:sldId id="274" r:id="rId8"/>
    <p:sldId id="272" r:id="rId9"/>
    <p:sldId id="276" r:id="rId10"/>
    <p:sldId id="275" r:id="rId11"/>
    <p:sldId id="271" r:id="rId12"/>
    <p:sldId id="277" r:id="rId13"/>
    <p:sldId id="270" r:id="rId14"/>
    <p:sldId id="279" r:id="rId15"/>
    <p:sldId id="265" r:id="rId16"/>
    <p:sldId id="266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as R Gowda" userId="f911709d0c134cbd" providerId="LiveId" clId="{FD236458-8FCD-4C83-ACBA-3243BEF46605}"/>
    <pc:docChg chg="modSld sldOrd">
      <pc:chgData name="Yashas R Gowda" userId="f911709d0c134cbd" providerId="LiveId" clId="{FD236458-8FCD-4C83-ACBA-3243BEF46605}" dt="2025-02-19T16:53:14.871" v="8"/>
      <pc:docMkLst>
        <pc:docMk/>
      </pc:docMkLst>
      <pc:sldChg chg="modSp mod">
        <pc:chgData name="Yashas R Gowda" userId="f911709d0c134cbd" providerId="LiveId" clId="{FD236458-8FCD-4C83-ACBA-3243BEF46605}" dt="2025-01-29T06:04:46.314" v="1" actId="122"/>
        <pc:sldMkLst>
          <pc:docMk/>
          <pc:sldMk cId="0" sldId="256"/>
        </pc:sldMkLst>
        <pc:spChg chg="mod">
          <ac:chgData name="Yashas R Gowda" userId="f911709d0c134cbd" providerId="LiveId" clId="{FD236458-8FCD-4C83-ACBA-3243BEF46605}" dt="2025-01-29T06:04:46.314" v="1" actId="122"/>
          <ac:spMkLst>
            <pc:docMk/>
            <pc:sldMk cId="0" sldId="256"/>
            <ac:spMk id="91" creationId="{00000000-0000-0000-0000-000000000000}"/>
          </ac:spMkLst>
        </pc:spChg>
      </pc:sldChg>
      <pc:sldChg chg="ord">
        <pc:chgData name="Yashas R Gowda" userId="f911709d0c134cbd" providerId="LiveId" clId="{FD236458-8FCD-4C83-ACBA-3243BEF46605}" dt="2025-02-19T16:53:14.871" v="8"/>
        <pc:sldMkLst>
          <pc:docMk/>
          <pc:sldMk cId="0" sldId="257"/>
        </pc:sldMkLst>
      </pc:sldChg>
      <pc:sldChg chg="modSp mod">
        <pc:chgData name="Yashas R Gowda" userId="f911709d0c134cbd" providerId="LiveId" clId="{FD236458-8FCD-4C83-ACBA-3243BEF46605}" dt="2025-02-09T16:09:37.464" v="2" actId="20577"/>
        <pc:sldMkLst>
          <pc:docMk/>
          <pc:sldMk cId="2143451837" sldId="269"/>
        </pc:sldMkLst>
        <pc:spChg chg="mod">
          <ac:chgData name="Yashas R Gowda" userId="f911709d0c134cbd" providerId="LiveId" clId="{FD236458-8FCD-4C83-ACBA-3243BEF46605}" dt="2025-02-09T16:09:37.464" v="2" actId="20577"/>
          <ac:spMkLst>
            <pc:docMk/>
            <pc:sldMk cId="2143451837" sldId="269"/>
            <ac:spMk id="9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5325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7109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0913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0562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580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has-PU/Dashboard-for-real-time-monitoring-of-construction-projec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/>
              <a:t>PSCS-18</a:t>
            </a:r>
            <a:br>
              <a:rPr lang="en-IN" dirty="0"/>
            </a:br>
            <a:r>
              <a:rPr lang="en-US" sz="2400" b="1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DASHBOARD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F</a:t>
            </a:r>
            <a:r>
              <a:rPr lang="en-US" sz="2400" b="1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OR REAL-TIME MONITORING OF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C</a:t>
            </a:r>
            <a:r>
              <a:rPr lang="en-US" sz="2400" b="1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ONSTRUCTION PROJECTS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sz="24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CSE-G74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187166010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20211CSE0497</a:t>
                      </a:r>
                      <a:endParaRPr sz="180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    YASHAS R GOWDA</a:t>
                      </a:r>
                      <a:endParaRPr sz="180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20211CSE0843</a:t>
                      </a:r>
                      <a:endParaRPr sz="180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    SHASHANK K</a:t>
                      </a:r>
                      <a:endParaRPr sz="180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20211CSE0847</a:t>
                      </a:r>
                      <a:endParaRPr sz="180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    DISHA S</a:t>
                      </a:r>
                      <a:endParaRPr sz="180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RASAD P S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r>
              <a:rPr lang="en-IN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( </a:t>
            </a:r>
            <a:r>
              <a:rPr lang="en-IN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Selection Grade</a:t>
            </a:r>
            <a:r>
              <a:rPr lang="en-IN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)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416918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3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3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232674" y="460267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PSCS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 H 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AMARNATH J L &amp; Dr. 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K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ABDUL KHADAR A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Project Workflow: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The project will follow an iterative development approach with the following phases: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Phase 1: Requirements Gathering and System Design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Discuss requirements with the supervisor and finalize the system architecture.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Prepare a detailed ER diagram for database schema design.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Phase 2: Backend Development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Setup PostgreSQL Database: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tables for projects, resources, tasks, users, and reports.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Develop RESTful APIs: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endpoints for CRUD operations and metrics calculation.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69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798" y="943897"/>
            <a:ext cx="10667999" cy="550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Phase 3: Frontend Development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Build an interactive React-based admin dashboard.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Implement dynamic charts, graphs, and tables using libraries like </a:t>
            </a: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Chart.js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and </a:t>
            </a: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Recharts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Phase 4: Integration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Connect the frontend with the backend via Axios for API calls.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Ensure secure user authentication using JWT.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Phase 5: Testing and Optimization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Test the system for edge cases, scalability, and responsiveness.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Optimize database queries and improve API performance.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Phase 6: Deployment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Deploy the backend using platforms like </a:t>
            </a: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Railway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or </a:t>
            </a: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Render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Deploy the frontend on </a:t>
            </a: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Netlify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or </a:t>
            </a:r>
            <a:r>
              <a:rPr lang="en-IN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Vercel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50374"/>
            <a:ext cx="10668000" cy="4945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Key Deliverables at Each Phase: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Phase 1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: System architecture, ER diagram, and finalized database schema.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Phase 2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: Completed backend with APIs ready for integration.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Phase 3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: Functional frontend with key components like dashboard, charts, and CRUD forms.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Phase 4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: Fully integrated and functional admin dashboard.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Phase 5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: Tested and optimized project with all metrics accurately displayed.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Phase 6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: Fully deployed and operational dashboard accessible to stakeholders.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913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7D14DC-0DFD-0895-BA81-5466EDA03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843" y="1393723"/>
            <a:ext cx="9966758" cy="407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D6F3-3774-E73B-4384-95484D54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E479D-486B-06C7-6CBC-63B437852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This review presents the finalized title, identified gaps in existing systems, clear </a:t>
            </a:r>
            <a:r>
              <a:rPr lang="en-IN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objectives,time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line of the project and a step-by-step methodology for developing a </a:t>
            </a: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Real-Time Construction Project Monitoring Dashboard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using the MERN stack and PostgreSQL. </a:t>
            </a:r>
          </a:p>
          <a:p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The approach focuses on delivering a modern, user-friendly solution tailored for the construction industry.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414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38150" indent="-285750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"Real-Time Monitoring of Construction Sites: Sensors, Methods, and Applications". </a:t>
            </a:r>
          </a:p>
          <a:p>
            <a:pPr marL="438150" indent="-285750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"Use of Visual Dashboards in Construction Projects". </a:t>
            </a:r>
          </a:p>
          <a:p>
            <a:pPr marL="438150" indent="-285750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"Developing an Environmental Monitoring Dashboard to Identify Construction Impacts". </a:t>
            </a:r>
          </a:p>
          <a:p>
            <a:pPr marL="438150" indent="-285750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"An Overview for Road Construction Work Progress Monitoring". </a:t>
            </a:r>
          </a:p>
          <a:p>
            <a:pPr marL="438150" indent="-285750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"Developing a Project Status Dashboard for Construction Project Progress Reporting". </a:t>
            </a:r>
          </a:p>
          <a:p>
            <a:pPr marL="438150" indent="-285750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"A Study on Development of Real-Time Monitoring System for Field Construction Management". </a:t>
            </a:r>
          </a:p>
          <a:p>
            <a:pPr marL="438150" indent="-285750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"The Feasibility of Real-Time Location Systems in Construction". </a:t>
            </a:r>
          </a:p>
          <a:p>
            <a:pPr marL="438150" indent="-285750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"Computer Vision for Construction Progress Monitoring: A Real-Time Object Detection Approach". </a:t>
            </a:r>
          </a:p>
          <a:p>
            <a:pPr marL="438150" indent="-285750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"A Robotic Cyber-Physical System for Automated Reality Capture and Visualization in Construction Progress Monitoring". </a:t>
            </a:r>
          </a:p>
          <a:p>
            <a:pPr marL="438150" indent="-285750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"Building an Integrated Mobile Robotic System for Real-Time Applications in Construction".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8000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8000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8000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8000" dirty="0">
                <a:latin typeface="Cambria" panose="02040503050406030204" pitchFamily="18" charset="0"/>
                <a:ea typeface="Cambria" panose="02040503050406030204" pitchFamily="18" charset="0"/>
              </a:rPr>
              <a:t>Finalized objectives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8000" dirty="0">
                <a:latin typeface="Cambria" panose="02040503050406030204" pitchFamily="18" charset="0"/>
                <a:ea typeface="Cambria" panose="02040503050406030204" pitchFamily="18" charset="0"/>
              </a:rPr>
              <a:t>Methodology 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8000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8000" dirty="0">
                <a:latin typeface="Cambria" panose="02040503050406030204" pitchFamily="18" charset="0"/>
                <a:ea typeface="Cambria" panose="02040503050406030204" pitchFamily="18" charset="0"/>
              </a:rPr>
              <a:t>Conclusion 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8000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PSCS-18 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24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US" sz="20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Ministry of Power</a:t>
            </a:r>
          </a:p>
          <a:p>
            <a:pPr marL="95250" indent="-285750" algn="just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Category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(Hardware /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/ Both) : </a:t>
            </a:r>
            <a:r>
              <a:rPr lang="en-US" sz="20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</a:p>
          <a:p>
            <a:pPr marL="1524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</a:t>
            </a:r>
            <a:r>
              <a:rPr lang="en-US" sz="20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Designing of dashboards for Real-time monitoring of Construction projects using IOT devices and backend Artificial intelligence/ML tools to track Resources in the form of equipment/manpower, monitor their efficiency and safety in all situations.</a:t>
            </a:r>
          </a:p>
          <a:p>
            <a:pPr marL="1524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</a:t>
            </a:r>
            <a:r>
              <a:rPr lang="en-US" sz="20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Simple</a:t>
            </a:r>
          </a:p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PSCS-18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"Real-Time Monitoring Dashboard for Construction Projects Using MERN Stack with PostgreSQL"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The title highlights the focus on real-time monitoring and data visualization for construction project management.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The use of the </a:t>
            </a: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MERN stack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and </a:t>
            </a: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PostgreSQL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ensures modern technology adoption and scalable solutions.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The project excludes IoT/AI integrations, focusing purely on comprehensive web-based dashboards for resource and task tracking.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56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https://github.com/Yashas-PU/Dashboard-for-real-time-monitoring-of-construction-projects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  It’s a public repository and everything is accessible for everyone and there is a through road map how we are going to take this project further in a readme file in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76200" indent="0">
              <a:lnSpc>
                <a:spcPct val="170000"/>
              </a:lnSpc>
              <a:spcAft>
                <a:spcPts val="800"/>
              </a:spcAft>
              <a:buNone/>
            </a:pPr>
            <a:r>
              <a:rPr lang="en-IN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The literature survey aims to explore existing solutions for construction project management, their limitations, and the potential of web-based dashboards.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Existing Solutions:</a:t>
            </a:r>
            <a:endParaRPr lang="en-IN" sz="3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indent="-4572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9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Primavera P6</a:t>
            </a:r>
            <a:endParaRPr lang="en-IN" sz="2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lvl="1" indent="-457200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Popular construction project management software but lacks customization for specific project needs.</a:t>
            </a:r>
            <a:endParaRPr lang="en-IN" sz="2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457200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Expensive licensing makes it unsuitable for small to mid-scale companies.</a:t>
            </a:r>
            <a:endParaRPr lang="en-IN" sz="2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4572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9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Microsoft Project</a:t>
            </a:r>
            <a:endParaRPr lang="en-IN" sz="2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lvl="1" indent="-457200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Focused on task scheduling but provides limited real-time resource and efficiency tracking.</a:t>
            </a:r>
            <a:endParaRPr lang="en-IN" sz="2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457200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Lacks modern web-based visualization.</a:t>
            </a:r>
          </a:p>
          <a:p>
            <a:pPr indent="-4572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9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Procore</a:t>
            </a:r>
            <a:endParaRPr lang="en-IN" sz="2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lvl="1" indent="-457200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Highly advanced but heavily integrated with IoT and AI, which increases system complexity and cost.</a:t>
            </a:r>
            <a:endParaRPr lang="en-IN" sz="2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Identified Gaps in Existing Systems: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Lack of affordable, lightweight dashboards for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resource tracking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and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performance monitoring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Limited support for user-friendly web-based tools in small-scale construction projects.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Dependence on external integrations (IoT, AI) that might not always be practical.</a:t>
            </a: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Proposed Solution: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A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web-based dashboard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built with MERN Stack, utilizing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PostgreSQL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as the database.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Focus on modularity and ease of use with real-time data visualization.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Comprehensive CRUD capabilities for projects, resources, tasks, and reports.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Avoiding unnecessary complexities like IoT or AI while ensuring efficiency.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7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FINALIZED OBJECTIVES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The project aims to achieve the following objectives: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Real-Time Resource Monitoring: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live updates on manpower and equipment allocation, usage, and availability.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Task and Workflow Management: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 tracking of tasks' progress, status, deadlines, and assigned personnel.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Efficiency Metrics: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key metrics like resource utilization rates, task completion rates, and project budget adherence.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Interactive Dashboard: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 charts, graphs, and tables to offer dynamic insights into project performance.</a:t>
            </a: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FINALIZED OBJECTIVES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CRUD Operations: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full </a:t>
            </a: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Create, Read, Update, Delete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functionality for projects, tasks, and resources.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Scalable Backend: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PostgreSQL for robust database management and Express.js for scalable API services.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Responsive Frontend: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 a fully responsive React-based dashboard for seamless accessibility across devices.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User Authentication: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a secure admin authentication system with role-based access control.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215952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1108</Words>
  <Application>Microsoft Office PowerPoint</Application>
  <PresentationFormat>Widescreen</PresentationFormat>
  <Paragraphs>138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</vt:lpstr>
      <vt:lpstr>Courier New</vt:lpstr>
      <vt:lpstr>Symbol</vt:lpstr>
      <vt:lpstr>Times New Roman</vt:lpstr>
      <vt:lpstr>Verdana</vt:lpstr>
      <vt:lpstr>Wingdings</vt:lpstr>
      <vt:lpstr>Bioinformatics</vt:lpstr>
      <vt:lpstr>PSCS-18 DASHBOARD FOR REAL-TIME MONITORING OF CONSTRUCTION PROJECTS </vt:lpstr>
      <vt:lpstr>CONTENT</vt:lpstr>
      <vt:lpstr>PROBLEM STATEMENT NUMBER: PSCS-18 </vt:lpstr>
      <vt:lpstr>PROBLEM STATEMENT NUMBER: PSCS-18</vt:lpstr>
      <vt:lpstr>GITHUB LINK</vt:lpstr>
      <vt:lpstr>LITERATURE SURVEY</vt:lpstr>
      <vt:lpstr>LITERATURE SURVEY</vt:lpstr>
      <vt:lpstr>FINALIZED OBJECTIVES</vt:lpstr>
      <vt:lpstr>FINALIZED OBJECTIVES</vt:lpstr>
      <vt:lpstr>METHODOLOGY</vt:lpstr>
      <vt:lpstr>METHODOLOGY</vt:lpstr>
      <vt:lpstr>METHODOLOGY</vt:lpstr>
      <vt:lpstr>TIMELINE OF THE PROJECT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Yashas R Gowda</cp:lastModifiedBy>
  <cp:revision>54</cp:revision>
  <dcterms:modified xsi:type="dcterms:W3CDTF">2025-02-19T16:53:23Z</dcterms:modified>
</cp:coreProperties>
</file>