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8" r:id="rId4"/>
    <p:sldId id="282" r:id="rId5"/>
    <p:sldId id="283" r:id="rId6"/>
    <p:sldId id="287" r:id="rId7"/>
    <p:sldId id="286" r:id="rId8"/>
    <p:sldId id="288" r:id="rId9"/>
    <p:sldId id="284" r:id="rId10"/>
    <p:sldId id="291" r:id="rId11"/>
    <p:sldId id="290" r:id="rId12"/>
    <p:sldId id="292" r:id="rId13"/>
    <p:sldId id="270" r:id="rId14"/>
    <p:sldId id="279" r:id="rId15"/>
    <p:sldId id="268" r:id="rId16"/>
    <p:sldId id="265" r:id="rId17"/>
    <p:sldId id="293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 R Gowda" userId="f911709d0c134cbd" providerId="LiveId" clId="{A7908119-0E6D-440D-BF83-A34512BDD08D}"/>
    <pc:docChg chg="modSld">
      <pc:chgData name="Yashas R Gowda" userId="f911709d0c134cbd" providerId="LiveId" clId="{A7908119-0E6D-440D-BF83-A34512BDD08D}" dt="2025-02-20T06:17:14.317" v="0" actId="255"/>
      <pc:docMkLst>
        <pc:docMk/>
      </pc:docMkLst>
      <pc:sldChg chg="modSp mod">
        <pc:chgData name="Yashas R Gowda" userId="f911709d0c134cbd" providerId="LiveId" clId="{A7908119-0E6D-440D-BF83-A34512BDD08D}" dt="2025-02-20T06:17:14.317" v="0" actId="255"/>
        <pc:sldMkLst>
          <pc:docMk/>
          <pc:sldMk cId="0" sldId="265"/>
        </pc:sldMkLst>
        <pc:spChg chg="mod">
          <ac:chgData name="Yashas R Gowda" userId="f911709d0c134cbd" providerId="LiveId" clId="{A7908119-0E6D-440D-BF83-A34512BDD08D}" dt="2025-02-20T06:17:14.317" v="0" actId="255"/>
          <ac:spMkLst>
            <pc:docMk/>
            <pc:sldMk cId="0" sldId="265"/>
            <ac:spMk id="14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9T14:53:05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 13515 0 0,'-9'-3'528'0'0,"1"0"-856"0"0,-1 3-584 0 0,4 5-401 0 0,4-1-263 0 0,1 2 56 0 0,3-1 304 0 0,0-2 375 0 0,3-1 369 0 0,-1-1-1864 0 0,1 1-425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91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as-PU/Dashboard-for-real-time-monitoring-of-construction-pro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hand-leave-pen-paper-thank-you-226358/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PSCS-18</a:t>
            </a:r>
            <a:br>
              <a:rPr lang="en-IN" dirty="0"/>
            </a:b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DASHBOARD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F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OR REAL-TIME MONITORING OF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ONSTRUCTION PROJECTS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CSE-G64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87166010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20211CSE0497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YASHAS R GOWDA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20211CSE0843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SHASHANK K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DISHA S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RASAD P S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( Selection-Grade )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263563" y="331905"/>
            <a:ext cx="3416918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3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232674" y="460267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PSCS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 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 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4ED9-CD6E-97C3-1A37-7312EB54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B0AC-6F50-2F67-09CD-A008ABE08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CRUD Operations: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full Create, Read, Update, Delete functionality for projects, tasks, and resources.</a:t>
            </a:r>
          </a:p>
          <a:p>
            <a:pPr marL="76200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Scalable Backend: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PostgreSQL for robust database management and Express.js for scalable API services.</a:t>
            </a:r>
          </a:p>
          <a:p>
            <a:pPr marL="533400" lvl="1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Responsive Frontend: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 a fully responsive React-based dashboard for seamless accessibility across devices.</a:t>
            </a:r>
          </a:p>
          <a:p>
            <a:pPr marL="533400" lvl="1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 Authentication: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a secure admin authentication system with role-based access control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73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79EE-3666-BE6D-ED6C-390B0CC1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2E38E-9185-057E-5413-35CAFD29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32386"/>
            <a:ext cx="10435303" cy="51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260B-ED30-DEEC-DED5-C7279B32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COMPONENTS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6CC8-8C3A-A0F1-8E30-5887B17A5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React.js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Material-UI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Chart.js / Recharts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HTML,CSS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Node.js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15368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DACC0-5C55-EDFD-C392-5721AB07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390650"/>
            <a:ext cx="9972675" cy="407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AB0D3-475B-584E-7B50-DAC2B333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390650"/>
            <a:ext cx="9972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D6F3-3774-E73B-4384-95484D54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A3B60-E762-4ECC-C947-04D74E0C7DB7}"/>
              </a:ext>
            </a:extLst>
          </p:cNvPr>
          <p:cNvSpPr txBox="1"/>
          <p:nvPr/>
        </p:nvSpPr>
        <p:spPr>
          <a:xfrm>
            <a:off x="717754" y="1209366"/>
            <a:ext cx="10668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Dashboard for Real-Time Monitoring of Construction Projects successfully provides a centralized platform for tracking project progress, resource allocation, and potential risks in real time.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real-time monitoring dashboard significantly enhances productivity, reduces operational costs, and fosters better collaboration among teams, ultimately leading to the successful and timely completion of construction projects.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41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https://github.com/Yashas-PU/Dashboard-for-real-time-monitoring-of-construction-projects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It’s a public repository and everything is accessible for everyone and there is a through road map how we are going to take this project further in a readme file in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535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Alwan, H., Smith, J., &amp; Patel, R. (2022).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Construction Project Management System Using Web Technologies. IEEE Xplore.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9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Lee, K., Park, S., &amp; Kim, J. (2021).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Web-Based Construction Resource Management System. Automation in Construction, 126, 103682.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9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Wang, Y., Zhang, L., &amp; Li, H. (2020).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Developing a Real-Time Construction Site Monitoring System. Journal of Construction Engineering and Management, 146(9), 04020085.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9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Chen, J., Huang, S., &amp; Xu, M. (2019).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Integration of IoT and BIM for Smart Construction Management. Computers in Industry, 109, 53–66.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9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Singh, R., &amp; Bansal, V. (2022).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AI-Based Predictive Analytics for Construction Project Delays. Journal of Computing in Civil Engineering, 36(3), 04022015.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FDB-66F0-64F4-7487-E34FC318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9498-3A92-D5E9-58B3-F7BD9A1AC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6. Zhang, X., &amp; Zhou, Y. (2020).</a:t>
            </a: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Big Data Analytics for Construction Management. Automation in Construction, 119, 103293.</a:t>
            </a:r>
          </a:p>
          <a:p>
            <a:pPr marL="76200" indent="0">
              <a:buNone/>
            </a:pPr>
            <a:endParaRPr lang="en-IN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7. Taylor, J., &amp; Harris, D. (2018).</a:t>
            </a: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Blockchain for Construction Supply Chain Management. International Journal of Project Management, 36(5), 795–805.</a:t>
            </a:r>
          </a:p>
          <a:p>
            <a:pPr marL="76200" indent="0">
              <a:buNone/>
            </a:pPr>
            <a:endParaRPr lang="en-IN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8. Sun, W., &amp; Lu, H. (2019).</a:t>
            </a: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Cloud Computing for Real-Time Construction Project Monitoring. Construction Innovation, 19(3), 321–338.</a:t>
            </a:r>
          </a:p>
          <a:p>
            <a:pPr marL="76200" indent="0">
              <a:buNone/>
            </a:pPr>
            <a:endParaRPr lang="en-IN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9. Patel, A., &amp; Gupta, P. (2021).</a:t>
            </a: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Digital Twins for Construction Progress Tracking. Advanced Engineering Informatics, 47, 101240.</a:t>
            </a:r>
          </a:p>
          <a:p>
            <a:pPr marL="76200" indent="0">
              <a:buNone/>
            </a:pPr>
            <a:endParaRPr lang="en-IN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10. Rogers, M., &amp; Bennett, L. (2020).</a:t>
            </a: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Risk Management in Construction Projects Using Data Analytics. Engineering, Construction, and Architectural Management, 27(5), 1243–1258.</a:t>
            </a:r>
          </a:p>
        </p:txBody>
      </p:sp>
    </p:spTree>
    <p:extLst>
      <p:ext uri="{BB962C8B-B14F-4D97-AF65-F5344CB8AC3E}">
        <p14:creationId xmlns:p14="http://schemas.microsoft.com/office/powerpoint/2010/main" val="328183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C34BD9-584B-C18E-42DA-6867BAA1D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02332" y="1441315"/>
            <a:ext cx="5854262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24340"/>
            <a:ext cx="10668000" cy="482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Introduction 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Existing Methods-Drawbacks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Hardware and Software Details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Time Line by Gantt Chart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15240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today's fast-paced construction industry, efficiency, safety, and resource management are paramount. By leveraging IoT devices and advanced AI/ML tools, we can revolutionize the way construction projects are monitored in real time.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approach enables comprehensive tracking of equipment and manpower, providing valuable insights into their utilization and performance. Furthermore, real-time data analysis and predictive modeling enhance safety measures, ensuring a secure and productive work environment.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Our innovative dashboards are designed to present this data in an intuitive and user-friendly manner, offering a holistic view of project operations at a glance.</a:t>
            </a:r>
          </a:p>
        </p:txBody>
      </p:sp>
    </p:spTree>
    <p:extLst>
      <p:ext uri="{BB962C8B-B14F-4D97-AF65-F5344CB8AC3E}">
        <p14:creationId xmlns:p14="http://schemas.microsoft.com/office/powerpoint/2010/main" val="138256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B5B6-24F4-81DC-6A53-6346F431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9360-3AA4-0E43-0E6E-30819561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4157"/>
            <a:ext cx="10668000" cy="5158408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Web-Based Dashboards: Enhance real-time project tracking and collaboration.</a:t>
            </a:r>
          </a:p>
          <a:p>
            <a:pPr marL="76200" indent="0" algn="just"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Alwan et al. (2022), IEEE Xplore</a:t>
            </a:r>
          </a:p>
          <a:p>
            <a:pPr marL="76200" indent="0" algn="just">
              <a:buNone/>
            </a:pP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IoT for Real-Time Monitoring: Improves worker safety, equipment tracking, and site surveillance.</a:t>
            </a:r>
          </a:p>
          <a:p>
            <a:pPr marL="76200" indent="0" algn="just"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Chen et al. (2019), Computers in Industry</a:t>
            </a:r>
          </a:p>
          <a:p>
            <a:pPr marL="76200" indent="0" algn="just">
              <a:buNone/>
            </a:pP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AI &amp; Predictive Analytics: Helps predict project delays, cost overruns, and labour shortages.</a:t>
            </a:r>
          </a:p>
          <a:p>
            <a:pPr marL="76200" indent="0" algn="just"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Singh &amp; Bansal (2022), Journal of Computing in Civil Engineering</a:t>
            </a:r>
          </a:p>
          <a:p>
            <a:pPr marL="76200" indent="0" algn="just">
              <a:buNone/>
            </a:pP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Big Data in Construction: Enhances scheduling efficiency and resource allocation.</a:t>
            </a:r>
          </a:p>
          <a:p>
            <a:pPr marL="76200" indent="0" algn="just"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Zhang &amp; Zhou (2020), Automation in Construction</a:t>
            </a:r>
          </a:p>
        </p:txBody>
      </p:sp>
    </p:spTree>
    <p:extLst>
      <p:ext uri="{BB962C8B-B14F-4D97-AF65-F5344CB8AC3E}">
        <p14:creationId xmlns:p14="http://schemas.microsoft.com/office/powerpoint/2010/main" val="27433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8B6B-59DE-CC2E-4DE8-BBBD55C0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8E12-55CF-3D5A-EE00-759665467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Blockchain for Secure Transactions: Ensures transparent contracts and secure payments.</a:t>
            </a:r>
          </a:p>
          <a:p>
            <a:pPr marL="76200" indent="0" algn="just"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Taylor &amp; Harris (2018), International Journal of Project Management</a:t>
            </a:r>
          </a:p>
          <a:p>
            <a:pPr marL="76200" indent="0" algn="just">
              <a:buNone/>
            </a:pP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Cloud-Based Collaboration: Improves accessibility, real-time updates, and cost efficiency.</a:t>
            </a:r>
          </a:p>
          <a:p>
            <a:pPr marL="76200" indent="0" algn="just"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Sun &amp; Lu (2019), Construction Innovation</a:t>
            </a:r>
          </a:p>
          <a:p>
            <a:pPr marL="76200" indent="0" algn="just">
              <a:buNone/>
            </a:pP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Digital Twin Technology: Enables real-time tracking through virtual construction models.</a:t>
            </a:r>
          </a:p>
          <a:p>
            <a:pPr marL="76200" indent="0" algn="just"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Patel &amp; Gupta (2021), Advanced Engineering Informatics</a:t>
            </a:r>
          </a:p>
          <a:p>
            <a:pPr marL="76200" indent="0" algn="just">
              <a:buNone/>
            </a:pP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6993-B622-A4C3-4ADD-08742F98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METHODS-DRAWBACKS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433A7-2CAE-51D8-0F11-2D3C5064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320481"/>
          </a:xfrm>
        </p:spPr>
        <p:txBody>
          <a:bodyPr>
            <a:normAutofit fontScale="92500" lnSpcReduction="10000"/>
          </a:bodyPr>
          <a:lstStyle/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1. Manual Reporting &amp; Spreadsheets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Method: Data is collected manually and entered into Excel sheets or reports.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Drawbacks: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	 - Time-consuming and delays real-time decision-making.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	 - Limited collaboration and accessibility.  </a:t>
            </a:r>
          </a:p>
          <a:p>
            <a:pPr marL="7620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2.  Traditional Project Management Software (e.g., MS Project, Primavera P6)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Method:   Desktop-based software tracks schedules, costs, and resources.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Drawbacks: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	  - Difficult to update instantly from multiple locations.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  - Limited visualization and data analytics capabilities.  </a:t>
            </a:r>
          </a:p>
          <a:p>
            <a:pPr marL="7620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3.  Basic Site Surveillance &amp; Manual Inspections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Method:   Supervisors visit sites and report progress based on observations.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Drawbacks: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	  - Time-consuming and inefficient for large-scale projects.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	  - No automated documentation or data storage. </a:t>
            </a:r>
          </a:p>
        </p:txBody>
      </p:sp>
    </p:spTree>
    <p:extLst>
      <p:ext uri="{BB962C8B-B14F-4D97-AF65-F5344CB8AC3E}">
        <p14:creationId xmlns:p14="http://schemas.microsoft.com/office/powerpoint/2010/main" val="85722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CF56-2977-2B3F-3808-4D93E0AC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METHODS-DRAWBACKS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C876-6FB5-0337-16AD-1AEBD204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320481"/>
          </a:xfrm>
        </p:spPr>
        <p:txBody>
          <a:bodyPr>
            <a:normAutofit fontScale="92500" lnSpcReduction="10000"/>
          </a:bodyPr>
          <a:lstStyle/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4. Standalone IoT &amp; Sensor-Based Monitoring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Method:   IoT sensors track parameters like temperature, humidity, and equipment usage.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Drawbacks: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	  - Requires integration with a central dashboard for real-time analysis.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	  - High implementation and maintenance costs.  </a:t>
            </a:r>
          </a:p>
          <a:p>
            <a:pPr marL="7620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5. CCTV &amp; Drone Monitoring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Method:   Cameras and drones capture site visuals for remote monitoring.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Drawbacks: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	  - Lacks real-time analytics and integration with project data.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  - High costs for drone operations and storage of large video data.  </a:t>
            </a:r>
          </a:p>
          <a:p>
            <a:pPr marL="7620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6. Cloud-Based Collaboration Platforms (e.g., Procore, BIM 360)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Method:   Cloud platforms enable document sharing, scheduling, and communication.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-   Drawbacks:  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- Expensive subscription costs for small and medium firms.  </a:t>
            </a:r>
          </a:p>
          <a:p>
            <a:pPr marL="7620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	- Requires training for effective utilization. </a:t>
            </a:r>
          </a:p>
        </p:txBody>
      </p:sp>
    </p:spTree>
    <p:extLst>
      <p:ext uri="{BB962C8B-B14F-4D97-AF65-F5344CB8AC3E}">
        <p14:creationId xmlns:p14="http://schemas.microsoft.com/office/powerpoint/2010/main" val="4166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96E9-8236-B30A-CC42-7AEBD81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9EAD-5386-E82F-2AA6-1CC32045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72380"/>
            <a:ext cx="10668000" cy="524951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Data Collection and Integration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 Gathering: Collect data from project management software, construction databases, and on-site reports.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Real-Time Data Integration: Ensure real-time data flow into the dashboard for accurate decision-making.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Dynamic Visualizations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Interactive Visuals: Use JavaScript libraries like Chart.js or Recharts to display data.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Visualizing Key Metrics: Display budget utilization and project progress metrics in an engaging way.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User Interface and Experience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Intuitive Design: Build a user-friendly interface using React.js and Material-UI components.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Customization: Enable flexibility with customizable features for different construction projects.</a:t>
            </a:r>
          </a:p>
        </p:txBody>
      </p:sp>
    </p:spTree>
    <p:extLst>
      <p:ext uri="{BB962C8B-B14F-4D97-AF65-F5344CB8AC3E}">
        <p14:creationId xmlns:p14="http://schemas.microsoft.com/office/powerpoint/2010/main" val="13816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08A7-8DDD-D0A7-6733-1D820B7C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12800" y="239522"/>
            <a:ext cx="10320131" cy="522477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804F1-45DF-A7A2-D0F2-E23B655D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882537"/>
            <a:ext cx="10668000" cy="5299602"/>
          </a:xfrm>
        </p:spPr>
        <p:txBody>
          <a:bodyPr>
            <a:normAutofit lnSpcReduction="10000"/>
          </a:bodyPr>
          <a:lstStyle/>
          <a:p>
            <a:pPr marL="7620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project aims to achieve the following objectives:</a:t>
            </a:r>
          </a:p>
          <a:p>
            <a:pPr marL="76200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Real-Time Resource Monitoring: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live updates on manpower and equipment allocation, usage, and availability.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Task and Workflow Management: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Enable tracking of tasks' progress, status, deadlines, and assigned personnel.</a:t>
            </a:r>
          </a:p>
          <a:p>
            <a:pPr marL="558800" lvl="1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Efficiency Metrics: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Display key metrics like resource utilization rates, task completion rates, and project budget adherence.</a:t>
            </a:r>
          </a:p>
          <a:p>
            <a:pPr marL="533400" lvl="1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Interactive Dashboard: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Include charts, graphs, and tables to offer dynamic insights into project performance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EFF6EA-A783-AE74-9300-4A20F47E71C6}"/>
                  </a:ext>
                </a:extLst>
              </p14:cNvPr>
              <p14:cNvContentPartPr/>
              <p14:nvPr/>
            </p14:nvContentPartPr>
            <p14:xfrm>
              <a:off x="1791360" y="555809"/>
              <a:ext cx="11880" cy="1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EFF6EA-A783-AE74-9300-4A20F47E7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240" y="549689"/>
                <a:ext cx="2412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65047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1442</Words>
  <Application>Microsoft Office PowerPoint</Application>
  <PresentationFormat>Widescreen</PresentationFormat>
  <Paragraphs>184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Bioinformatics</vt:lpstr>
      <vt:lpstr>PSCS-18 DASHBOARD FOR REAL-TIME MONITORING OF CONSTRUCTION PROJECTS </vt:lpstr>
      <vt:lpstr>CONTENT</vt:lpstr>
      <vt:lpstr>INTRODUCTION</vt:lpstr>
      <vt:lpstr>LITERATURE SURVEY</vt:lpstr>
      <vt:lpstr>LITERATURE SURVEY</vt:lpstr>
      <vt:lpstr>EXISTING METHODS-DRAWBACKS</vt:lpstr>
      <vt:lpstr>EXISTING METHODS-DRAWBACKS</vt:lpstr>
      <vt:lpstr>PROPOSED METHODS</vt:lpstr>
      <vt:lpstr>OBJECTIVES</vt:lpstr>
      <vt:lpstr>OBJECTIVES</vt:lpstr>
      <vt:lpstr>ARCHITECTURE DIAGRAM</vt:lpstr>
      <vt:lpstr>HARDWARE AND SOFTWARE COMPONENTS </vt:lpstr>
      <vt:lpstr>Timeline of the Project (Gantt Chart)</vt:lpstr>
      <vt:lpstr>CONCLUSION</vt:lpstr>
      <vt:lpstr>GITHUB LINK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Yashas R Gowda</cp:lastModifiedBy>
  <cp:revision>59</cp:revision>
  <dcterms:modified xsi:type="dcterms:W3CDTF">2025-02-20T06:17:25Z</dcterms:modified>
</cp:coreProperties>
</file>