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8" r:id="rId4"/>
    <p:sldId id="282" r:id="rId5"/>
    <p:sldId id="283" r:id="rId6"/>
    <p:sldId id="287" r:id="rId7"/>
    <p:sldId id="286" r:id="rId8"/>
    <p:sldId id="288" r:id="rId9"/>
    <p:sldId id="294" r:id="rId10"/>
    <p:sldId id="284" r:id="rId11"/>
    <p:sldId id="291" r:id="rId12"/>
    <p:sldId id="290" r:id="rId13"/>
    <p:sldId id="292" r:id="rId14"/>
    <p:sldId id="270" r:id="rId15"/>
    <p:sldId id="279" r:id="rId16"/>
    <p:sldId id="268" r:id="rId17"/>
    <p:sldId id="265" r:id="rId18"/>
    <p:sldId id="293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 R Gowda" userId="f911709d0c134cbd" providerId="LiveId" clId="{C3713061-26A1-49A6-871B-D1DD26839A0C}"/>
    <pc:docChg chg="custSel addSld modSld sldOrd">
      <pc:chgData name="Yashas R Gowda" userId="f911709d0c134cbd" providerId="LiveId" clId="{C3713061-26A1-49A6-871B-D1DD26839A0C}" dt="2025-03-20T07:39:54.589" v="29"/>
      <pc:docMkLst>
        <pc:docMk/>
      </pc:docMkLst>
      <pc:sldChg chg="modSp mod">
        <pc:chgData name="Yashas R Gowda" userId="f911709d0c134cbd" providerId="LiveId" clId="{C3713061-26A1-49A6-871B-D1DD26839A0C}" dt="2025-03-20T07:35:36.479" v="16" actId="20577"/>
        <pc:sldMkLst>
          <pc:docMk/>
          <pc:sldMk cId="857225960" sldId="287"/>
        </pc:sldMkLst>
        <pc:spChg chg="mod">
          <ac:chgData name="Yashas R Gowda" userId="f911709d0c134cbd" providerId="LiveId" clId="{C3713061-26A1-49A6-871B-D1DD26839A0C}" dt="2025-03-20T07:35:36.479" v="16" actId="20577"/>
          <ac:spMkLst>
            <pc:docMk/>
            <pc:sldMk cId="857225960" sldId="287"/>
            <ac:spMk id="3" creationId="{9DD433A7-2CAE-51D8-0F11-2D3C50645353}"/>
          </ac:spMkLst>
        </pc:spChg>
      </pc:sldChg>
      <pc:sldChg chg="modSp mod">
        <pc:chgData name="Yashas R Gowda" userId="f911709d0c134cbd" providerId="LiveId" clId="{C3713061-26A1-49A6-871B-D1DD26839A0C}" dt="2025-03-20T07:39:37.917" v="28" actId="27636"/>
        <pc:sldMkLst>
          <pc:docMk/>
          <pc:sldMk cId="1381630585" sldId="288"/>
        </pc:sldMkLst>
        <pc:spChg chg="mod">
          <ac:chgData name="Yashas R Gowda" userId="f911709d0c134cbd" providerId="LiveId" clId="{C3713061-26A1-49A6-871B-D1DD26839A0C}" dt="2025-03-20T07:39:37.917" v="28" actId="27636"/>
          <ac:spMkLst>
            <pc:docMk/>
            <pc:sldMk cId="1381630585" sldId="288"/>
            <ac:spMk id="3" creationId="{D7609EAD-5386-E82F-2AA6-1CC32045DD03}"/>
          </ac:spMkLst>
        </pc:spChg>
      </pc:sldChg>
      <pc:sldChg chg="modSp new mod ord">
        <pc:chgData name="Yashas R Gowda" userId="f911709d0c134cbd" providerId="LiveId" clId="{C3713061-26A1-49A6-871B-D1DD26839A0C}" dt="2025-03-20T07:39:54.589" v="29"/>
        <pc:sldMkLst>
          <pc:docMk/>
          <pc:sldMk cId="1326688633" sldId="294"/>
        </pc:sldMkLst>
        <pc:spChg chg="mod">
          <ac:chgData name="Yashas R Gowda" userId="f911709d0c134cbd" providerId="LiveId" clId="{C3713061-26A1-49A6-871B-D1DD26839A0C}" dt="2025-03-20T07:39:54.589" v="29"/>
          <ac:spMkLst>
            <pc:docMk/>
            <pc:sldMk cId="1326688633" sldId="294"/>
            <ac:spMk id="2" creationId="{7C39C68A-749A-4500-47AA-17DD17E65501}"/>
          </ac:spMkLst>
        </pc:spChg>
        <pc:spChg chg="mod">
          <ac:chgData name="Yashas R Gowda" userId="f911709d0c134cbd" providerId="LiveId" clId="{C3713061-26A1-49A6-871B-D1DD26839A0C}" dt="2025-03-20T07:39:19.681" v="22" actId="255"/>
          <ac:spMkLst>
            <pc:docMk/>
            <pc:sldMk cId="1326688633" sldId="294"/>
            <ac:spMk id="3" creationId="{995F3D09-71CD-80F8-16A4-20A9CBBC48E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9T14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 13515 0 0,'-9'-3'528'0'0,"1"0"-856"0"0,-1 3-584 0 0,4 5-401 0 0,4-1-263 0 0,1 2 56 0 0,3-1 304 0 0,0-2 375 0 0,3-1 369 0 0,-1-1-1864 0 0,1 1-425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02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Dashboard-for-real-time-monitoring-of-construction-projec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wooden-tile/t/thank-you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PSCS-18</a:t>
            </a:r>
            <a:br>
              <a:rPr lang="en-IN" dirty="0"/>
            </a:b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DASHBOARD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F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OR REAL-TIME MONITORING OF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ONSTRUCTION PROJECTS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871660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20211CSE0497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YASHAS R GOWDA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20211CSE0843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SHASHANK K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DISHA S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Selection-Grade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63563" y="331905"/>
            <a:ext cx="341691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3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32674" y="460267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 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 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8A7-8DDD-D0A7-6733-1D820B7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12800" y="239522"/>
            <a:ext cx="10320131" cy="52247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04F1-45DF-A7A2-D0F2-E23B655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82537"/>
            <a:ext cx="10668000" cy="5299602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aims to achieve the following objectives: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Resource Monitoring: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live updates on manpower and equipment allocation, usage, and availability.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Task and Workflow Management: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Enable tracking of tasks' progress, status, deadlines, and assigned personnel.</a:t>
            </a:r>
          </a:p>
          <a:p>
            <a:pPr marL="5588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 Metrics: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 key metrics like resource utilization rates, task completion rates, and project budget adherence.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Dashboard: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 charts, graphs, and tables to offer dynamic insights into project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14:cNvPr>
              <p14:cNvContentPartPr/>
              <p14:nvPr/>
            </p14:nvContentPartPr>
            <p14:xfrm>
              <a:off x="1791360" y="555809"/>
              <a:ext cx="1188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240" y="549689"/>
                <a:ext cx="24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ED9-CD6E-97C3-1A37-7312EB54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B0AC-6F50-2F67-09CD-A008ABE08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CRUD Operations: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full Create, Read, Update, Delete functionality for projects, tasks, and resources.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Scalable Backend: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PostgreSQL for robust database management and Express.js for scalable API services.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Responsive Frontend: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Build a fully responsive React-based dashboard for seamless accessibility across devices.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 a secure admin authentication system with role-based access control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3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9EE-3666-BE6D-ED6C-390B0CC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2E38E-9185-057E-5413-35CAFD29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32386"/>
            <a:ext cx="10435303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60B-ED30-DEEC-DED5-C7279B32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COMPONENTS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6CC8-8C3A-A0F1-8E30-5887B17A5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React.js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Material-UI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Chart.js / Recharts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HTML,CSS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15368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ACC0-5C55-EDFD-C392-5721AB07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AB0D3-475B-584E-7B50-DAC2B333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D6F3-3774-E73B-4384-95484D54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A3B60-E762-4ECC-C947-04D74E0C7DB7}"/>
              </a:ext>
            </a:extLst>
          </p:cNvPr>
          <p:cNvSpPr txBox="1"/>
          <p:nvPr/>
        </p:nvSpPr>
        <p:spPr>
          <a:xfrm>
            <a:off x="717754" y="1209366"/>
            <a:ext cx="1066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Dashboard for Real-Time Monitoring of Construction Projects successfully provides a centralized platform for tracking project progress, resource allocation, and potential risks in real time.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real-time monitoring dashboard significantly enhances productivity, reduces operational costs, and fosters better collaboration among teams, ultimately leading to the successful and timely completion of construction projects.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1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https://github.com/Yashas-PU/Dashboard-for-real-time-monitoring-of-construction-projects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It’s a public repository and everything is accessible for everyone and there is a through road map how we are going to take this project further in a readme file in </a:t>
            </a:r>
            <a:r>
              <a:rPr lang="en-I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882926"/>
            <a:ext cx="10668000" cy="53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Alwan, H., Smith, J., &amp; Patel, R.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Project Management System Using Web Technologies. IEEE Xplore.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Lee, K., Park, S., &amp; Kim, J. (2021).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Web-Based Construction Resource Management System. Automation in Construction, 126, 103682.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Wang, Y., Zhang, L., &amp; Li, H. (2020).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Developing a Real-Time Construction Site Monitoring System. Journal of Construction Engineering and Management, 146(9), 04020085.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Chen, J., Huang, S., &amp; Xu, M. (2019).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of IoT and BIM for Smart Construction Management. Computers in Industry, 109, 53–66.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Singh, R., &amp; Bansal, V.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AI-Based Predictive Analytics for Construction Project Delays. Journal of Computing in Civil Engineering, 36(3), 04022015.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FDB-66F0-64F4-7487-E34FC31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9498-3A92-D5E9-58B3-F7BD9A1A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762138"/>
            <a:ext cx="10668000" cy="4953000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Zhang, X., &amp; Zhou, Y.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Analytics for Construction Management. Automation in Construction, 119, 103293.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7. Taylor, J., &amp; Harris, D. (2018).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Construction Supply Chain Management. International Journal of Project Management, 36(5), 795–805.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8. Sun, W., &amp; Lu, H. (2019).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 Computing for Real-Time Construction Project Monitoring. Construction Innovation, 19(3), 321–338.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9. Patel, A., &amp; Gupta, P. (2021).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Twins for Construction Progress Tracking. Advanced Engineering Informatics, 47, 101240.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10. Rogers, M., &amp; Bennett, L.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Risk Management in Construction Projects Using Data Analytics. Engineering, Construction, and Architectural Management, 27(5), 1243–1258.</a:t>
            </a:r>
          </a:p>
        </p:txBody>
      </p:sp>
    </p:spTree>
    <p:extLst>
      <p:ext uri="{BB962C8B-B14F-4D97-AF65-F5344CB8AC3E}">
        <p14:creationId xmlns:p14="http://schemas.microsoft.com/office/powerpoint/2010/main" val="328183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A7812F-65AE-8388-11E7-6B492C923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4465" y="982317"/>
            <a:ext cx="7663070" cy="5108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60BD9-1978-FDCB-BDCA-18C6CC34A30B}"/>
              </a:ext>
            </a:extLst>
          </p:cNvPr>
          <p:cNvSpPr txBox="1"/>
          <p:nvPr/>
        </p:nvSpPr>
        <p:spPr>
          <a:xfrm>
            <a:off x="7067692" y="14118055"/>
            <a:ext cx="3122164" cy="37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24340"/>
            <a:ext cx="10668000" cy="576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Methods-Drawbacks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and Software Details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Line by Gantt Chart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today's fast-paced construction industry, efficiency, safety, and resource management are paramount. By leveraging IoT devices and advanced AI/ML tools, we can revolutionize the way construction projects are monitored in real time.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approach enables comprehensive tracking of equipment and manpower, providing valuable insights into their utilization and performance. Furthermore, real-time data analysis and predictive modeling enhance safety measures, ensuring a secure and productive work environment.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innovative dashboards are designed to present this data in an intuitive and user-friendly manner, offering a holistic view of project operations at a glance.</a:t>
            </a: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B5B6-24F4-81DC-6A53-6346F43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9360-3AA4-0E43-0E6E-30819561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4157"/>
            <a:ext cx="10668000" cy="5158408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Web-Based Dashboards: Enhance real-time project tracking and collaboration.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Alwan et al. (2022), IEEE Xplore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 for Real-Time Monitoring: Improves worker safety, equipment tracking, and site surveillance.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Chen et al. (2019), Computers in Industry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 &amp; Predictive Analytics: Helps predict project delays, cost overruns, and labour shortages.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Singh &amp; Bansal (2022), Journal of Computing in Civil Engineering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in Construction: Enhances scheduling efficiency and resource allocation.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Zhang &amp; Zhou (2020), Automation in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43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B6B-59DE-CC2E-4DE8-BBBD55C0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8E12-55CF-3D5A-EE00-759665467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Secure Transactions: Ensures transparent contracts and secure payments.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Taylor &amp; Harris (2018), International Journal of Project Management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Cloud-Based Collaboration: Improves accessibility, real-time updates, and cost efficiency.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Sun &amp; Lu (2019), Construction Innovation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 Technology: Enables real-time tracking through virtual construction models.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Patel &amp; Gupta (2021), Advanced Engineering Informatics</a:t>
            </a:r>
          </a:p>
        </p:txBody>
      </p:sp>
    </p:spTree>
    <p:extLst>
      <p:ext uri="{BB962C8B-B14F-4D97-AF65-F5344CB8AC3E}">
        <p14:creationId xmlns:p14="http://schemas.microsoft.com/office/powerpoint/2010/main" val="13336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993-B622-A4C3-4ADD-08742F9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33A7-2CAE-51D8-0F11-2D3C5064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Manual Reporting &amp; Spreadsheets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Method: Data is collected manually and downloaded into Excel sheets or reports.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 - Time-consuming and delays real-time decision-making.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 - Limited collaboration and accessibility.  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 Traditional Project Management Software (e.g., MS Project, Primavera P6)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-   Method:   Desktop-based software tracks schedules, costs, and resources.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  - Difficult to update instantly from multiple locations. 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	  - Limited visualization and data analytics capabilities.  </a:t>
            </a:r>
          </a:p>
        </p:txBody>
      </p:sp>
    </p:spTree>
    <p:extLst>
      <p:ext uri="{BB962C8B-B14F-4D97-AF65-F5344CB8AC3E}">
        <p14:creationId xmlns:p14="http://schemas.microsoft.com/office/powerpoint/2010/main" val="8572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F56-2977-2B3F-3808-4D93E0AC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876-6FB5-0337-16AD-1AEBD204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3.  Basic Site Surveillance &amp; Manual Inspections    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-   Method:   Supervisors visit sites and report progress based on observations.  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	  - Time-consuming and inefficient for large-scale projects.  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  - No automated documentation or data storage. 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6E9-8236-B30A-CC42-7AEBD81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9EAD-5386-E82F-2AA6-1CC3204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72380"/>
            <a:ext cx="10668000" cy="524951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Collection and Integration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Gathering: Collect data from project management software, construction databases, and on-site reports.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Data Integration: Ensure real-time data flow into the dashboard for accurate decision-making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Dynamic Visualizations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Visuals: Use JavaScript libraries like Chart.js or Recharts to display data.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Visualizing Key Metrics: Display budget utilization and project progress metrics in an engaging way.</a:t>
            </a:r>
          </a:p>
        </p:txBody>
      </p:sp>
    </p:spTree>
    <p:extLst>
      <p:ext uri="{BB962C8B-B14F-4D97-AF65-F5344CB8AC3E}">
        <p14:creationId xmlns:p14="http://schemas.microsoft.com/office/powerpoint/2010/main" val="13816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C68A-749A-4500-47AA-17DD17E6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3D09-71CD-80F8-16A4-20A9CBBC4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Interface and Experience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Intuitive Design: Build a user-friendly interface using React.js and Material-UI components.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Customization: Enable flexibility with customizable features for different construction projects.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8863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1293</Words>
  <Application>Microsoft Office PowerPoint</Application>
  <PresentationFormat>Widescreen</PresentationFormat>
  <Paragraphs>165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Bioinformatics</vt:lpstr>
      <vt:lpstr>PSCS-18 DASHBOARD FOR REAL-TIME MONITORING OF CONSTRUCTION PROJECTS </vt:lpstr>
      <vt:lpstr>CONTENT</vt:lpstr>
      <vt:lpstr>INTRODUCTION</vt:lpstr>
      <vt:lpstr>LITERATURE SURVEY</vt:lpstr>
      <vt:lpstr>LITERATURE SURVEY</vt:lpstr>
      <vt:lpstr>EXISTING METHODS-DRAWBACKS</vt:lpstr>
      <vt:lpstr>EXISTING METHODS-DRAWBACKS</vt:lpstr>
      <vt:lpstr>PROPOSED METHODS</vt:lpstr>
      <vt:lpstr>PROPOSED METHODS</vt:lpstr>
      <vt:lpstr>OBJECTIVES</vt:lpstr>
      <vt:lpstr>OBJECTIVES</vt:lpstr>
      <vt:lpstr>ARCHITECTURE DIAGRAM</vt:lpstr>
      <vt:lpstr>HARDWARE AND SOFTWARE COMPONENTS </vt:lpstr>
      <vt:lpstr>Timeline of the Project (Gantt Chart)</vt:lpstr>
      <vt:lpstr>CONCLUSION</vt:lpstr>
      <vt:lpstr>GITHUB LINK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Yashas R Gowda</cp:lastModifiedBy>
  <cp:revision>61</cp:revision>
  <dcterms:modified xsi:type="dcterms:W3CDTF">2025-03-20T07:39:58Z</dcterms:modified>
</cp:coreProperties>
</file>