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8" r:id="rId4"/>
    <p:sldId id="282" r:id="rId5"/>
    <p:sldId id="283" r:id="rId6"/>
    <p:sldId id="287" r:id="rId7"/>
    <p:sldId id="286" r:id="rId8"/>
    <p:sldId id="288" r:id="rId9"/>
    <p:sldId id="284" r:id="rId10"/>
    <p:sldId id="291" r:id="rId11"/>
    <p:sldId id="290" r:id="rId12"/>
    <p:sldId id="292" r:id="rId13"/>
    <p:sldId id="270" r:id="rId14"/>
    <p:sldId id="279" r:id="rId15"/>
    <p:sldId id="268" r:id="rId16"/>
    <p:sldId id="265" r:id="rId17"/>
    <p:sldId id="293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8E010-06D6-4F64-8C99-1D36374835F7}" v="1" dt="2025-05-12T06:09:38.588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9T14:53:05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 13515 0 0,'-9'-3'528'0'0,"1"0"-856"0"0,-1 3-584 0 0,4 5-401 0 0,4-1-263 0 0,1 2 56 0 0,3-1 304 0 0,0-2 375 0 0,3-1 369 0 0,-1-1-1864 0 0,1 1-425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91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as-PU/Dashboard-for-real-time-monitoring-of-construction-pro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PSCS-18</a:t>
            </a:r>
            <a:br>
              <a:rPr lang="en-IN" dirty="0"/>
            </a:b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DASHBOARD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F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OR REAL-TIME MONITORING OF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ONSTRUCTION PROJECTS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CSE-G64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87166010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20211CSE0497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YASHAS R GOWDA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20211CSE0843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SHASHANK K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DISHA S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RASAD P S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( Selection-Grade )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263563" y="331905"/>
            <a:ext cx="3416918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</a:t>
            </a:r>
            <a:r>
              <a:rPr lang="en-GB" sz="3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2</a:t>
            </a:r>
            <a:endParaRPr sz="3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232674" y="4602670"/>
            <a:ext cx="721173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PSCS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 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A.K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4ED9-CD6E-97C3-1A37-7312EB54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B0AC-6F50-2F67-09CD-A008ABE08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CRUD Operations: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 full Create, Read, Update, Delete functionality for projects, tasks, and resources.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Scalable Backend: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PostgreSQL for robust database management and Express.js for scalable API services.</a:t>
            </a:r>
          </a:p>
          <a:p>
            <a:pPr marL="5334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Responsive Frontend: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Build a fully responsive React-based dashboard for seamless accessibility across devices.</a:t>
            </a:r>
          </a:p>
          <a:p>
            <a:pPr marL="5334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Authentication: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 a secure admin authentication system with role-based access control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3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79EE-3666-BE6D-ED6C-390B0CC1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2E38E-9185-057E-5413-35CAFD29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32386"/>
            <a:ext cx="10435303" cy="51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260B-ED30-DEEC-DED5-C7279B32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COMPONENTS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6CC8-8C3A-A0F1-8E30-5887B17A5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React.js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Material-UI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Chart.js / Recharts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HTML,CSS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Node.js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15368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DACC0-5C55-EDFD-C392-5721AB07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390650"/>
            <a:ext cx="9972675" cy="407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AB0D3-475B-584E-7B50-DAC2B333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390650"/>
            <a:ext cx="9972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D6F3-3774-E73B-4384-95484D54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A3B60-E762-4ECC-C947-04D74E0C7DB7}"/>
              </a:ext>
            </a:extLst>
          </p:cNvPr>
          <p:cNvSpPr txBox="1"/>
          <p:nvPr/>
        </p:nvSpPr>
        <p:spPr>
          <a:xfrm>
            <a:off x="762000" y="951051"/>
            <a:ext cx="1066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Dashboard for Real-Time Monitoring of Construction Projects is a powerful tool that can help construction teams work more efficiently, effectively, and collaboratively. By providing real-time insights and enabling data-driven decision-making.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 its ability to track progress, identify potential issues, and provide timely alerts, the dashboard can help construction teams respond quickly to changes and challenges, reducing delays and cost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overuns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The dashboard's impact can be significant, leading to improved project quality, increased productivity, and enhanced stakeholder satisfaction.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the construction industry continues to evolve, the adoption of real-time monitoring solutions like this dashboard will become increasingly important for companies looking to stay competitive and deliver successful projects.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1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https://github.com/Yashas-PU/Dashboard-for-real-time-monitoring-of-construction-projects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It’s a public repository and everything is accessible for everyone and there is a through road map how we are going to take this project further in a readme file in </a:t>
            </a:r>
            <a:r>
              <a:rPr lang="en-IN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882926"/>
            <a:ext cx="10668000" cy="535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Alwan, H., Smith, J., &amp; Patel, R. (2022).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Construction Project Management System Using Web Technologies. IEEE Xplore.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Lee, K., Park, S., &amp; Kim, J. (2021).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Web-Based Construction Resource Management System. Automation in Construction, 126, 103682.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Wang, Y., Zhang, L., &amp; Li, H. (2020).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Developing a Real-Time Construction Site Monitoring System. Journal of Construction Engineering and Management, 146(9), 04020085.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Chen, J., Huang, S., &amp; Xu, M. (2019).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Integration of IoT and BIM for Smart Construction Management. Computers in Industry, 109, 53–66.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Singh, R., &amp; Bansal, V. (2022).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AI-Based Predictive Analytics for Construction Project Delays. Journal of Computing in Civil Engineering, 36(3), 04022015.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FDB-66F0-64F4-7487-E34FC318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9498-3A92-D5E9-58B3-F7BD9A1A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762138"/>
            <a:ext cx="10668000" cy="4953000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6. Zhang, X., &amp; Zhou, Y. (2020).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Big Data Analytics for Construction Management. Automation in Construction, 119, 103293.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7. Taylor, J., &amp; Harris, D. (2018).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Blockchain for Construction Supply Chain Management. International Journal of Project Management, 36(5), 795–805.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8. Sun, W., &amp; Lu, H. (2019).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Cloud Computing for Real-Time Construction Project Monitoring. Construction Innovation, 19(3), 321–338.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9. Patel, A., &amp; Gupta, P. (2021).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Digital Twins for Construction Progress Tracking. Advanced Engineering Informatics, 47, 101240.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10. Rogers, M., &amp; Bennett, L. (2020).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Risk Management in Construction Projects Using Data Analytics. Engineering, Construction, and Architectural Management, 27(5), 1243–1258.</a:t>
            </a:r>
          </a:p>
        </p:txBody>
      </p:sp>
    </p:spTree>
    <p:extLst>
      <p:ext uri="{BB962C8B-B14F-4D97-AF65-F5344CB8AC3E}">
        <p14:creationId xmlns:p14="http://schemas.microsoft.com/office/powerpoint/2010/main" val="328183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81646-3C57-CC95-A73B-A9F602F9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02" y="1130426"/>
            <a:ext cx="8423596" cy="4746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24340"/>
            <a:ext cx="10668000" cy="576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 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Existing Methods-Drawbacks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Hardware and Software Details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Line by Gantt Chart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86470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construction industry is a complex and dynamic sector that requires meticulous planning, precise execution, and real-time monitoring to ensure projects are completed on time, within budget, and to the desired quality.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Traditional methods of project monitoring, such as manual reporting and periodic site visits, can be time-consuming, prone to errors, and often lead to delays and cost overruns. A real-time monitoring system can help address these challenges.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real-time monitoring system can help address these challenges by providing a centralized platform for tracking progress, identifying potential issues, and enabling data-driven decision-making.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Our dashboard is designed to provide real-time insights and visibility into construction projects, empowering teams to work more efficiently, effectively, and collaboratively.</a:t>
            </a:r>
          </a:p>
        </p:txBody>
      </p:sp>
    </p:spTree>
    <p:extLst>
      <p:ext uri="{BB962C8B-B14F-4D97-AF65-F5344CB8AC3E}">
        <p14:creationId xmlns:p14="http://schemas.microsoft.com/office/powerpoint/2010/main" val="138256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B5B6-24F4-81DC-6A53-6346F431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9360-3AA4-0E43-0E6E-30819561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4157"/>
            <a:ext cx="10668000" cy="5158408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Web-Based Dashboards: Enhance real-time project tracking and collaboration.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Alwan et al. (2022), IEEE Xplore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IoT for Real-Time Monitoring: Improves worker safety, equipment tracking, and site surveillance.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Chen et al. (2019), Computers in Industry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 &amp; Predictive Analytics: Helps predict project delays, cost overruns, and labour shortages.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Singh &amp; Bansal (2022), Journal of Computing in Civil Engineering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Big Data in Construction: Enhances scheduling efficiency and resource allocation.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Zhang &amp; Zhou (2020), Automation in Construction</a:t>
            </a:r>
          </a:p>
        </p:txBody>
      </p:sp>
    </p:spTree>
    <p:extLst>
      <p:ext uri="{BB962C8B-B14F-4D97-AF65-F5344CB8AC3E}">
        <p14:creationId xmlns:p14="http://schemas.microsoft.com/office/powerpoint/2010/main" val="27433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8B6B-59DE-CC2E-4DE8-BBBD55C0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8E12-55CF-3D5A-EE00-759665467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Blockchain for Secure Transactions: Ensures transparent contracts and secure payments.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Taylor &amp; Harris (2018), International Journal of Project Management</a:t>
            </a:r>
          </a:p>
          <a:p>
            <a:pPr marL="76200" indent="0" algn="just">
              <a:buNone/>
            </a:pP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Cloud-Based Collaboration: Improves accessibility, real-time updates, and cost efficiency.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Sun &amp; Lu (2019), Construction Innovation</a:t>
            </a:r>
          </a:p>
          <a:p>
            <a:pPr marL="76200" indent="0" algn="just">
              <a:buNone/>
            </a:pP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Digital Twin Technology: Enables real-time tracking through virtual construction models.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Patel &amp; Gupta (2021), Advanced Engineering Informatics</a:t>
            </a:r>
          </a:p>
        </p:txBody>
      </p:sp>
    </p:spTree>
    <p:extLst>
      <p:ext uri="{BB962C8B-B14F-4D97-AF65-F5344CB8AC3E}">
        <p14:creationId xmlns:p14="http://schemas.microsoft.com/office/powerpoint/2010/main" val="13336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6993-B622-A4C3-4ADD-08742F98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METHODS-DRAWBACKS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433A7-2CAE-51D8-0F11-2D3C5064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32048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Existing Methods: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Manual Reporting: Construction teams submit progress reports manually, often through paper-based or spreadsheet-based systems.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Periodic Site Visits: Project managers and stakeholders conduct regular site visits to assess progress and identify issues.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Spreadsheets and Documents: Construction teams use spreadsheets and documents to track progress, manage schedules, and store project data.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Project Management Software: Traditional project management software, such as Asana, Trello, or MS Project, are used to manage tasks, schedules, and resources.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2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CF56-2977-2B3F-3808-4D93E0AC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METHODS-DRAWBACKS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C876-6FB5-0337-16AD-1AEBD204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320481"/>
          </a:xfrm>
        </p:spPr>
        <p:txBody>
          <a:bodyPr>
            <a:normAutofit lnSpcReduction="10000"/>
          </a:bodyPr>
          <a:lstStyle/>
          <a:p>
            <a:pPr marL="76200" indent="0" algn="just">
              <a:buNone/>
            </a:pPr>
            <a:r>
              <a:rPr lang="en-US" sz="2800" u="sng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Inaccurate or Outdated Information: Manual reporting and periodic site visits can lead to inaccurate or outdated information, making it difficult to make informed decisions.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Lack of Real-Time Visibility: Traditional methods often lack real-time visibility into project progress, making it challenging to identify and address issues promptly.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Inefficient Communication: Manual reporting and disparate systems can lead to inefficient communication among stakeholders, causing delays and misunderstandings.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Data Silos: Spreadsheets and documents can create data silos, making it difficult to access and analyze project data in a comprehensive manner.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Limited Analytics and Insights: Traditional methods often lack advanced analytics and insights, making it challenging to identify trends, patterns, and areas for improvement.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96E9-8236-B30A-CC42-7AEBD81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9EAD-5386-E82F-2AA6-1CC32045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72380"/>
            <a:ext cx="10668000" cy="524951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Collection and Integration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Gathering: Collect data from project management software, construction databases, and on-site reports.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Data Integration: Ensure real-time data flow into the dashboard for accurate decision-making.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Dynamic Visualizations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Interactive Visuals: Use JavaScript libraries like Chart.js or Recharts to display data.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Visualizing Key Metrics: Display budget utilization and project progress metrics in an engaging way.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Interface and Experience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Intuitive Design: Build a user-friendly interface using React.js and Material-UI components.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Customization: Enable flexibility with customizable features for different construction projects.</a:t>
            </a:r>
          </a:p>
        </p:txBody>
      </p:sp>
    </p:spTree>
    <p:extLst>
      <p:ext uri="{BB962C8B-B14F-4D97-AF65-F5344CB8AC3E}">
        <p14:creationId xmlns:p14="http://schemas.microsoft.com/office/powerpoint/2010/main" val="13816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08A7-8DDD-D0A7-6733-1D820B7C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12800" y="239522"/>
            <a:ext cx="10320131" cy="522477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804F1-45DF-A7A2-D0F2-E23B655D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882537"/>
            <a:ext cx="10668000" cy="5299602"/>
          </a:xfrm>
        </p:spPr>
        <p:txBody>
          <a:bodyPr>
            <a:normAutofit lnSpcReduction="10000"/>
          </a:bodyPr>
          <a:lstStyle/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aims to achieve the following objectives: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Resource Monitoring: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 live updates on manpower and equipment allocation, usage, and availability.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Task and Workflow Management: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Enable tracking of tasks' progress, status, deadlines, and assigned personnel.</a:t>
            </a:r>
          </a:p>
          <a:p>
            <a:pPr marL="5588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Efficiency Metrics: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Display key metrics like resource utilization rates, task completion rates, and project budget adherence.</a:t>
            </a:r>
          </a:p>
          <a:p>
            <a:pPr marL="5334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Interactive Dashboard: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 charts, graphs, and tables to offer dynamic insights into project performance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EFF6EA-A783-AE74-9300-4A20F47E71C6}"/>
                  </a:ext>
                </a:extLst>
              </p14:cNvPr>
              <p14:cNvContentPartPr/>
              <p14:nvPr/>
            </p14:nvContentPartPr>
            <p14:xfrm>
              <a:off x="1791360" y="555809"/>
              <a:ext cx="11880" cy="1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EFF6EA-A783-AE74-9300-4A20F47E7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240" y="549689"/>
                <a:ext cx="2412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65047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1452</Words>
  <Application>Microsoft Office PowerPoint</Application>
  <PresentationFormat>Widescreen</PresentationFormat>
  <Paragraphs>161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Bioinformatics</vt:lpstr>
      <vt:lpstr>PSCS-18 DASHBOARD FOR REAL-TIME MONITORING OF CONSTRUCTION PROJECTS </vt:lpstr>
      <vt:lpstr>CONTENT</vt:lpstr>
      <vt:lpstr>INTRODUCTION</vt:lpstr>
      <vt:lpstr>LITERATURE SURVEY</vt:lpstr>
      <vt:lpstr>LITERATURE SURVEY</vt:lpstr>
      <vt:lpstr>EXISTING METHODS-DRAWBACKS</vt:lpstr>
      <vt:lpstr>EXISTING METHODS-DRAWBACKS</vt:lpstr>
      <vt:lpstr>PROPOSED METHODS</vt:lpstr>
      <vt:lpstr>OBJECTIVES</vt:lpstr>
      <vt:lpstr>OBJECTIVES</vt:lpstr>
      <vt:lpstr>ARCHITECTURE DIAGRAM</vt:lpstr>
      <vt:lpstr>HARDWARE AND SOFTWARE COMPONENTS </vt:lpstr>
      <vt:lpstr>Timeline of the Project (Gantt Chart)</vt:lpstr>
      <vt:lpstr>CONCLUSION</vt:lpstr>
      <vt:lpstr>GITHUB LINK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Shashank Sanjeeth</cp:lastModifiedBy>
  <cp:revision>62</cp:revision>
  <dcterms:modified xsi:type="dcterms:W3CDTF">2025-05-12T06:18:51Z</dcterms:modified>
</cp:coreProperties>
</file>