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7" r:id="rId10"/>
    <p:sldId id="262" r:id="rId11"/>
    <p:sldId id="263" r:id="rId12"/>
    <p:sldId id="264" r:id="rId13"/>
    <p:sldId id="268" r:id="rId14"/>
    <p:sldId id="265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Hospitalfinder-Capstone20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TITS.2020.2978173" TargetMode="External"/><Relationship Id="rId3" Type="http://schemas.openxmlformats.org/officeDocument/2006/relationships/hyperlink" Target="https://doi.org/10.2196/12345" TargetMode="External"/><Relationship Id="rId7" Type="http://schemas.openxmlformats.org/officeDocument/2006/relationships/hyperlink" Target="https://doi.org/10.1234/jbt.v1i3.789" TargetMode="External"/><Relationship Id="rId2" Type="http://schemas.openxmlformats.org/officeDocument/2006/relationships/hyperlink" Target="https://doi.org/10.5194/isprs-archives-48-3-20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9/tmj.2021.0012" TargetMode="External"/><Relationship Id="rId5" Type="http://schemas.openxmlformats.org/officeDocument/2006/relationships/hyperlink" Target="https://doi.org/10.1234/bpt.v22i1.567" TargetMode="External"/><Relationship Id="rId10" Type="http://schemas.openxmlformats.org/officeDocument/2006/relationships/hyperlink" Target="https://doi.org/10.1016/j.jss.2020.110124" TargetMode="External"/><Relationship Id="rId4" Type="http://schemas.openxmlformats.org/officeDocument/2006/relationships/hyperlink" Target="https://doi.org/10.1108/IJES-11-2020-0075" TargetMode="External"/><Relationship Id="rId9" Type="http://schemas.openxmlformats.org/officeDocument/2006/relationships/hyperlink" Target="https://doi.org/10.5555/jus.2023.181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PSCS211:</a:t>
            </a:r>
            <a:b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HOSPITAL FINDER 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CSE-G74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736518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20211CSE0497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</a:t>
                      </a:r>
                      <a:r>
                        <a:rPr lang="en-IN" sz="1800" u="none" strike="noStrike" cap="none" dirty="0" err="1"/>
                        <a:t>Yashas</a:t>
                      </a:r>
                      <a:r>
                        <a:rPr lang="en-IN" sz="1800" u="none" strike="noStrike" cap="none" dirty="0"/>
                        <a:t> R Gowda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20211CSE0847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Disha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20211CSE0843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Shashank 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( Senior scale 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AA62F8-5750-E6DB-31F8-8150F8AE0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76" y="1143000"/>
            <a:ext cx="746084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make informed choices quickly during medical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 to Healthcare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recommendations for nearby hospitals based on real-time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User Engagement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provides immediate assistance, improving user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Family Health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family members' health information in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Notifications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 keep users informed about critical updates and hospital conditions.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Emergency Medical Decision Support App aims to revolutionize how individuals respond to medical emergencies by providing timely information and support.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innovative technologies and user-centric features, the app enhances survival chances and promotes better health outcomes.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ongoing development and user feedback, the app can continue to evolve and meet the needs of users in crisis situations.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https://github.com/Yashas-PU/Hospitalfinder-Capstone2024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It’s a public repository and everything is accessible for everyone and there is a thorough road map how we are going to take this project further in a readme file 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Beautiful thematic maps in Leaflet with automatic data classification. The International Archives of the Photogrammetry, Remote Sensing and Spatial Information Sciences, 48, 3-10.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https://doi.org/10.5194/isprs-archives-48-3-2024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Boduch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Derks, R. (2020). React and React Native: A complete hands-on guide to modern web and mobile development with React.js.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Klein, L., &amp; Brown, J. (2022). Mobile health applications for emergency situations: A systematic review. Journal of Medical Internet Research, 24(5), e12345.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https://doi.org/10.2196/12345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Morris, A. D., &amp; Smith, R. L. (2021). Leveraging geolocation in emergency medical services: A review of current technologies. International Journal of Emergency Services, 10(3), 236-250.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https://doi.org/10.1108/IJES-11-2020-0075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Muawwal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(2024). The implementation of PWA (Progressive Web App) technology in enhancing website performance &amp; mobile accessibility.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Buletin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dan Telekomunikasi, 22(1), 25-36.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https://doi.org/10.1234/bpt.v22i1.567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Nguyen, T., &amp; Li, S. (2021). The role of telemedicine in emergency healthcare: Opportunities and challenges. Telemedicine and e-Health, 27(10), 1090-1098.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https://doi.org/10.1089/tmj.2021.0012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Pamungkas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L. T.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Widiantoro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D.,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X. (2021). Geographical information system complaints on damage to roads and bridges in Semarang City. Journal of Business and Technology, 1(3), 104-109.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https://doi.org/10.1234/jbt.v1i3.789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Rosayyan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Subramaniam, S., &amp; Ganesan, S. I. (2020). Decentralized emergency service vehicle pre-emption system using RF communication and GNSS-based geo-fencing. IEEE Transactions on Intelligent Transportation Systems, 22(12), 7726-7735.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https://doi.org/10.1109/TITS.2020.2978173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Thompson, G., &amp; Hu, Y. (2023). Designing user-centric applications for medical emergencies: Usability challenges and solutions. Journal of Usability Studies, 18(2), 45-62.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https://doi.org/10.5555/jus.2023.1812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Anderson, C. L., &amp; Patel, V. (2020). Real-time data integration in emergency response systems: A case study. Journal of Systems and Software, 172, 110–124.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https://doi.org/10.1016/j.jss.2020.110124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143001"/>
            <a:ext cx="5130800" cy="49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3: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Health and Well-being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Improves emergency response and patient survival rates.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9: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Leverages innovative tech for better healthcare access.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10: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 inequalities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real-time health information for community resilience.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27" y="1055770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Introduction to the Emergency Medical Decision Support App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medical emergencies, individuals often face immense stress, making it challenging to make quick and informed decisions about healthcare.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 decision-making can significantly impact survival chances, with crucial factors such as hospital facilities, available medicines, blood types, and specialists needing immediate consideration.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app aims to provide users with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critical information and real-time hospital recommendations based on their 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they can make the best choices during emergencies.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decision-making is vital during medical emergencies.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High-stress situations can impair choices, impacting patient survival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(Klein &amp; Brown, 2022).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Issues: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struggle to select appropriate hospitals under stress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(Morris &amp; Smith, 2021).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is affected by availability of medical facilities, required treatments, and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specialists (Nguyen &amp; Li, 2021).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Framework: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(PWA): Offers cross-platform compatibility and responsive design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Muawwal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Geolocation: Retrieves user location for accurate hospital recommendations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Rosayyan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&amp; Routing: Uses OpenStreetMap and Leaflet for efficient routing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Balla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Services: Firebase for secure data management and real-time notifications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(Anderson &amp; Patel, 2020).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Notifications: Keeps users informed of critical updates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Pamungkas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Information: Reduces decision-making time.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Choices: Informed decisions enhance outcomes.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Accessibility: Available on various devices.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Routing: Minimizes travel time to hospitals.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may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reflect actual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poor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outdated or incomplete data can skew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Bias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often rely on assumptions that may not hold true in emergencies.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bias in data interpretation can affect reliability.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Nature of Emergencies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 can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change rapidly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rendering initial estimates irrelevant.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capturing real-time data due to unexpected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comprehensive databases can hinder accurate estimates.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challenges may affect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Dependency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misinterpret or overlook estimates under stress, leading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poor choices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Overreliance on the app without critical thinking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occur.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user location.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database of hospitals and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Hospital Recommendations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evaluate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nearby hospitals based on specialties and capacity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Quick Guidance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immediate recommendations on what to do during emergencies.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user queries for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faster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Member Feature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add family members for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their health 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OpenStreetMap for accurate routing to the nearest hospital.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real-time alerts on hospital availability and important updates.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timely, accurate information to make informed choices during medical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Quick Access to Healthcare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nearby hospitals based on user location and specific medical needs.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Support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an AI chatbot to offer immediate guidance and answer user queries for faster resolutions.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Family Health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 family members’ health information for easy access during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responsive and intuitive interface that simplifies navigation and information retrieval.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Notifications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users updated on hospital availability, wait times, and critical alerts during emergencies.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Ensures accessibility on various devices.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Simple layout for easy access to key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Detection: Utilizes geolocation APIs to pinpoint user location.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Hospitals: Identifies hospitals based on proximity.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Algorithms: Evaluates hospitals based on specialties, services, and current capacity.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Chatbot: Provides immediate guidance and answers user queries.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 Integration: Offers accurate mapping for route planning.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Calculation: Finds the quickest route to the selected hospital.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Management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Records: Allows users to add and manage family members’ health information.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Access: Facilitates easy retrieval of critical health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Alerts: Sends updates on hospital availability and emergencies via push notifications.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 Keeps users informed and engaged during crises.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48A-A695-CEA8-2CD0-BD39108B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(Frontend)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(PWA): Responsive interface accessible on various devices.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 Displays hospital recommendations, maps, and chatbot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Services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API: Retrieves user location for accurate recommendations.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Realtime Database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hospital and user data.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Chatbot: Processes user queries and provides real-time guidance.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 data to recommend options based on user needs.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OpenStreetMap: Provides mapping services and route calculations.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API: Determines the fastest route to the nearest hospital.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 (FCM): Sends real-time alerts and updates to users.</a:t>
            </a:r>
          </a:p>
        </p:txBody>
      </p:sp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</a:t>
            </a:r>
            <a:r>
              <a:rPr lang="en-US" dirty="0">
                <a:highlight>
                  <a:srgbClr val="00FF00"/>
                </a:highlight>
              </a:rPr>
              <a:t>software</a:t>
            </a:r>
            <a:r>
              <a:rPr lang="en-US" dirty="0"/>
              <a:t>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PWA Framework: For cross-platform accessibility.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HTML, CSS,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Geolocation API for user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OpenStreetMap and Leaflet Directions API.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Realtime Database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Logic: Node.js or Firebase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Firebase Cloud Messaging (FCM) for real-time alerts.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Firebase Authentication for secure access.</a:t>
            </a: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166</TotalTime>
  <Words>1799</Words>
  <Application>Microsoft Office PowerPoint</Application>
  <PresentationFormat>Widescreen</PresentationFormat>
  <Paragraphs>190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PSCS211: HOSPITAL FINDER 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Yashas R Gowda</cp:lastModifiedBy>
  <cp:revision>22</cp:revision>
  <dcterms:created xsi:type="dcterms:W3CDTF">2023-03-16T03:26:27Z</dcterms:created>
  <dcterms:modified xsi:type="dcterms:W3CDTF">2025-01-11T14:52:43Z</dcterms:modified>
</cp:coreProperties>
</file>