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63" r:id="rId11"/>
    <p:sldId id="274" r:id="rId12"/>
    <p:sldId id="268" r:id="rId13"/>
    <p:sldId id="262" r:id="rId14"/>
    <p:sldId id="264" r:id="rId15"/>
    <p:sldId id="278" r:id="rId16"/>
    <p:sldId id="291" r:id="rId17"/>
    <p:sldId id="292" r:id="rId18"/>
    <p:sldId id="293" r:id="rId19"/>
    <p:sldId id="294" r:id="rId20"/>
    <p:sldId id="295" r:id="rId21"/>
    <p:sldId id="296" r:id="rId22"/>
    <p:sldId id="304" r:id="rId23"/>
    <p:sldId id="305" r:id="rId24"/>
    <p:sldId id="306" r:id="rId25"/>
    <p:sldId id="307" r:id="rId26"/>
    <p:sldId id="308" r:id="rId27"/>
    <p:sldId id="309" r:id="rId28"/>
    <p:sldId id="279" r:id="rId29"/>
    <p:sldId id="297" r:id="rId30"/>
    <p:sldId id="298" r:id="rId31"/>
    <p:sldId id="280" r:id="rId32"/>
    <p:sldId id="299" r:id="rId33"/>
    <p:sldId id="281" r:id="rId34"/>
    <p:sldId id="282" r:id="rId35"/>
    <p:sldId id="300" r:id="rId36"/>
    <p:sldId id="283" r:id="rId37"/>
    <p:sldId id="301" r:id="rId38"/>
    <p:sldId id="302" r:id="rId39"/>
    <p:sldId id="303" r:id="rId40"/>
    <p:sldId id="286" r:id="rId41"/>
    <p:sldId id="285" r:id="rId42"/>
    <p:sldId id="284" r:id="rId43"/>
    <p:sldId id="289" r:id="rId44"/>
    <p:sldId id="288" r:id="rId45"/>
    <p:sldId id="287" r:id="rId46"/>
    <p:sldId id="265" r:id="rId47"/>
    <p:sldId id="2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EC8B7-7AE0-485D-8CE3-A3E29B97A36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6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Hospitalfinder-Capstone20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TITS.2020.2978173" TargetMode="External"/><Relationship Id="rId3" Type="http://schemas.openxmlformats.org/officeDocument/2006/relationships/hyperlink" Target="https://doi.org/10.2196/12345" TargetMode="External"/><Relationship Id="rId7" Type="http://schemas.openxmlformats.org/officeDocument/2006/relationships/hyperlink" Target="https://doi.org/10.1234/jbt.v1i3.789" TargetMode="External"/><Relationship Id="rId2" Type="http://schemas.openxmlformats.org/officeDocument/2006/relationships/hyperlink" Target="https://doi.org/10.5194/isprs-archives-48-3-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9/tmj.2021.0012" TargetMode="External"/><Relationship Id="rId5" Type="http://schemas.openxmlformats.org/officeDocument/2006/relationships/hyperlink" Target="https://doi.org/10.1234/bpt.v22i1.567" TargetMode="External"/><Relationship Id="rId10" Type="http://schemas.openxmlformats.org/officeDocument/2006/relationships/hyperlink" Target="https://doi.org/10.1016/j.jss.2020.110124" TargetMode="External"/><Relationship Id="rId4" Type="http://schemas.openxmlformats.org/officeDocument/2006/relationships/hyperlink" Target="https://doi.org/10.1108/IJES-11-2020-0075" TargetMode="External"/><Relationship Id="rId9" Type="http://schemas.openxmlformats.org/officeDocument/2006/relationships/hyperlink" Target="https://doi.org/10.5555/jus.2023.1812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PSCS211:</a:t>
            </a:r>
            <a:b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HOSPITAL FINDER 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CSE-G74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736518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20211CSE0497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</a:t>
                      </a:r>
                      <a:r>
                        <a:rPr lang="en-IN" sz="1800" u="none" strike="noStrike" cap="none" dirty="0" err="1"/>
                        <a:t>Yashas</a:t>
                      </a:r>
                      <a:r>
                        <a:rPr lang="en-IN" sz="1800" u="none" strike="noStrike" cap="none" dirty="0"/>
                        <a:t> R Gowda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Disha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20211CSE0843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     Shashank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( Senior scale )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make informed choices quickly during medical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 to Healthcare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recommendations for nearby hospitals based on real-time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User Engagement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provides immediate assistance, improving user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Family Health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family members' health information in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keep users informed about critical updates and hospital conditions.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143001"/>
            <a:ext cx="5283200" cy="49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3: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Improves emergency response and patient survival rates.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9: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    Infrastructure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Leverages innovative tech for better healthcare access.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 10: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 inequalities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real-time health information for community resilience.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27" y="909041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https://github.com/Yashas-PU/Hospitalfinder-Capstone2024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It’s a public repository and everything is accessible for everyone and there is a thorough road map how we are going to take this project further in a readme file 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AA62F8-5750-E6DB-31F8-8150F8AE03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76" y="1143000"/>
            <a:ext cx="746084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Emergency Medical Decision Support App aims to revolutionize how individuals respond to medical emergencies by providing timely information and support.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innovative technologies and user-centric features, the app enhances survival chances and promotes better health outcomes.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ongoing development and user feedback, the app can continue to evolve and meet the needs of users in crisis situations.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1F12-67B0-C256-54D0-117F7267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2E98-EBAA-E1B2-1312-42495EEA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84738"/>
            <a:ext cx="10668000" cy="55064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GeminiAI.py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Initialize Variables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hospital data with names, coordinates, specialties, and phone numbers.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chat container, member name element, chat form, and chat input.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Load translation data for different languages.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Initialize map container and set its coordinates.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Initialize variables for user's message, member name, DOB, gender, and diseases.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Handle Form Submission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Prevent default form submission behavior.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user's message, member name, DOB, gender, and diseases from the form.</a:t>
            </a:r>
          </a:p>
          <a:p>
            <a:pPr marL="0" indent="0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Validate user input data.</a:t>
            </a:r>
          </a:p>
          <a:p>
            <a:pPr marL="0" indent="0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63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491A-79F6-25EF-5350-484D4BD1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7FAC-B182-5D1E-1BCE-E7F8359B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24112"/>
            <a:ext cx="10668000" cy="5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Handle server response and append reply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Check if the response contains any hospital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If hospital information is found, append hospital information box.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Find Matching Hospital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any hospital matches the specialty in the AI's response.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Return the matching hospital object.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no matching hospital is found, return null.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9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39F6-A7DF-1352-BCD5-61C316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5F24-4881-A6A7-1CA3-7F7B4B0A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01841"/>
            <a:ext cx="10668000" cy="544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Append Messages and Hospital Info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Append user's message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Append AI's reply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a matching hospital is found, append hospital information box.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Append call button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 call button's onclick event to make a phone 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Handle Call Button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 call button's onclick event to make a phone call.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the hospital's phone number to make the call.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the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9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36AE-C390-5A59-DBB3-47D2AE9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0117-C11F-4B3C-3EB9-20CE5B38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3774"/>
            <a:ext cx="10668000" cy="562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Handle Map Integration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map container and set its coordinates.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markers for each hospital on the map.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marker clicks to display hospital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 the map view when the user's location changes.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Handle Translation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 the selected language from local storage.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Update the chat prompt, send button text, and other UI elements with the translated text.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translation.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9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EF58-C989-6656-224E-936E4D11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03E0-CFEA-0932-BB28-C9FFE632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Handle Errors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Catch and handle any errors that occur during form submission or server communication.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Display error messages to the user.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map integration or translation.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Handle User Input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user input for the chat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Validate user input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Update the chat container with the user's message.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1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Introduction to the Emergency Medical Decision Support App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medical emergencies, individuals often face immense stress, making it challenging to make quick and informed decisions about healthcare.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decision-making can significantly impact survival chances, with crucial factors such as hospital facilities, available medicines, blood types, and specialists needing immediate consideration.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app aims to provide users with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critical information and real-time hospital recommendations based on their 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they can make the best choices during emergencies.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FFC-047F-30BA-E123-7CBFCEAD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C62E-8FA6-2E9C-ED8B-ADFD4D1F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Handle Server Response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server response for the chat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Append the server's response to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if the response contains any hospital information.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11: Update UI Elements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Update the chat prompt, send button text, and other UI elements based on the user's input and the server's response.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Handle any errors that occur during UI updates.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7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DAEB-32A4-3465-5B03-750A424F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GeminiAI.py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CD6E-A561-F028-8E33-C5681A8C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12: Handle Page Load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page load event to initialize the chat container and map.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Load hospital data and translation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Initialize UI elements based on the user's language and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3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DE1E-3436-5A34-03D2-2212BB71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8888-94B2-4727-8528-CD8AB1F9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52501"/>
            <a:ext cx="10668000" cy="54167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FindNearestHospital.py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05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Initialize Variables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Define hospital data with names, coordinates, specialties, and phone numbers.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Initialize chat container, member name element, chat form, and chat input.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Load translation data for different languages.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Initialize map container and set its coordinates.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Initialize variables for user's message, member name, DOB, gender, and diseases.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5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4964-C135-B82E-D21C-3BAB22AA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FindNearestHospital.py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5AEC-F35D-C6C2-15FF-3CB4D033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Handle Form Submission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Prevent default form submission behavior.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user's message, member name, DOB, gender, and diseases from the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Validate user input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Send message to backend server with selected language.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Handle server response and append reply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Check if the response contains any hospital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If hospital information is found, append hospital information box.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5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CFC-DD74-A57E-91CA-0748E263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FindNearestHospital.py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0B1C-5258-CAA9-6C94-89708BA48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03890"/>
            <a:ext cx="10668000" cy="5433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Find Matching Hospital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any hospital matches the specialty in the AI's response.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Return the matching hospital object.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no matching hospital is found, return null.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Append Messages and Hospital Info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Append user's message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Append AI's reply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a matching hospital is found, append hospital information box.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Append call button to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 call button's onclick event to make a phone call.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BC69-96C5-E819-7A28-67EB0C11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FindNearestHospital.py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DFA6-87BA-C850-AC55-584D88F8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Handle Call Button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 call button's onclick event to make a phone call.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the hospital's phone number to make the call.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the call.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Handle Map Integration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map container and set its coordinates.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markers for each hospital on the map.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marker clicks to display hospital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 the map view when the user's location changes.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121B-A318-9CAE-0699-9A246334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FindNearestHospital.py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8AB5-AEEC-2CE2-1039-EF25E6CC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64325"/>
            <a:ext cx="10668000" cy="5278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Handle Translation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 the selected language from local storage.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Update the chat prompt, send button text, and other UI elements with the translated text.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translation.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Handle Errors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Catch and handle any errors that occur during form submission or server communication.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Display error messages to the user.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any errors that occur during map integration or translation.</a:t>
            </a:r>
          </a:p>
        </p:txBody>
      </p:sp>
    </p:spTree>
    <p:extLst>
      <p:ext uri="{BB962C8B-B14F-4D97-AF65-F5344CB8AC3E}">
        <p14:creationId xmlns:p14="http://schemas.microsoft.com/office/powerpoint/2010/main" val="13383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6E6B-64C8-5024-1A6D-8E2576DD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FindNearestHospital.py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6B05-EF4D-1A01-515E-57C175EB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Handle User Input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user input for the chat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Validate user input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Update the chat container with the user's message.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Handle Server Response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server response for the chat form.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Append the server's response to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if the response contains any hospital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0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14A-830C-7CC2-2B83-7AAA4324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30D-49D6-07BD-A867-FEF7D9D9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52501"/>
            <a:ext cx="10668000" cy="4952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effectLst/>
              </a:rPr>
              <a:t>HostedAI.py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Import Libraries and Initialize Flask App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necessary libraries (Flask, request,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Flask app with app = Flask(__name__)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Enable CORS for the app with CORS(app)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Initialize Chatbot and Define Routes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MedicalChatbot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gemini_chatbot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chatbot instance with chatbot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GeminiChatbot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Define a route for the /chat endpoint with @app.route('/chat', methods=['POST'])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54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46E6-5904-E85A-5E9C-17A29D1C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HostedAI.py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53F-AE43-5255-02B3-D7E49262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Handle Incoming Requests and Get Chatbot Response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 function chat() to handle incoming requests to the /chat endpoint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data from the incoming request with 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request.get_json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Extract relevant data from the request (message, name, DOB, gender, diseases)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Calculate age from DOB if necessary with age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Create a member dictionary with the extracted data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Get the response from the chatbot with response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chatbot.get_medical_response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(member)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Return the response as JSON with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(response)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decision-making is vital during medical emergencies.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High-stress situations can impair choices, impacting patient survival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(Klein &amp; Brown, 2022).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struggle to select appropriate hospitals under stress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(Morris &amp; Smith, 2021).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is affected by availability of medical facilities, required treatments, and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specialists (Nguyen &amp; Li, 2021).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Framework: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(PWA): Offers cross-platform compatibility and responsive design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Geolocation: Retrieves user location for accurate hospital recommendations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&amp; Routing: Uses OpenStreetMap and Leaflet for efficient routing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Balla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Services: Firebase for secure data management and real-time notifications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(Anderson &amp; Patel, 2020).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Notifications: Keeps users informed of critical updates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Information: Reduces decision-making time.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Choices: Informed decisions enhance outcomes.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Accessibility: Available on various devices.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Routing: Minimizes travel time to hospitals.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A742-AF50-2F1E-8D71-EE75D706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HostedAI.py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7715-A0E6-3BA1-91DC-D6BDF4D7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21937"/>
            <a:ext cx="10668000" cy="544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Define Helper Function to Calculate Age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(dob) to calculate age from DOB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Parse the DOB string into a datetime object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datetime.strptime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(dob, '%Y-%m-%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dT%H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:%M:%S.%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age by subtracting the DOB year from the current year and adjusting for the month and day with age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today.year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dob_date.year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today.month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today.day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dob_date.month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dob_date.day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Return the calculated age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Run the Flask App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the script is being run directly with if __name__ == '__main__':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Run the Flask app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(host='0.0.0.0', port=8000)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7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3C6A-BBF7-DF89-DF10-90FD7A96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43A8-6B06-B641-E114-AB06D5AA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630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Index.js</a:t>
            </a:r>
            <a:endParaRPr lang="en-US" sz="3800" b="1" dirty="0"/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Initialize Variables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an array of text strings.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index variable to 0.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Display Text Animation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index is within the bounds of the text array.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true, display the text at the current index.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Fade in the text.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Wait for 2 seconds.</a:t>
            </a:r>
          </a:p>
        </p:txBody>
      </p:sp>
    </p:spTree>
    <p:extLst>
      <p:ext uri="{BB962C8B-B14F-4D97-AF65-F5344CB8AC3E}">
        <p14:creationId xmlns:p14="http://schemas.microsoft.com/office/powerpoint/2010/main" val="2238017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C87-8E84-1020-66EF-54D8BBF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Index.js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21A2-91EA-E58F-C2D4-A7256AC0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Fade out the text.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Increment the index.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Repeat steps 1-6 until all texts have been displayed.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Transition to Main Page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Wait for 2 seconds after all texts have been displayed.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Redirect to the main page (main.html).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973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1ACD-CCAA-20BD-3C2A-E2A265EE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82E3-7854-F630-A3A4-8943C19D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Main.js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for Selected Language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a language is already selected and stored in local storage.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a language is selected, redirect to "gateway.html".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Select Language and Redirect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 function to select a language.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Save the selected language to local storage.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Redirect to "gateway.html".</a:t>
            </a:r>
          </a:p>
        </p:txBody>
      </p:sp>
    </p:spTree>
    <p:extLst>
      <p:ext uri="{BB962C8B-B14F-4D97-AF65-F5344CB8AC3E}">
        <p14:creationId xmlns:p14="http://schemas.microsoft.com/office/powerpoint/2010/main" val="116273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5A00-EC06-400C-5DD3-306400A9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7F89-73FE-FD18-ED5F-26690CF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Index.html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Initialize Variables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an array of welcome messages.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a variable to keep track of the current message index.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Display Welcome Messages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 the welcome message element from the HTML document.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Define a function to display the next welcome message.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if the current index is within the bounds of the messages array.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8845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D81-DA38-FF4A-AE4B-7D19CD6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Index.html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200D-AA2C-368D-C839-85ECE66D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true, display the message at the current index.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Increment the current index.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Wait for 2 seconds before displaying the next message.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Transition to Next Page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all messages have been displayed, wait for 1 second.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Redirect to the next page (members.html).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Initialize On Page Load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 the function to display the next welcome message to run when the page loads.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19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5D2D-0354-42CC-CB31-56966CD8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55EA-8F00-1DB9-5A50-C52480BA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1773"/>
            <a:ext cx="10769600" cy="53418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Members.html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translation object with text for different languages.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elements from HTML document (e.g. language selector, page title, form fields).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Load saved language from local storage or default to English.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Set language of content based on selected language.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Selection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Update language on dropdown change.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 language of content based on selected language.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Save selected language to local storage.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61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FC77-00BA-03EF-8FCD-A2FD7CAD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members.html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1D5D-C76A-9977-5172-B3747DDD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87973"/>
            <a:ext cx="10668000" cy="5370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Management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Update members display.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event listeners for add, edit, and delete member buttons.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Handle form submission for adding or editing members.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Validate form data.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Add or edit member in local storage.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Update members display.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Edit member details.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Delete member.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71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D455-E4FF-C93E-6C55-1217C1AC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Members.html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CC31-2B22-2C92-EFF6-FF663321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35421"/>
            <a:ext cx="10668000" cy="5496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Handling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Handle form submission.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Validate form data.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or edit member in local storage.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 members display.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Display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Update members display.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members from local storage.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HTML elements for each member.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 event listeners for edit and delete buttons.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24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E56-FB66-B03B-AA2A-AE534582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Members.html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66AF-23FC-45DE-6225-162784B1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event listener for language selector change.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event listener for add member button click.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event listener for edit member button click.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 event listener for delete member button click.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Save selected language to local storage.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Save members to local storage.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Get members from local storage.</a:t>
            </a:r>
          </a:p>
        </p:txBody>
      </p:sp>
    </p:spTree>
    <p:extLst>
      <p:ext uri="{BB962C8B-B14F-4D97-AF65-F5344CB8AC3E}">
        <p14:creationId xmlns:p14="http://schemas.microsoft.com/office/powerpoint/2010/main" val="12300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user location.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 of hospitals and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Hospital Recommendations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evaluate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nearby hospitals based on specialties and capacity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Quick Guidance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recommendations on what to do during emergencies.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user queries for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faster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 Feature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 family members for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their health 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OpenStreetMap for accurate routing to the nearest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alerts on hospital availability and important updates.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92FE-F74B-69D8-556C-3837EA5F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18FD5-8A9F-8B51-DD4A-D91D734A4B87}"/>
              </a:ext>
            </a:extLst>
          </p:cNvPr>
          <p:cNvSpPr txBox="1"/>
          <p:nvPr/>
        </p:nvSpPr>
        <p:spPr>
          <a:xfrm>
            <a:off x="812800" y="856357"/>
            <a:ext cx="110428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Chatpage.html</a:t>
            </a:r>
          </a:p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Initialization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1. Load hospital data.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Load translation data for different languages.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Get member details from local storage.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4. Set member name on the page.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5. Set chat prompt and button text based on selected language.</a:t>
            </a:r>
          </a:p>
          <a:p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Chat Functionality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1. Handle form submission.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Send message to the backend with selected language.</a:t>
            </a:r>
          </a:p>
          <a:p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Get reply from the backend.</a:t>
            </a:r>
          </a:p>
          <a:p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21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2B3-3D6C-8B75-E9E4-586A750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Chatpage.html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9BA17-1666-7D6C-FF82-A3758CAF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43304"/>
            <a:ext cx="10668000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if reply contains hospital information.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hospital information is found, append hospital information box.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Append reply to the chat container.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Information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if any hospital matches the specialty in the AI's response.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Return the matching hospital object.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Append hospital information in a styled box.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Updates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Append message to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Scroll to the bottom of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Update chat prompt and button text based on selected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69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E2CA-971B-3010-1DD9-D6710E8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: Chatpage.html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C0E54-B5A5-7093-2707-7C9C6818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event listener for form submission.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event listener for emergency button click.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event listener for call button click.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Functions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 matching hospital based on AI's response.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Append hospital information box to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Append call button to the chat container.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Handle errors and exceptions.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DE1-F102-DA0B-F436-E0D79EEA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8716-F2AE-2B8E-BFA6-0628C97F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6" y="952500"/>
            <a:ext cx="10668000" cy="54062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Hospital.html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hospital data with coordinates and details.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map and geolocation variables.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event listener for "Get Location" button click.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event listener for hospital card click.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 user's current location using geolocation API.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Handle geolocation errors.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2284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F2D6-0CAE-7E19-1F2C-584F86A5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Hospital.html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4272-045C-EFEA-1442-19AD366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Display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distance between user's location and each hospital.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Display hospitals with distance and details.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Highlight nearest hospital.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Initialization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Initialize map with user's location.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 markers for user's location, hospitals, and nearest hospital.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Bind popups to markers with hospital details.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55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E274-2031-E2F1-2E6B-94D21C7B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Hospital.html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A88-5C70-286A-9532-014F678D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Functions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distance between two coordinates.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Convert degrees to radians.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Get background color based on distance.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Show hospital details in a modal.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Find nearest hospital based on user's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7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Beautiful thematic maps in Leaflet with automatic data classification. The International Archives of the Photogrammetry, Remote Sensing and Spatial Information Sciences, 48, 3-10.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https://doi.org/10.5194/isprs-archives-48-3-2024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Boduch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Derks, R. (2020). React and React Native: A complete hands-on guide to modern web and mobile development with React.js.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Klein, L., &amp; Brown, J. (2022). Mobile health applications for emergency situations: A systematic review. Journal of Medical Internet Research, 24(5), e12345.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https://doi.org/10.2196/12345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Morris, A. D., &amp; Smith, R. L. (2021). Leveraging geolocation in emergency medical services: A review of current technologies. International Journal of Emergency Services, 10(3), 236-250.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https://doi.org/10.1108/IJES-11-2020-0075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Muawwal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The implementation of PWA (Progressive Web App) technology in enhancing website performance &amp; mobile accessibility.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Buletin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dan Telekomunikasi, 22(1), 25-36.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https://doi.org/10.1234/bpt.v22i1.567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Nguyen, T., &amp; Li, S. (2021). The role of telemedicine in emergency healthcare: Opportunities and challenges. Telemedicine and e-Health, 27(10), 1090-1098.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https://doi.org/10.1089/tmj.2021.0012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Pamungkas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L. T.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Widiantoro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D.,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X. (2021). Geographical information system complaints on damage to roads and bridges in Semarang City. Journal of Business and Technology, 1(3), 104-109.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https://doi.org/10.1234/jbt.v1i3.789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Rosayyan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Subramaniam, S., &amp; Ganesan, S. I. (2020). Decentralized emergency service vehicle pre-emption system using RF communication and GNSS-based geo-fencing. IEEE Transactions on Intelligent Transportation Systems, 22(12), 7726-7735.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https://doi.org/10.1109/TITS.2020.2978173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Thompson, G., &amp; Hu, Y. (2023). Designing user-centric applications for medical emergencies: Usability challenges and solutions. Journal of Usability Studies, 18(2), 45-62.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https://doi.org/10.5555/jus.2023.1812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Anderson, C. L., &amp; Patel, V. (2020). Real-time data integration in emergency response systems: A case study. Journal of Systems and Software, 172, 110–124.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https://doi.org/10.1016/j.jss.2020.110124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timely, accurate information to make informed choices during medical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Quick Access to Healthcare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nearby hospitals based on user location and specific medical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 Support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an AI chatbot to offer immediate guidance and answer user queries for faster resolutions.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Family Health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family members’ health information for easy access during emergencies.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responsive and intuitive interface that simplifies navigation and information retrieval.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Notifications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users updated on hospital availability, wait times, and critical alerts during emergencies.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Ensures accessibility on various devices.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Simple layout for easy access to key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Detection: Utilizes geolocation APIs to pinpoint user location.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Hospitals: Identifies hospitals based on proximity.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Algorithms: Evaluates hospitals based on specialties, services, and current capacity.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Chatbot: Provides immediate guidance and answers user queries.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 Integration: Offers accurate mapping for route planning.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Calculation: Finds the quickest route to the selected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Management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Records: Allows users to add and manage family members’ health information.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Access: Facilitates easy retrieval of critical health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Alerts: Sends updates on hospital availability and emergencies via push notifications.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 Keeps users informed and engaged during crises.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48A-A695-CEA8-2CD0-BD39108B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(Frontend)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 (PWA): Responsive interface accessible on various devices.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 Displays hospital recommendations, maps, and chatbot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Services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API: Retrieves user location for accurate recommendations.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Realtime Database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hospital and user data.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Chatbot: Processes user queries and provides real-time guidance.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Algorithms: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 data to recommend options based on user needs.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OpenStreetMap: Provides mapping services and route calculations.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API: Determines the fastest route to the nearest hospital.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 (FCM): Sends real-time alerts and updates to users.</a:t>
            </a:r>
          </a:p>
        </p:txBody>
      </p:sp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may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 reflect actual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poor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outdated or incomplete data can skew results.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Bias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often rely on assumptions that may not hold true in emergencies.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bias in data interpretation can affect reliability.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Nature of Emergencies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 can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change rapidly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rendering initial estimates irrelevant.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capturing real-time data due to unexpected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comprehensive databases can hinder accurate estimates.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challenges may affect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Dependency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misinterpret or overlook estimates under stress, leading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poor choices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Overreliance on the app without critical thinking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occur.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</a:t>
            </a:r>
            <a:r>
              <a:rPr lang="en-US" dirty="0">
                <a:highlight>
                  <a:srgbClr val="00FF00"/>
                </a:highlight>
              </a:rPr>
              <a:t>software</a:t>
            </a:r>
            <a:r>
              <a:rPr lang="en-US" dirty="0"/>
              <a:t>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PWA Framework: For cross-platform accessibility.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HTML, CSS,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Geolocation API for user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Routing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OpenStreetMap and Leaflet Directions API.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Realtime Database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Logic: Node.js or Firebase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interaction.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Firebase Cloud Messaging (FCM) for real-time alerts.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Service: Firebase Authentication for secure access.</a:t>
            </a: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315</TotalTime>
  <Words>4504</Words>
  <Application>Microsoft Office PowerPoint</Application>
  <PresentationFormat>Widescreen</PresentationFormat>
  <Paragraphs>571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PSCS211: HOSPITAL FINDER </vt:lpstr>
      <vt:lpstr>Introduction</vt:lpstr>
      <vt:lpstr>Literature Review</vt:lpstr>
      <vt:lpstr>Proposed Method</vt:lpstr>
      <vt:lpstr>Objectives</vt:lpstr>
      <vt:lpstr>Methodology/Modules</vt:lpstr>
      <vt:lpstr>Architecture</vt:lpstr>
      <vt:lpstr>Existing method Drawback</vt:lpstr>
      <vt:lpstr>Hardware/software components</vt:lpstr>
      <vt:lpstr>Expected Outcomes</vt:lpstr>
      <vt:lpstr>Project work mapping with SDG</vt:lpstr>
      <vt:lpstr>Github Link</vt:lpstr>
      <vt:lpstr>Timeline of Project</vt:lpstr>
      <vt:lpstr>Conclusion</vt:lpstr>
      <vt:lpstr>Pseudocode </vt:lpstr>
      <vt:lpstr>Pseudocode : GeminiAI.py</vt:lpstr>
      <vt:lpstr>Pseudocode : GeminiAI.py</vt:lpstr>
      <vt:lpstr>Pseudocode : GeminiAI.py</vt:lpstr>
      <vt:lpstr>Pseudocode : GeminiAI.py</vt:lpstr>
      <vt:lpstr>Pseudocode : GeminiAI.py</vt:lpstr>
      <vt:lpstr>Pseudocode : GeminiAI.py</vt:lpstr>
      <vt:lpstr>Pseudocode</vt:lpstr>
      <vt:lpstr>Pseudocode : FindNearestHospital.py</vt:lpstr>
      <vt:lpstr>Pseudocode : FindNearestHospital.py</vt:lpstr>
      <vt:lpstr>Pseudocode : FindNearestHospital.py</vt:lpstr>
      <vt:lpstr>Pseudocode : FindNearestHospital.py</vt:lpstr>
      <vt:lpstr>Pseudocode : FindNearestHospital.py</vt:lpstr>
      <vt:lpstr>Pseudocode</vt:lpstr>
      <vt:lpstr>Pseudocode : HostedAI.py</vt:lpstr>
      <vt:lpstr>Pseudocode : HostedAI.py</vt:lpstr>
      <vt:lpstr>Pseudocode</vt:lpstr>
      <vt:lpstr>Pseudocode : Index.js</vt:lpstr>
      <vt:lpstr>Pseudocode</vt:lpstr>
      <vt:lpstr>Pseudocode</vt:lpstr>
      <vt:lpstr>Pseudocode : Index.html</vt:lpstr>
      <vt:lpstr>Pseudocode</vt:lpstr>
      <vt:lpstr>Pseudocode : members.html</vt:lpstr>
      <vt:lpstr>Pseudocode : Members.html</vt:lpstr>
      <vt:lpstr>Pseudocode : Members.html</vt:lpstr>
      <vt:lpstr>Pseudocode</vt:lpstr>
      <vt:lpstr>Pseudocode : Chatpage.html</vt:lpstr>
      <vt:lpstr>Pseudocode : Chatpage.html</vt:lpstr>
      <vt:lpstr>Pseudocode</vt:lpstr>
      <vt:lpstr>Pseudocode Hospital.html</vt:lpstr>
      <vt:lpstr>Pseudocode Hospital.html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Yashas R Gowda</cp:lastModifiedBy>
  <cp:revision>27</cp:revision>
  <dcterms:created xsi:type="dcterms:W3CDTF">2023-03-16T03:26:27Z</dcterms:created>
  <dcterms:modified xsi:type="dcterms:W3CDTF">2025-01-11T14:59:42Z</dcterms:modified>
</cp:coreProperties>
</file>