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6" r:id="rId12"/>
    <p:sldId id="267" r:id="rId13"/>
    <p:sldId id="268" r:id="rId14"/>
    <p:sldId id="27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0" y="6696042"/>
            <a:ext cx="13716000" cy="2462235"/>
          </a:xfrm>
        </p:spPr>
        <p:txBody>
          <a:bodyPr wrap="none" anchor="t">
            <a:normAutofit/>
          </a:bodyPr>
          <a:lstStyle>
            <a:lvl1pPr algn="r">
              <a:defRPr sz="14400" b="0" spc="-45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699" y="5541563"/>
            <a:ext cx="13716000" cy="1131038"/>
          </a:xfrm>
        </p:spPr>
        <p:txBody>
          <a:bodyPr anchor="b">
            <a:normAutofit/>
          </a:bodyPr>
          <a:lstStyle>
            <a:lvl1pPr marL="0" indent="0" algn="r">
              <a:buNone/>
              <a:defRPr sz="4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550740"/>
            <a:ext cx="15773400" cy="122903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9682" y="1481138"/>
            <a:ext cx="15773400" cy="506960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779774"/>
            <a:ext cx="15771018" cy="1023708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8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5301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6734099"/>
            <a:ext cx="15771018" cy="2252739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3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547687"/>
            <a:ext cx="13954128" cy="4489356"/>
          </a:xfrm>
        </p:spPr>
        <p:txBody>
          <a:bodyPr anchor="ctr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300" y="6752594"/>
            <a:ext cx="15768636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66566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51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490451"/>
            <a:ext cx="15773400" cy="3767753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275872"/>
            <a:ext cx="15771018" cy="1710966"/>
          </a:xfrm>
        </p:spPr>
        <p:txBody>
          <a:bodyPr anchor="t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8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05923" y="2828925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035197" y="3857625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1992" y="2828925"/>
            <a:ext cx="4404362" cy="86439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6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866162" y="3857625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43553" y="2828925"/>
            <a:ext cx="4398170" cy="86439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6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43553" y="3857625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998128" y="6446255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998128" y="3384531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998128" y="7310648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496" y="6446255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3495" y="3384531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1466" y="7310647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06484" y="6446255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06482" y="3384531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06296" y="7310644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3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8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6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72145" y="3878689"/>
            <a:ext cx="9743709" cy="2338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FFD32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58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7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81798" y="6696042"/>
            <a:ext cx="13716000" cy="2462235"/>
          </a:xfrm>
        </p:spPr>
        <p:txBody>
          <a:bodyPr wrap="none" anchor="t">
            <a:normAutofit/>
          </a:bodyPr>
          <a:lstStyle>
            <a:lvl1pPr algn="l">
              <a:defRPr sz="14400" b="0" spc="-45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81798" y="5540512"/>
            <a:ext cx="13716000" cy="1131038"/>
          </a:xfrm>
        </p:spPr>
        <p:txBody>
          <a:bodyPr anchor="b">
            <a:normAutofit/>
          </a:bodyPr>
          <a:lstStyle>
            <a:lvl1pPr marL="0" indent="0" algn="l">
              <a:buNone/>
              <a:defRPr sz="4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0000" y="2738438"/>
            <a:ext cx="7537824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9760" y="2738438"/>
            <a:ext cx="755094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00" y="2521745"/>
            <a:ext cx="7537824" cy="1235868"/>
          </a:xfrm>
        </p:spPr>
        <p:txBody>
          <a:bodyPr anchor="b"/>
          <a:lstStyle>
            <a:lvl1pPr marL="0" indent="0">
              <a:buNone/>
              <a:defRPr sz="36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0000" y="3757613"/>
            <a:ext cx="7537824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9760" y="2521745"/>
            <a:ext cx="7553322" cy="12358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9760" y="3757613"/>
            <a:ext cx="755332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3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001" y="3086100"/>
            <a:ext cx="5478038" cy="5717382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5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001" y="3086100"/>
            <a:ext cx="5478038" cy="5717382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00" y="2738438"/>
            <a:ext cx="153507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7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1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yashas-ps/" TargetMode="External"/><Relationship Id="rId2" Type="http://schemas.openxmlformats.org/officeDocument/2006/relationships/hyperlink" Target="mailto:yashasyash44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5065" y="2412213"/>
            <a:ext cx="800099" cy="781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8080"/>
              </a:lnSpc>
              <a:spcBef>
                <a:spcPts val="105"/>
              </a:spcBef>
            </a:pPr>
            <a:r>
              <a:rPr sz="6800" spc="445" dirty="0">
                <a:solidFill>
                  <a:srgbClr val="FFDE58"/>
                </a:solidFill>
              </a:rPr>
              <a:t>CONSUMER</a:t>
            </a:r>
            <a:r>
              <a:rPr sz="6800" spc="-265" dirty="0">
                <a:solidFill>
                  <a:srgbClr val="FFDE58"/>
                </a:solidFill>
              </a:rPr>
              <a:t> </a:t>
            </a:r>
            <a:r>
              <a:rPr sz="6800" spc="484" dirty="0">
                <a:solidFill>
                  <a:srgbClr val="FFDE58"/>
                </a:solidFill>
              </a:rPr>
              <a:t>GOODS</a:t>
            </a:r>
            <a:endParaRPr sz="6800"/>
          </a:p>
          <a:p>
            <a:pPr algn="ctr">
              <a:lnSpc>
                <a:spcPts val="10120"/>
              </a:lnSpc>
            </a:pPr>
            <a:r>
              <a:rPr sz="8500" b="1" spc="254" dirty="0">
                <a:solidFill>
                  <a:srgbClr val="FEFEFF"/>
                </a:solidFill>
                <a:latin typeface="Arial"/>
                <a:cs typeface="Arial"/>
              </a:rPr>
              <a:t>AD-</a:t>
            </a:r>
            <a:r>
              <a:rPr sz="8500" b="1" dirty="0">
                <a:solidFill>
                  <a:srgbClr val="FEFEFF"/>
                </a:solidFill>
                <a:latin typeface="Arial"/>
                <a:cs typeface="Arial"/>
              </a:rPr>
              <a:t>HOC</a:t>
            </a:r>
            <a:r>
              <a:rPr sz="8500" b="1" spc="-405" dirty="0">
                <a:solidFill>
                  <a:srgbClr val="FEFEFF"/>
                </a:solidFill>
                <a:latin typeface="Arial"/>
                <a:cs typeface="Arial"/>
              </a:rPr>
              <a:t> </a:t>
            </a:r>
            <a:r>
              <a:rPr sz="8500" b="1" spc="-30" dirty="0">
                <a:solidFill>
                  <a:srgbClr val="FEFEFF"/>
                </a:solidFill>
                <a:latin typeface="Arial"/>
                <a:cs typeface="Arial"/>
              </a:rPr>
              <a:t>INSIGHTS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7353" y="3316798"/>
            <a:ext cx="30734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solidFill>
                  <a:srgbClr val="FEFEFF"/>
                </a:solidFill>
                <a:latin typeface="Verdana"/>
                <a:cs typeface="Verdana"/>
              </a:rPr>
              <a:t>ATLIQ</a:t>
            </a:r>
            <a:r>
              <a:rPr sz="2350" spc="-180" dirty="0">
                <a:solidFill>
                  <a:srgbClr val="FEFE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EFEFF"/>
                </a:solidFill>
                <a:latin typeface="Verdana"/>
                <a:cs typeface="Verdana"/>
              </a:rPr>
              <a:t>HARDWARES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7040" y="6421040"/>
            <a:ext cx="4394200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2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700" spc="-10" dirty="0">
                <a:solidFill>
                  <a:srgbClr val="FFDE58"/>
                </a:solidFill>
                <a:latin typeface="Trebuchet MS"/>
                <a:cs typeface="Trebuchet MS"/>
              </a:rPr>
              <a:t>Yashas PS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3731" y="4709820"/>
            <a:ext cx="2286000" cy="808990"/>
          </a:xfrm>
          <a:custGeom>
            <a:avLst/>
            <a:gdLst/>
            <a:ahLst/>
            <a:cxnLst/>
            <a:rect l="l" t="t" r="r" b="b"/>
            <a:pathLst>
              <a:path w="2860675" h="808989">
                <a:moveTo>
                  <a:pt x="177546" y="42151"/>
                </a:moveTo>
                <a:lnTo>
                  <a:pt x="174066" y="30822"/>
                </a:lnTo>
                <a:lnTo>
                  <a:pt x="166801" y="21983"/>
                </a:lnTo>
                <a:lnTo>
                  <a:pt x="156756" y="16510"/>
                </a:lnTo>
                <a:lnTo>
                  <a:pt x="145008" y="15290"/>
                </a:lnTo>
                <a:lnTo>
                  <a:pt x="114947" y="18300"/>
                </a:lnTo>
                <a:lnTo>
                  <a:pt x="55219" y="25095"/>
                </a:lnTo>
                <a:lnTo>
                  <a:pt x="14528" y="32702"/>
                </a:lnTo>
                <a:lnTo>
                  <a:pt x="0" y="62217"/>
                </a:lnTo>
                <a:lnTo>
                  <a:pt x="228" y="65811"/>
                </a:lnTo>
                <a:lnTo>
                  <a:pt x="33299" y="87985"/>
                </a:lnTo>
                <a:lnTo>
                  <a:pt x="63030" y="84302"/>
                </a:lnTo>
                <a:lnTo>
                  <a:pt x="92481" y="80822"/>
                </a:lnTo>
                <a:lnTo>
                  <a:pt x="121691" y="77597"/>
                </a:lnTo>
                <a:lnTo>
                  <a:pt x="150685" y="74676"/>
                </a:lnTo>
                <a:lnTo>
                  <a:pt x="162001" y="71208"/>
                </a:lnTo>
                <a:lnTo>
                  <a:pt x="170853" y="63931"/>
                </a:lnTo>
                <a:lnTo>
                  <a:pt x="176326" y="53898"/>
                </a:lnTo>
                <a:lnTo>
                  <a:pt x="177546" y="42151"/>
                </a:lnTo>
                <a:close/>
              </a:path>
              <a:path w="2860675" h="808989">
                <a:moveTo>
                  <a:pt x="534035" y="30594"/>
                </a:moveTo>
                <a:lnTo>
                  <a:pt x="504748" y="330"/>
                </a:lnTo>
                <a:lnTo>
                  <a:pt x="474751" y="0"/>
                </a:lnTo>
                <a:lnTo>
                  <a:pt x="444627" y="25"/>
                </a:lnTo>
                <a:lnTo>
                  <a:pt x="384632" y="927"/>
                </a:lnTo>
                <a:lnTo>
                  <a:pt x="355587" y="31254"/>
                </a:lnTo>
                <a:lnTo>
                  <a:pt x="355587" y="36309"/>
                </a:lnTo>
                <a:lnTo>
                  <a:pt x="385914" y="60286"/>
                </a:lnTo>
                <a:lnTo>
                  <a:pt x="415264" y="59753"/>
                </a:lnTo>
                <a:lnTo>
                  <a:pt x="444766" y="59486"/>
                </a:lnTo>
                <a:lnTo>
                  <a:pt x="474306" y="59524"/>
                </a:lnTo>
                <a:lnTo>
                  <a:pt x="503770" y="59893"/>
                </a:lnTo>
                <a:lnTo>
                  <a:pt x="515353" y="57772"/>
                </a:lnTo>
                <a:lnTo>
                  <a:pt x="524903" y="51523"/>
                </a:lnTo>
                <a:lnTo>
                  <a:pt x="531456" y="42138"/>
                </a:lnTo>
                <a:lnTo>
                  <a:pt x="534035" y="30594"/>
                </a:lnTo>
                <a:close/>
              </a:path>
              <a:path w="2860675" h="808989">
                <a:moveTo>
                  <a:pt x="890168" y="61417"/>
                </a:moveTo>
                <a:lnTo>
                  <a:pt x="864781" y="27711"/>
                </a:lnTo>
                <a:lnTo>
                  <a:pt x="805332" y="20053"/>
                </a:lnTo>
                <a:lnTo>
                  <a:pt x="745210" y="13512"/>
                </a:lnTo>
                <a:lnTo>
                  <a:pt x="733425" y="14681"/>
                </a:lnTo>
                <a:lnTo>
                  <a:pt x="723392" y="20129"/>
                </a:lnTo>
                <a:lnTo>
                  <a:pt x="716114" y="28968"/>
                </a:lnTo>
                <a:lnTo>
                  <a:pt x="712622" y="40335"/>
                </a:lnTo>
                <a:lnTo>
                  <a:pt x="711847" y="46482"/>
                </a:lnTo>
                <a:lnTo>
                  <a:pt x="713333" y="52438"/>
                </a:lnTo>
                <a:lnTo>
                  <a:pt x="768794" y="75933"/>
                </a:lnTo>
                <a:lnTo>
                  <a:pt x="798131" y="79260"/>
                </a:lnTo>
                <a:lnTo>
                  <a:pt x="827379" y="82892"/>
                </a:lnTo>
                <a:lnTo>
                  <a:pt x="856462" y="86791"/>
                </a:lnTo>
                <a:lnTo>
                  <a:pt x="868337" y="86144"/>
                </a:lnTo>
                <a:lnTo>
                  <a:pt x="878586" y="81153"/>
                </a:lnTo>
                <a:lnTo>
                  <a:pt x="886206" y="72644"/>
                </a:lnTo>
                <a:lnTo>
                  <a:pt x="890168" y="61417"/>
                </a:lnTo>
                <a:close/>
              </a:path>
              <a:path w="2860675" h="808989">
                <a:moveTo>
                  <a:pt x="1239062" y="127266"/>
                </a:moveTo>
                <a:lnTo>
                  <a:pt x="1201178" y="97548"/>
                </a:lnTo>
                <a:lnTo>
                  <a:pt x="1164259" y="87693"/>
                </a:lnTo>
                <a:lnTo>
                  <a:pt x="1122743" y="77203"/>
                </a:lnTo>
                <a:lnTo>
                  <a:pt x="1089418" y="71755"/>
                </a:lnTo>
                <a:lnTo>
                  <a:pt x="1078738" y="75819"/>
                </a:lnTo>
                <a:lnTo>
                  <a:pt x="1070381" y="83515"/>
                </a:lnTo>
                <a:lnTo>
                  <a:pt x="1065479" y="94132"/>
                </a:lnTo>
                <a:lnTo>
                  <a:pt x="1063675" y="101511"/>
                </a:lnTo>
                <a:lnTo>
                  <a:pt x="1064933" y="108940"/>
                </a:lnTo>
                <a:lnTo>
                  <a:pt x="1072070" y="122339"/>
                </a:lnTo>
                <a:lnTo>
                  <a:pt x="1079004" y="127749"/>
                </a:lnTo>
                <a:lnTo>
                  <a:pt x="1087589" y="129921"/>
                </a:lnTo>
                <a:lnTo>
                  <a:pt x="1108506" y="134899"/>
                </a:lnTo>
                <a:lnTo>
                  <a:pt x="1129017" y="139928"/>
                </a:lnTo>
                <a:lnTo>
                  <a:pt x="1149057" y="145021"/>
                </a:lnTo>
                <a:lnTo>
                  <a:pt x="1168565" y="150190"/>
                </a:lnTo>
                <a:lnTo>
                  <a:pt x="1201432" y="159321"/>
                </a:lnTo>
                <a:lnTo>
                  <a:pt x="1213218" y="160197"/>
                </a:lnTo>
                <a:lnTo>
                  <a:pt x="1224051" y="156667"/>
                </a:lnTo>
                <a:lnTo>
                  <a:pt x="1232763" y="149402"/>
                </a:lnTo>
                <a:lnTo>
                  <a:pt x="1238186" y="139052"/>
                </a:lnTo>
                <a:lnTo>
                  <a:pt x="1239062" y="127266"/>
                </a:lnTo>
                <a:close/>
              </a:path>
              <a:path w="2860675" h="808989">
                <a:moveTo>
                  <a:pt x="1575765" y="246595"/>
                </a:moveTo>
                <a:lnTo>
                  <a:pt x="1445120" y="178549"/>
                </a:lnTo>
                <a:lnTo>
                  <a:pt x="1433410" y="176771"/>
                </a:lnTo>
                <a:lnTo>
                  <a:pt x="1422336" y="179476"/>
                </a:lnTo>
                <a:lnTo>
                  <a:pt x="1413103" y="186118"/>
                </a:lnTo>
                <a:lnTo>
                  <a:pt x="1406956" y="196189"/>
                </a:lnTo>
                <a:lnTo>
                  <a:pt x="1403565" y="204393"/>
                </a:lnTo>
                <a:lnTo>
                  <a:pt x="1404607" y="213296"/>
                </a:lnTo>
                <a:lnTo>
                  <a:pt x="1411744" y="226695"/>
                </a:lnTo>
                <a:lnTo>
                  <a:pt x="1417205" y="231876"/>
                </a:lnTo>
                <a:lnTo>
                  <a:pt x="1535671" y="275678"/>
                </a:lnTo>
                <a:lnTo>
                  <a:pt x="1547380" y="277456"/>
                </a:lnTo>
                <a:lnTo>
                  <a:pt x="1558480" y="274777"/>
                </a:lnTo>
                <a:lnTo>
                  <a:pt x="1567751" y="268211"/>
                </a:lnTo>
                <a:lnTo>
                  <a:pt x="1573974" y="258292"/>
                </a:lnTo>
                <a:lnTo>
                  <a:pt x="1575765" y="246595"/>
                </a:lnTo>
                <a:close/>
              </a:path>
              <a:path w="2860675" h="808989">
                <a:moveTo>
                  <a:pt x="1909978" y="371741"/>
                </a:moveTo>
                <a:lnTo>
                  <a:pt x="1779447" y="303288"/>
                </a:lnTo>
                <a:lnTo>
                  <a:pt x="1767751" y="301510"/>
                </a:lnTo>
                <a:lnTo>
                  <a:pt x="1756651" y="304177"/>
                </a:lnTo>
                <a:lnTo>
                  <a:pt x="1747380" y="310756"/>
                </a:lnTo>
                <a:lnTo>
                  <a:pt x="1741144" y="320662"/>
                </a:lnTo>
                <a:lnTo>
                  <a:pt x="1737906" y="329145"/>
                </a:lnTo>
                <a:lnTo>
                  <a:pt x="1738528" y="337908"/>
                </a:lnTo>
                <a:lnTo>
                  <a:pt x="1745818" y="351574"/>
                </a:lnTo>
                <a:lnTo>
                  <a:pt x="1751139" y="356501"/>
                </a:lnTo>
                <a:lnTo>
                  <a:pt x="1758264" y="359105"/>
                </a:lnTo>
                <a:lnTo>
                  <a:pt x="1869897" y="400824"/>
                </a:lnTo>
                <a:lnTo>
                  <a:pt x="1881593" y="402602"/>
                </a:lnTo>
                <a:lnTo>
                  <a:pt x="1892693" y="399923"/>
                </a:lnTo>
                <a:lnTo>
                  <a:pt x="1901964" y="393357"/>
                </a:lnTo>
                <a:lnTo>
                  <a:pt x="1908200" y="383438"/>
                </a:lnTo>
                <a:lnTo>
                  <a:pt x="1909978" y="371741"/>
                </a:lnTo>
                <a:close/>
              </a:path>
              <a:path w="2860675" h="808989">
                <a:moveTo>
                  <a:pt x="2244547" y="495681"/>
                </a:moveTo>
                <a:lnTo>
                  <a:pt x="2113381" y="427901"/>
                </a:lnTo>
                <a:lnTo>
                  <a:pt x="2101684" y="426135"/>
                </a:lnTo>
                <a:lnTo>
                  <a:pt x="2090597" y="428828"/>
                </a:lnTo>
                <a:lnTo>
                  <a:pt x="2081364" y="435483"/>
                </a:lnTo>
                <a:lnTo>
                  <a:pt x="2075218" y="445554"/>
                </a:lnTo>
                <a:lnTo>
                  <a:pt x="2072246" y="453885"/>
                </a:lnTo>
                <a:lnTo>
                  <a:pt x="2073135" y="462521"/>
                </a:lnTo>
                <a:lnTo>
                  <a:pt x="2080412" y="476173"/>
                </a:lnTo>
                <a:lnTo>
                  <a:pt x="2085733" y="481101"/>
                </a:lnTo>
                <a:lnTo>
                  <a:pt x="2204618" y="525018"/>
                </a:lnTo>
                <a:lnTo>
                  <a:pt x="2216315" y="526796"/>
                </a:lnTo>
                <a:lnTo>
                  <a:pt x="2227389" y="524090"/>
                </a:lnTo>
                <a:lnTo>
                  <a:pt x="2236622" y="517436"/>
                </a:lnTo>
                <a:lnTo>
                  <a:pt x="2242782" y="507377"/>
                </a:lnTo>
                <a:lnTo>
                  <a:pt x="2244547" y="495681"/>
                </a:lnTo>
                <a:close/>
              </a:path>
              <a:path w="2860675" h="808989">
                <a:moveTo>
                  <a:pt x="2579446" y="618832"/>
                </a:moveTo>
                <a:lnTo>
                  <a:pt x="2448496" y="551561"/>
                </a:lnTo>
                <a:lnTo>
                  <a:pt x="2436787" y="549783"/>
                </a:lnTo>
                <a:lnTo>
                  <a:pt x="2425712" y="552488"/>
                </a:lnTo>
                <a:lnTo>
                  <a:pt x="2416479" y="559142"/>
                </a:lnTo>
                <a:lnTo>
                  <a:pt x="2410333" y="569201"/>
                </a:lnTo>
                <a:lnTo>
                  <a:pt x="2407348" y="577545"/>
                </a:lnTo>
                <a:lnTo>
                  <a:pt x="2408237" y="586168"/>
                </a:lnTo>
                <a:lnTo>
                  <a:pt x="2415387" y="599567"/>
                </a:lnTo>
                <a:lnTo>
                  <a:pt x="2420848" y="604761"/>
                </a:lnTo>
                <a:lnTo>
                  <a:pt x="2539034" y="648030"/>
                </a:lnTo>
                <a:lnTo>
                  <a:pt x="2550795" y="649820"/>
                </a:lnTo>
                <a:lnTo>
                  <a:pt x="2562021" y="647166"/>
                </a:lnTo>
                <a:lnTo>
                  <a:pt x="2571394" y="640549"/>
                </a:lnTo>
                <a:lnTo>
                  <a:pt x="2577604" y="630504"/>
                </a:lnTo>
                <a:lnTo>
                  <a:pt x="2579446" y="618832"/>
                </a:lnTo>
                <a:close/>
              </a:path>
              <a:path w="2860675" h="808989">
                <a:moveTo>
                  <a:pt x="2860141" y="733247"/>
                </a:moveTo>
                <a:lnTo>
                  <a:pt x="2670416" y="491985"/>
                </a:lnTo>
                <a:lnTo>
                  <a:pt x="2650286" y="481330"/>
                </a:lnTo>
                <a:lnTo>
                  <a:pt x="2638907" y="482447"/>
                </a:lnTo>
                <a:lnTo>
                  <a:pt x="2628493" y="488010"/>
                </a:lnTo>
                <a:lnTo>
                  <a:pt x="2621127" y="497205"/>
                </a:lnTo>
                <a:lnTo>
                  <a:pt x="2618003" y="508190"/>
                </a:lnTo>
                <a:lnTo>
                  <a:pt x="2619133" y="519569"/>
                </a:lnTo>
                <a:lnTo>
                  <a:pt x="2624531" y="529932"/>
                </a:lnTo>
                <a:lnTo>
                  <a:pt x="2774518" y="710082"/>
                </a:lnTo>
                <a:lnTo>
                  <a:pt x="2543683" y="749795"/>
                </a:lnTo>
                <a:lnTo>
                  <a:pt x="2532723" y="754062"/>
                </a:lnTo>
                <a:lnTo>
                  <a:pt x="2524493" y="761961"/>
                </a:lnTo>
                <a:lnTo>
                  <a:pt x="2519807" y="772375"/>
                </a:lnTo>
                <a:lnTo>
                  <a:pt x="2519540" y="784250"/>
                </a:lnTo>
                <a:lnTo>
                  <a:pt x="2520772" y="790346"/>
                </a:lnTo>
                <a:lnTo>
                  <a:pt x="2522309" y="793229"/>
                </a:lnTo>
                <a:lnTo>
                  <a:pt x="2527871" y="800582"/>
                </a:lnTo>
                <a:lnTo>
                  <a:pt x="2535351" y="805840"/>
                </a:lnTo>
                <a:lnTo>
                  <a:pt x="2544165" y="808621"/>
                </a:lnTo>
                <a:lnTo>
                  <a:pt x="2553741" y="808532"/>
                </a:lnTo>
                <a:lnTo>
                  <a:pt x="2835478" y="759904"/>
                </a:lnTo>
                <a:lnTo>
                  <a:pt x="2858427" y="740930"/>
                </a:lnTo>
                <a:lnTo>
                  <a:pt x="2860141" y="733247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9345" y="1144283"/>
            <a:ext cx="16343255" cy="21180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>
              <a:lnSpc>
                <a:spcPct val="115900"/>
              </a:lnSpc>
              <a:spcBef>
                <a:spcPts val="95"/>
              </a:spcBef>
            </a:pP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2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8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4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65" dirty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20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40" dirty="0">
                <a:solidFill>
                  <a:srgbClr val="FFFFFF"/>
                </a:solidFill>
                <a:latin typeface="Trebuchet MS"/>
                <a:cs typeface="Trebuchet MS"/>
              </a:rPr>
              <a:t>2020? </a:t>
            </a:r>
            <a:r>
              <a:rPr lang="en-US" sz="24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7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lang="en-US"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5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lang="en-US"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lang="en-US"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2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lang="en-US"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endParaRPr lang="en-US" sz="2400" dirty="0">
              <a:latin typeface="Trebuchet MS"/>
              <a:cs typeface="Trebuchet MS"/>
            </a:endParaRPr>
          </a:p>
          <a:p>
            <a:pPr marL="42545" marR="8335009">
              <a:lnSpc>
                <a:spcPct val="115900"/>
              </a:lnSpc>
            </a:pPr>
            <a:r>
              <a:rPr lang="en-US" sz="2400" spc="-45" dirty="0">
                <a:solidFill>
                  <a:srgbClr val="A6A6A6"/>
                </a:solidFill>
                <a:latin typeface="Trebuchet MS"/>
                <a:cs typeface="Trebuchet MS"/>
              </a:rPr>
              <a:t>segment,</a:t>
            </a:r>
            <a:r>
              <a:rPr lang="en-US" sz="2400" spc="-13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</a:p>
          <a:p>
            <a:pPr marL="42545" marR="8335009">
              <a:lnSpc>
                <a:spcPct val="115900"/>
              </a:lnSpc>
            </a:pPr>
            <a:r>
              <a:rPr lang="en-US" sz="2400" spc="-10" dirty="0">
                <a:solidFill>
                  <a:srgbClr val="A6A6A6"/>
                </a:solidFill>
                <a:latin typeface="Trebuchet MS"/>
                <a:cs typeface="Trebuchet MS"/>
              </a:rPr>
              <a:t>product_count_2020,</a:t>
            </a:r>
          </a:p>
          <a:p>
            <a:pPr marL="42545" marR="8335009">
              <a:lnSpc>
                <a:spcPct val="115900"/>
              </a:lnSpc>
            </a:pPr>
            <a:r>
              <a:rPr lang="en-US" sz="2400" spc="-10" dirty="0">
                <a:solidFill>
                  <a:srgbClr val="A6A6A6"/>
                </a:solidFill>
                <a:latin typeface="Trebuchet MS"/>
                <a:cs typeface="Trebuchet MS"/>
              </a:rPr>
              <a:t>product_count_2021,</a:t>
            </a:r>
          </a:p>
          <a:p>
            <a:pPr marL="42545" marR="8335009">
              <a:lnSpc>
                <a:spcPct val="115900"/>
              </a:lnSpc>
            </a:pPr>
            <a:r>
              <a:rPr lang="en-US" sz="2400" spc="-10" dirty="0">
                <a:solidFill>
                  <a:srgbClr val="A6A6A6"/>
                </a:solidFill>
                <a:latin typeface="Trebuchet MS"/>
                <a:cs typeface="Trebuchet MS"/>
              </a:rPr>
              <a:t>difference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345" y="515635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ea typeface="+mn-ea"/>
              </a:rPr>
              <a:t>REQUEST</a:t>
            </a:r>
            <a:r>
              <a:rPr lang="en-US" sz="3750" spc="-615" dirty="0">
                <a:solidFill>
                  <a:srgbClr val="FFD32D"/>
                </a:solidFill>
                <a:latin typeface="Trebuchet MS"/>
                <a:ea typeface="+mn-ea"/>
              </a:rPr>
              <a:t>  4</a:t>
            </a:r>
            <a:endParaRPr sz="3750" spc="-445" dirty="0">
              <a:latin typeface="Trebuchet MS" panose="020B0603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031" y="3548832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cs typeface="Trebuchet MS"/>
              </a:rPr>
              <a:t>OUTPUT</a:t>
            </a:r>
            <a:endParaRPr sz="37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491" y="6966332"/>
            <a:ext cx="16864764" cy="227241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spcBef>
                <a:spcPts val="1440"/>
              </a:spcBef>
            </a:pPr>
            <a:r>
              <a:rPr sz="3750" spc="-415" dirty="0">
                <a:solidFill>
                  <a:srgbClr val="FFD32D"/>
                </a:solidFill>
                <a:latin typeface="Trebuchet MS"/>
                <a:cs typeface="Trebuchet MS"/>
              </a:rPr>
              <a:t>INSIGHTS</a:t>
            </a:r>
            <a:br>
              <a:rPr lang="en-US" sz="3750" spc="-415" dirty="0">
                <a:solidFill>
                  <a:srgbClr val="FFD32D"/>
                </a:solidFill>
                <a:latin typeface="Trebuchet MS"/>
                <a:cs typeface="Trebuchet MS"/>
              </a:rPr>
            </a:br>
            <a:r>
              <a:rPr lang="en-US" sz="2450" spc="1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0" dirty="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20" dirty="0" err="1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70" dirty="0">
                <a:solidFill>
                  <a:srgbClr val="FFFFFF"/>
                </a:solidFill>
                <a:latin typeface="Trebuchet MS"/>
                <a:cs typeface="Trebuchet MS"/>
              </a:rPr>
              <a:t>primarily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focused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expanding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presence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accessories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80" dirty="0">
                <a:solidFill>
                  <a:srgbClr val="FFFFFF"/>
                </a:solidFill>
                <a:latin typeface="Trebuchet MS"/>
                <a:cs typeface="Trebuchet MS"/>
              </a:rPr>
              <a:t>market,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30" dirty="0">
                <a:solidFill>
                  <a:srgbClr val="FFFFFF"/>
                </a:solidFill>
                <a:latin typeface="Trebuchet MS"/>
                <a:cs typeface="Trebuchet MS"/>
              </a:rPr>
              <a:t>introducing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85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155" dirty="0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accessory</a:t>
            </a:r>
            <a:r>
              <a:rPr lang="en-US" sz="24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lang="en-US" sz="24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24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market.</a:t>
            </a:r>
            <a:endParaRPr lang="en-US" sz="2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endParaRPr sz="3750" dirty="0">
              <a:latin typeface="Trebuchet MS"/>
              <a:cs typeface="Trebuchet MS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FE2AD8B-1599-7D6C-6578-9F2E186BE7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292276"/>
            <a:ext cx="7029449" cy="2052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5FFD9-BBEF-2F8A-DF58-D8E008B3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3771900"/>
            <a:ext cx="5638800" cy="31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7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560" y="5237712"/>
            <a:ext cx="8296274" cy="13334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5343" y="460109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30"/>
              </a:spcBef>
            </a:pPr>
            <a:r>
              <a:rPr sz="3750" spc="-409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Calibri"/>
              </a:rPr>
              <a:t>REQUEST</a:t>
            </a:r>
            <a:r>
              <a:rPr sz="3750" spc="15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Calibri"/>
              </a:rPr>
              <a:t> </a:t>
            </a:r>
            <a:r>
              <a:rPr sz="3750" spc="-32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Calibri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9051" y="1144284"/>
            <a:ext cx="12343130" cy="309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1219200">
              <a:lnSpc>
                <a:spcPct val="1159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highest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lowest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costs.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24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4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4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24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endParaRPr sz="2450" dirty="0">
              <a:latin typeface="Trebuchet MS"/>
              <a:cs typeface="Trebuchet MS"/>
            </a:endParaRPr>
          </a:p>
          <a:p>
            <a:pPr marL="42545" marR="9189720">
              <a:lnSpc>
                <a:spcPct val="115900"/>
              </a:lnSpc>
            </a:pPr>
            <a:r>
              <a:rPr sz="2450" spc="-10" dirty="0">
                <a:solidFill>
                  <a:srgbClr val="A6A6A6"/>
                </a:solidFill>
                <a:latin typeface="Trebuchet MS"/>
                <a:cs typeface="Trebuchet MS"/>
              </a:rPr>
              <a:t>product_code product manufacturing_cost</a:t>
            </a:r>
            <a:endParaRPr sz="245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solidFill>
                  <a:srgbClr val="FFD32D"/>
                </a:solidFill>
                <a:latin typeface="Trebuchet MS"/>
                <a:cs typeface="Trebuchet MS"/>
              </a:rPr>
              <a:t>Highest</a:t>
            </a:r>
            <a:r>
              <a:rPr sz="2000" spc="10" dirty="0">
                <a:solidFill>
                  <a:srgbClr val="FFD32D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endParaRPr sz="2000" dirty="0">
              <a:latin typeface="Trebuchet MS"/>
              <a:cs typeface="Trebuchet MS"/>
            </a:endParaRPr>
          </a:p>
          <a:p>
            <a:pPr marR="5080" algn="r">
              <a:lnSpc>
                <a:spcPts val="2320"/>
              </a:lnSpc>
              <a:spcBef>
                <a:spcPts val="82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4420"/>
              </a:lnSpc>
            </a:pPr>
            <a:r>
              <a:rPr sz="3750" spc="-445" dirty="0">
                <a:solidFill>
                  <a:srgbClr val="FFD32D"/>
                </a:solidFill>
                <a:latin typeface="Calibri"/>
                <a:cs typeface="Calibri"/>
              </a:rPr>
              <a:t>OUTPUT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4423" y="7576989"/>
            <a:ext cx="254762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solidFill>
                  <a:srgbClr val="FFD32D"/>
                </a:solidFill>
                <a:latin typeface="Trebuchet MS"/>
                <a:cs typeface="Trebuchet MS"/>
              </a:rPr>
              <a:t>Lowest</a:t>
            </a:r>
            <a:r>
              <a:rPr sz="2000" spc="-85" dirty="0">
                <a:solidFill>
                  <a:srgbClr val="FFD32D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78544" y="7986564"/>
            <a:ext cx="1483995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57907" y="6364901"/>
            <a:ext cx="1668780" cy="809625"/>
            <a:chOff x="9157907" y="6364901"/>
            <a:chExt cx="1668780" cy="80962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9107" y="6978759"/>
              <a:ext cx="217101" cy="19541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157907" y="6364901"/>
              <a:ext cx="1509395" cy="705485"/>
            </a:xfrm>
            <a:custGeom>
              <a:avLst/>
              <a:gdLst/>
              <a:ahLst/>
              <a:cxnLst/>
              <a:rect l="l" t="t" r="r" b="b"/>
              <a:pathLst>
                <a:path w="1509395" h="705484">
                  <a:moveTo>
                    <a:pt x="266" y="21573"/>
                  </a:moveTo>
                  <a:lnTo>
                    <a:pt x="2971" y="30880"/>
                  </a:lnTo>
                  <a:lnTo>
                    <a:pt x="9475" y="36560"/>
                  </a:lnTo>
                  <a:lnTo>
                    <a:pt x="17415" y="37164"/>
                  </a:lnTo>
                  <a:lnTo>
                    <a:pt x="36103" y="38726"/>
                  </a:lnTo>
                  <a:lnTo>
                    <a:pt x="54599" y="40380"/>
                  </a:lnTo>
                  <a:lnTo>
                    <a:pt x="72914" y="42159"/>
                  </a:lnTo>
                  <a:lnTo>
                    <a:pt x="91056" y="44098"/>
                  </a:lnTo>
                  <a:lnTo>
                    <a:pt x="98437" y="43427"/>
                  </a:lnTo>
                  <a:lnTo>
                    <a:pt x="104793" y="40105"/>
                  </a:lnTo>
                  <a:lnTo>
                    <a:pt x="109440" y="34660"/>
                  </a:lnTo>
                  <a:lnTo>
                    <a:pt x="111694" y="27618"/>
                  </a:lnTo>
                  <a:lnTo>
                    <a:pt x="111023" y="20236"/>
                  </a:lnTo>
                  <a:lnTo>
                    <a:pt x="57619" y="3107"/>
                  </a:lnTo>
                  <a:lnTo>
                    <a:pt x="20394" y="0"/>
                  </a:lnTo>
                  <a:lnTo>
                    <a:pt x="13023" y="871"/>
                  </a:lnTo>
                  <a:lnTo>
                    <a:pt x="6825" y="4405"/>
                  </a:lnTo>
                  <a:lnTo>
                    <a:pt x="2394" y="10008"/>
                  </a:lnTo>
                  <a:lnTo>
                    <a:pt x="322" y="17092"/>
                  </a:lnTo>
                  <a:lnTo>
                    <a:pt x="0" y="19321"/>
                  </a:lnTo>
                  <a:lnTo>
                    <a:pt x="266" y="21573"/>
                  </a:lnTo>
                  <a:close/>
                </a:path>
                <a:path w="1509395" h="705484">
                  <a:moveTo>
                    <a:pt x="221788" y="49773"/>
                  </a:moveTo>
                  <a:lnTo>
                    <a:pt x="224493" y="59080"/>
                  </a:lnTo>
                  <a:lnTo>
                    <a:pt x="229894" y="64304"/>
                  </a:lnTo>
                  <a:lnTo>
                    <a:pt x="237043" y="65526"/>
                  </a:lnTo>
                  <a:lnTo>
                    <a:pt x="255102" y="68972"/>
                  </a:lnTo>
                  <a:lnTo>
                    <a:pt x="273214" y="72603"/>
                  </a:lnTo>
                  <a:lnTo>
                    <a:pt x="291308" y="76421"/>
                  </a:lnTo>
                  <a:lnTo>
                    <a:pt x="309312" y="80429"/>
                  </a:lnTo>
                  <a:lnTo>
                    <a:pt x="316688" y="80624"/>
                  </a:lnTo>
                  <a:lnTo>
                    <a:pt x="323342" y="78026"/>
                  </a:lnTo>
                  <a:lnTo>
                    <a:pt x="328560" y="73115"/>
                  </a:lnTo>
                  <a:lnTo>
                    <a:pt x="331626" y="66373"/>
                  </a:lnTo>
                  <a:lnTo>
                    <a:pt x="331798" y="58923"/>
                  </a:lnTo>
                  <a:lnTo>
                    <a:pt x="329202" y="52277"/>
                  </a:lnTo>
                  <a:lnTo>
                    <a:pt x="280767" y="36148"/>
                  </a:lnTo>
                  <a:lnTo>
                    <a:pt x="243891" y="28984"/>
                  </a:lnTo>
                  <a:lnTo>
                    <a:pt x="236523" y="29076"/>
                  </a:lnTo>
                  <a:lnTo>
                    <a:pt x="229989" y="31909"/>
                  </a:lnTo>
                  <a:lnTo>
                    <a:pt x="224982" y="36992"/>
                  </a:lnTo>
                  <a:lnTo>
                    <a:pt x="222196" y="43831"/>
                  </a:lnTo>
                  <a:lnTo>
                    <a:pt x="221544" y="46932"/>
                  </a:lnTo>
                  <a:lnTo>
                    <a:pt x="221788" y="49773"/>
                  </a:lnTo>
                  <a:close/>
                </a:path>
                <a:path w="1509395" h="705484">
                  <a:moveTo>
                    <a:pt x="438686" y="102804"/>
                  </a:moveTo>
                  <a:lnTo>
                    <a:pt x="441340" y="111932"/>
                  </a:lnTo>
                  <a:lnTo>
                    <a:pt x="445868" y="116827"/>
                  </a:lnTo>
                  <a:lnTo>
                    <a:pt x="452118" y="118742"/>
                  </a:lnTo>
                  <a:lnTo>
                    <a:pt x="469651" y="124333"/>
                  </a:lnTo>
                  <a:lnTo>
                    <a:pt x="487202" y="130144"/>
                  </a:lnTo>
                  <a:lnTo>
                    <a:pt x="504658" y="136128"/>
                  </a:lnTo>
                  <a:lnTo>
                    <a:pt x="521976" y="142262"/>
                  </a:lnTo>
                  <a:lnTo>
                    <a:pt x="529333" y="143387"/>
                  </a:lnTo>
                  <a:lnTo>
                    <a:pt x="536260" y="141652"/>
                  </a:lnTo>
                  <a:lnTo>
                    <a:pt x="542023" y="137417"/>
                  </a:lnTo>
                  <a:lnTo>
                    <a:pt x="545889" y="131040"/>
                  </a:lnTo>
                  <a:lnTo>
                    <a:pt x="546939" y="123705"/>
                  </a:lnTo>
                  <a:lnTo>
                    <a:pt x="545213" y="116776"/>
                  </a:lnTo>
                  <a:lnTo>
                    <a:pt x="499224" y="94791"/>
                  </a:lnTo>
                  <a:lnTo>
                    <a:pt x="455857" y="82251"/>
                  </a:lnTo>
                  <a:lnTo>
                    <a:pt x="449006" y="84300"/>
                  </a:lnTo>
                  <a:lnTo>
                    <a:pt x="443411" y="88786"/>
                  </a:lnTo>
                  <a:lnTo>
                    <a:pt x="439804" y="95297"/>
                  </a:lnTo>
                  <a:lnTo>
                    <a:pt x="438541" y="98964"/>
                  </a:lnTo>
                  <a:lnTo>
                    <a:pt x="438686" y="102804"/>
                  </a:lnTo>
                  <a:close/>
                </a:path>
                <a:path w="1509395" h="705484">
                  <a:moveTo>
                    <a:pt x="646875" y="182630"/>
                  </a:moveTo>
                  <a:lnTo>
                    <a:pt x="649528" y="191758"/>
                  </a:lnTo>
                  <a:lnTo>
                    <a:pt x="653080" y="195967"/>
                  </a:lnTo>
                  <a:lnTo>
                    <a:pt x="658059" y="198402"/>
                  </a:lnTo>
                  <a:lnTo>
                    <a:pt x="670239" y="204139"/>
                  </a:lnTo>
                  <a:lnTo>
                    <a:pt x="682159" y="209861"/>
                  </a:lnTo>
                  <a:lnTo>
                    <a:pt x="693782" y="215560"/>
                  </a:lnTo>
                  <a:lnTo>
                    <a:pt x="705069" y="221230"/>
                  </a:lnTo>
                  <a:lnTo>
                    <a:pt x="711485" y="224606"/>
                  </a:lnTo>
                  <a:lnTo>
                    <a:pt x="717849" y="227803"/>
                  </a:lnTo>
                  <a:lnTo>
                    <a:pt x="724034" y="231051"/>
                  </a:lnTo>
                  <a:lnTo>
                    <a:pt x="731145" y="233100"/>
                  </a:lnTo>
                  <a:lnTo>
                    <a:pt x="738237" y="232334"/>
                  </a:lnTo>
                  <a:lnTo>
                    <a:pt x="744512" y="229003"/>
                  </a:lnTo>
                  <a:lnTo>
                    <a:pt x="749167" y="223358"/>
                  </a:lnTo>
                  <a:lnTo>
                    <a:pt x="751216" y="216248"/>
                  </a:lnTo>
                  <a:lnTo>
                    <a:pt x="750450" y="209155"/>
                  </a:lnTo>
                  <a:lnTo>
                    <a:pt x="710471" y="182385"/>
                  </a:lnTo>
                  <a:lnTo>
                    <a:pt x="673881" y="164686"/>
                  </a:lnTo>
                  <a:lnTo>
                    <a:pt x="666655" y="162992"/>
                  </a:lnTo>
                  <a:lnTo>
                    <a:pt x="659592" y="164109"/>
                  </a:lnTo>
                  <a:lnTo>
                    <a:pt x="653480" y="167750"/>
                  </a:lnTo>
                  <a:lnTo>
                    <a:pt x="649112" y="173633"/>
                  </a:lnTo>
                  <a:lnTo>
                    <a:pt x="647058" y="177918"/>
                  </a:lnTo>
                  <a:lnTo>
                    <a:pt x="646875" y="182630"/>
                  </a:lnTo>
                  <a:close/>
                </a:path>
                <a:path w="1509395" h="705484">
                  <a:moveTo>
                    <a:pt x="841595" y="290246"/>
                  </a:moveTo>
                  <a:lnTo>
                    <a:pt x="844248" y="299375"/>
                  </a:lnTo>
                  <a:lnTo>
                    <a:pt x="846928" y="303254"/>
                  </a:lnTo>
                  <a:lnTo>
                    <a:pt x="913895" y="345321"/>
                  </a:lnTo>
                  <a:lnTo>
                    <a:pt x="920836" y="347917"/>
                  </a:lnTo>
                  <a:lnTo>
                    <a:pt x="927981" y="347705"/>
                  </a:lnTo>
                  <a:lnTo>
                    <a:pt x="934509" y="344871"/>
                  </a:lnTo>
                  <a:lnTo>
                    <a:pt x="939600" y="339597"/>
                  </a:lnTo>
                  <a:lnTo>
                    <a:pt x="942195" y="332655"/>
                  </a:lnTo>
                  <a:lnTo>
                    <a:pt x="941984" y="325510"/>
                  </a:lnTo>
                  <a:lnTo>
                    <a:pt x="939149" y="318982"/>
                  </a:lnTo>
                  <a:lnTo>
                    <a:pt x="933875" y="313891"/>
                  </a:lnTo>
                  <a:lnTo>
                    <a:pt x="870888" y="274161"/>
                  </a:lnTo>
                  <a:lnTo>
                    <a:pt x="863947" y="271569"/>
                  </a:lnTo>
                  <a:lnTo>
                    <a:pt x="856808" y="271800"/>
                  </a:lnTo>
                  <a:lnTo>
                    <a:pt x="850296" y="274688"/>
                  </a:lnTo>
                  <a:lnTo>
                    <a:pt x="845235" y="280065"/>
                  </a:lnTo>
                  <a:lnTo>
                    <a:pt x="842107" y="284663"/>
                  </a:lnTo>
                  <a:lnTo>
                    <a:pt x="841595" y="290246"/>
                  </a:lnTo>
                  <a:close/>
                </a:path>
                <a:path w="1509395" h="705484">
                  <a:moveTo>
                    <a:pt x="1030197" y="409540"/>
                  </a:moveTo>
                  <a:lnTo>
                    <a:pt x="1032903" y="418848"/>
                  </a:lnTo>
                  <a:lnTo>
                    <a:pt x="1035531" y="422548"/>
                  </a:lnTo>
                  <a:lnTo>
                    <a:pt x="1039563" y="425064"/>
                  </a:lnTo>
                  <a:lnTo>
                    <a:pt x="1102602" y="464973"/>
                  </a:lnTo>
                  <a:lnTo>
                    <a:pt x="1109543" y="467569"/>
                  </a:lnTo>
                  <a:lnTo>
                    <a:pt x="1116688" y="467357"/>
                  </a:lnTo>
                  <a:lnTo>
                    <a:pt x="1123216" y="464523"/>
                  </a:lnTo>
                  <a:lnTo>
                    <a:pt x="1128307" y="459249"/>
                  </a:lnTo>
                  <a:lnTo>
                    <a:pt x="1130902" y="452307"/>
                  </a:lnTo>
                  <a:lnTo>
                    <a:pt x="1130691" y="445162"/>
                  </a:lnTo>
                  <a:lnTo>
                    <a:pt x="1127856" y="438634"/>
                  </a:lnTo>
                  <a:lnTo>
                    <a:pt x="1122582" y="433543"/>
                  </a:lnTo>
                  <a:lnTo>
                    <a:pt x="1059722" y="393582"/>
                  </a:lnTo>
                  <a:lnTo>
                    <a:pt x="1052780" y="390987"/>
                  </a:lnTo>
                  <a:lnTo>
                    <a:pt x="1045636" y="391199"/>
                  </a:lnTo>
                  <a:lnTo>
                    <a:pt x="1039108" y="394033"/>
                  </a:lnTo>
                  <a:lnTo>
                    <a:pt x="1034017" y="399307"/>
                  </a:lnTo>
                  <a:lnTo>
                    <a:pt x="1030941" y="404084"/>
                  </a:lnTo>
                  <a:lnTo>
                    <a:pt x="1030197" y="409540"/>
                  </a:lnTo>
                  <a:close/>
                </a:path>
                <a:path w="1509395" h="705484">
                  <a:moveTo>
                    <a:pt x="1219210" y="528909"/>
                  </a:moveTo>
                  <a:lnTo>
                    <a:pt x="1221916" y="538217"/>
                  </a:lnTo>
                  <a:lnTo>
                    <a:pt x="1224544" y="541917"/>
                  </a:lnTo>
                  <a:lnTo>
                    <a:pt x="1291741" y="584111"/>
                  </a:lnTo>
                  <a:lnTo>
                    <a:pt x="1298682" y="586704"/>
                  </a:lnTo>
                  <a:lnTo>
                    <a:pt x="1305821" y="586473"/>
                  </a:lnTo>
                  <a:lnTo>
                    <a:pt x="1312334" y="583585"/>
                  </a:lnTo>
                  <a:lnTo>
                    <a:pt x="1317395" y="578208"/>
                  </a:lnTo>
                  <a:lnTo>
                    <a:pt x="1319987" y="571267"/>
                  </a:lnTo>
                  <a:lnTo>
                    <a:pt x="1319756" y="564128"/>
                  </a:lnTo>
                  <a:lnTo>
                    <a:pt x="1316868" y="557615"/>
                  </a:lnTo>
                  <a:lnTo>
                    <a:pt x="1311491" y="552554"/>
                  </a:lnTo>
                  <a:lnTo>
                    <a:pt x="1248325" y="512876"/>
                  </a:lnTo>
                  <a:lnTo>
                    <a:pt x="1241384" y="510284"/>
                  </a:lnTo>
                  <a:lnTo>
                    <a:pt x="1234245" y="510515"/>
                  </a:lnTo>
                  <a:lnTo>
                    <a:pt x="1227733" y="513403"/>
                  </a:lnTo>
                  <a:lnTo>
                    <a:pt x="1222672" y="518780"/>
                  </a:lnTo>
                  <a:lnTo>
                    <a:pt x="1219775" y="523504"/>
                  </a:lnTo>
                  <a:lnTo>
                    <a:pt x="1219210" y="528909"/>
                  </a:lnTo>
                  <a:close/>
                </a:path>
                <a:path w="1509395" h="705484">
                  <a:moveTo>
                    <a:pt x="1408656" y="647764"/>
                  </a:moveTo>
                  <a:lnTo>
                    <a:pt x="1411310" y="656892"/>
                  </a:lnTo>
                  <a:lnTo>
                    <a:pt x="1413990" y="660772"/>
                  </a:lnTo>
                  <a:lnTo>
                    <a:pt x="1480852" y="702481"/>
                  </a:lnTo>
                  <a:lnTo>
                    <a:pt x="1487829" y="705094"/>
                  </a:lnTo>
                  <a:lnTo>
                    <a:pt x="1495048" y="704906"/>
                  </a:lnTo>
                  <a:lnTo>
                    <a:pt x="1501639" y="702062"/>
                  </a:lnTo>
                  <a:lnTo>
                    <a:pt x="1506736" y="696704"/>
                  </a:lnTo>
                  <a:lnTo>
                    <a:pt x="1509365" y="689784"/>
                  </a:lnTo>
                  <a:lnTo>
                    <a:pt x="1509213" y="682688"/>
                  </a:lnTo>
                  <a:lnTo>
                    <a:pt x="1506405" y="676219"/>
                  </a:lnTo>
                  <a:lnTo>
                    <a:pt x="1501064" y="671178"/>
                  </a:lnTo>
                  <a:lnTo>
                    <a:pt x="1437771" y="631731"/>
                  </a:lnTo>
                  <a:lnTo>
                    <a:pt x="1430830" y="629139"/>
                  </a:lnTo>
                  <a:lnTo>
                    <a:pt x="1423691" y="629370"/>
                  </a:lnTo>
                  <a:lnTo>
                    <a:pt x="1417178" y="632258"/>
                  </a:lnTo>
                  <a:lnTo>
                    <a:pt x="1412118" y="637635"/>
                  </a:lnTo>
                  <a:lnTo>
                    <a:pt x="1409220" y="642359"/>
                  </a:lnTo>
                  <a:lnTo>
                    <a:pt x="1408656" y="647764"/>
                  </a:lnTo>
                  <a:close/>
                </a:path>
              </a:pathLst>
            </a:custGeom>
            <a:solidFill>
              <a:srgbClr val="FFD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093823" y="4624079"/>
            <a:ext cx="1623695" cy="1223010"/>
            <a:chOff x="9093823" y="4624079"/>
            <a:chExt cx="1623695" cy="122301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84834" y="4624079"/>
              <a:ext cx="232678" cy="2289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093823" y="4770157"/>
              <a:ext cx="1476375" cy="1076960"/>
            </a:xfrm>
            <a:custGeom>
              <a:avLst/>
              <a:gdLst/>
              <a:ahLst/>
              <a:cxnLst/>
              <a:rect l="l" t="t" r="r" b="b"/>
              <a:pathLst>
                <a:path w="1476375" h="1076960">
                  <a:moveTo>
                    <a:pt x="0" y="1057159"/>
                  </a:moveTo>
                  <a:lnTo>
                    <a:pt x="885" y="1046587"/>
                  </a:lnTo>
                  <a:lnTo>
                    <a:pt x="6632" y="1039083"/>
                  </a:lnTo>
                  <a:lnTo>
                    <a:pt x="15021" y="1036714"/>
                  </a:lnTo>
                  <a:lnTo>
                    <a:pt x="34734" y="1030988"/>
                  </a:lnTo>
                  <a:lnTo>
                    <a:pt x="54221" y="1025205"/>
                  </a:lnTo>
                  <a:lnTo>
                    <a:pt x="73487" y="1019326"/>
                  </a:lnTo>
                  <a:lnTo>
                    <a:pt x="92533" y="1013313"/>
                  </a:lnTo>
                  <a:lnTo>
                    <a:pt x="100598" y="1012434"/>
                  </a:lnTo>
                  <a:lnTo>
                    <a:pt x="108138" y="1014620"/>
                  </a:lnTo>
                  <a:lnTo>
                    <a:pt x="114304" y="1019456"/>
                  </a:lnTo>
                  <a:lnTo>
                    <a:pt x="118248" y="1026524"/>
                  </a:lnTo>
                  <a:lnTo>
                    <a:pt x="119127" y="1034589"/>
                  </a:lnTo>
                  <a:lnTo>
                    <a:pt x="116941" y="1042129"/>
                  </a:lnTo>
                  <a:lnTo>
                    <a:pt x="65540" y="1064543"/>
                  </a:lnTo>
                  <a:lnTo>
                    <a:pt x="26272" y="1075944"/>
                  </a:lnTo>
                  <a:lnTo>
                    <a:pt x="18174" y="1076607"/>
                  </a:lnTo>
                  <a:lnTo>
                    <a:pt x="10758" y="1074159"/>
                  </a:lnTo>
                  <a:lnTo>
                    <a:pt x="4789" y="1069106"/>
                  </a:lnTo>
                  <a:lnTo>
                    <a:pt x="1031" y="1061955"/>
                  </a:lnTo>
                  <a:lnTo>
                    <a:pt x="202" y="1059633"/>
                  </a:lnTo>
                  <a:lnTo>
                    <a:pt x="0" y="1057159"/>
                  </a:lnTo>
                  <a:close/>
                </a:path>
                <a:path w="1476375" h="1076960">
                  <a:moveTo>
                    <a:pt x="231573" y="978891"/>
                  </a:moveTo>
                  <a:lnTo>
                    <a:pt x="232459" y="968318"/>
                  </a:lnTo>
                  <a:lnTo>
                    <a:pt x="237121" y="961543"/>
                  </a:lnTo>
                  <a:lnTo>
                    <a:pt x="244527" y="958682"/>
                  </a:lnTo>
                  <a:lnTo>
                    <a:pt x="263157" y="951071"/>
                  </a:lnTo>
                  <a:lnTo>
                    <a:pt x="281804" y="943249"/>
                  </a:lnTo>
                  <a:lnTo>
                    <a:pt x="300391" y="935231"/>
                  </a:lnTo>
                  <a:lnTo>
                    <a:pt x="318840" y="927028"/>
                  </a:lnTo>
                  <a:lnTo>
                    <a:pt x="326711" y="925221"/>
                  </a:lnTo>
                  <a:lnTo>
                    <a:pt x="334414" y="926567"/>
                  </a:lnTo>
                  <a:lnTo>
                    <a:pt x="341077" y="930705"/>
                  </a:lnTo>
                  <a:lnTo>
                    <a:pt x="345828" y="937274"/>
                  </a:lnTo>
                  <a:lnTo>
                    <a:pt x="347628" y="945231"/>
                  </a:lnTo>
                  <a:lnTo>
                    <a:pt x="346283" y="952924"/>
                  </a:lnTo>
                  <a:lnTo>
                    <a:pt x="297809" y="980728"/>
                  </a:lnTo>
                  <a:lnTo>
                    <a:pt x="259795" y="996406"/>
                  </a:lnTo>
                  <a:lnTo>
                    <a:pt x="251869" y="997905"/>
                  </a:lnTo>
                  <a:lnTo>
                    <a:pt x="244244" y="996281"/>
                  </a:lnTo>
                  <a:lnTo>
                    <a:pt x="237770" y="991912"/>
                  </a:lnTo>
                  <a:lnTo>
                    <a:pt x="233299" y="985178"/>
                  </a:lnTo>
                  <a:lnTo>
                    <a:pt x="231928" y="981992"/>
                  </a:lnTo>
                  <a:lnTo>
                    <a:pt x="231573" y="978891"/>
                  </a:lnTo>
                  <a:close/>
                </a:path>
                <a:path w="1476375" h="1076960">
                  <a:moveTo>
                    <a:pt x="452805" y="874982"/>
                  </a:moveTo>
                  <a:lnTo>
                    <a:pt x="453673" y="864612"/>
                  </a:lnTo>
                  <a:lnTo>
                    <a:pt x="457471" y="858379"/>
                  </a:lnTo>
                  <a:lnTo>
                    <a:pt x="463762" y="854970"/>
                  </a:lnTo>
                  <a:lnTo>
                    <a:pt x="481362" y="845171"/>
                  </a:lnTo>
                  <a:lnTo>
                    <a:pt x="498935" y="835132"/>
                  </a:lnTo>
                  <a:lnTo>
                    <a:pt x="516368" y="824928"/>
                  </a:lnTo>
                  <a:lnTo>
                    <a:pt x="533620" y="814593"/>
                  </a:lnTo>
                  <a:lnTo>
                    <a:pt x="541270" y="811792"/>
                  </a:lnTo>
                  <a:lnTo>
                    <a:pt x="549078" y="812152"/>
                  </a:lnTo>
                  <a:lnTo>
                    <a:pt x="556179" y="815446"/>
                  </a:lnTo>
                  <a:lnTo>
                    <a:pt x="561710" y="821451"/>
                  </a:lnTo>
                  <a:lnTo>
                    <a:pt x="564426" y="829094"/>
                  </a:lnTo>
                  <a:lnTo>
                    <a:pt x="564076" y="836903"/>
                  </a:lnTo>
                  <a:lnTo>
                    <a:pt x="519496" y="870458"/>
                  </a:lnTo>
                  <a:lnTo>
                    <a:pt x="483416" y="890854"/>
                  </a:lnTo>
                  <a:lnTo>
                    <a:pt x="475682" y="893313"/>
                  </a:lnTo>
                  <a:lnTo>
                    <a:pt x="467888" y="892599"/>
                  </a:lnTo>
                  <a:lnTo>
                    <a:pt x="460912" y="888998"/>
                  </a:lnTo>
                  <a:lnTo>
                    <a:pt x="455631" y="882794"/>
                  </a:lnTo>
                  <a:lnTo>
                    <a:pt x="453481" y="879133"/>
                  </a:lnTo>
                  <a:lnTo>
                    <a:pt x="452805" y="874982"/>
                  </a:lnTo>
                  <a:close/>
                </a:path>
                <a:path w="1476375" h="1076960">
                  <a:moveTo>
                    <a:pt x="658883" y="744210"/>
                  </a:moveTo>
                  <a:lnTo>
                    <a:pt x="659751" y="733841"/>
                  </a:lnTo>
                  <a:lnTo>
                    <a:pt x="662651" y="728555"/>
                  </a:lnTo>
                  <a:lnTo>
                    <a:pt x="667465" y="724864"/>
                  </a:lnTo>
                  <a:lnTo>
                    <a:pt x="679290" y="716068"/>
                  </a:lnTo>
                  <a:lnTo>
                    <a:pt x="690840" y="707345"/>
                  </a:lnTo>
                  <a:lnTo>
                    <a:pt x="702076" y="698711"/>
                  </a:lnTo>
                  <a:lnTo>
                    <a:pt x="712957" y="690181"/>
                  </a:lnTo>
                  <a:lnTo>
                    <a:pt x="719110" y="685169"/>
                  </a:lnTo>
                  <a:lnTo>
                    <a:pt x="725246" y="680359"/>
                  </a:lnTo>
                  <a:lnTo>
                    <a:pt x="731178" y="675532"/>
                  </a:lnTo>
                  <a:lnTo>
                    <a:pt x="738363" y="671793"/>
                  </a:lnTo>
                  <a:lnTo>
                    <a:pt x="746140" y="671078"/>
                  </a:lnTo>
                  <a:lnTo>
                    <a:pt x="753594" y="673293"/>
                  </a:lnTo>
                  <a:lnTo>
                    <a:pt x="759813" y="678340"/>
                  </a:lnTo>
                  <a:lnTo>
                    <a:pt x="763552" y="685525"/>
                  </a:lnTo>
                  <a:lnTo>
                    <a:pt x="764267" y="693302"/>
                  </a:lnTo>
                  <a:lnTo>
                    <a:pt x="762053" y="700756"/>
                  </a:lnTo>
                  <a:lnTo>
                    <a:pt x="727173" y="730690"/>
                  </a:lnTo>
                  <a:lnTo>
                    <a:pt x="691749" y="757610"/>
                  </a:lnTo>
                  <a:lnTo>
                    <a:pt x="676542" y="761327"/>
                  </a:lnTo>
                  <a:lnTo>
                    <a:pt x="669195" y="758744"/>
                  </a:lnTo>
                  <a:lnTo>
                    <a:pt x="663234" y="753379"/>
                  </a:lnTo>
                  <a:lnTo>
                    <a:pt x="660101" y="749226"/>
                  </a:lnTo>
                  <a:lnTo>
                    <a:pt x="658883" y="744210"/>
                  </a:lnTo>
                  <a:close/>
                </a:path>
                <a:path w="1476375" h="1076960">
                  <a:moveTo>
                    <a:pt x="844487" y="586539"/>
                  </a:moveTo>
                  <a:lnTo>
                    <a:pt x="910126" y="511776"/>
                  </a:lnTo>
                  <a:lnTo>
                    <a:pt x="924724" y="506165"/>
                  </a:lnTo>
                  <a:lnTo>
                    <a:pt x="932342" y="507792"/>
                  </a:lnTo>
                  <a:lnTo>
                    <a:pt x="938948" y="512347"/>
                  </a:lnTo>
                  <a:lnTo>
                    <a:pt x="943237" y="519233"/>
                  </a:lnTo>
                  <a:lnTo>
                    <a:pt x="944558" y="526945"/>
                  </a:lnTo>
                  <a:lnTo>
                    <a:pt x="942932" y="534563"/>
                  </a:lnTo>
                  <a:lnTo>
                    <a:pt x="938376" y="541169"/>
                  </a:lnTo>
                  <a:lnTo>
                    <a:pt x="879404" y="597449"/>
                  </a:lnTo>
                  <a:lnTo>
                    <a:pt x="872519" y="601735"/>
                  </a:lnTo>
                  <a:lnTo>
                    <a:pt x="864809" y="603035"/>
                  </a:lnTo>
                  <a:lnTo>
                    <a:pt x="857195" y="601348"/>
                  </a:lnTo>
                  <a:lnTo>
                    <a:pt x="850600" y="596675"/>
                  </a:lnTo>
                  <a:lnTo>
                    <a:pt x="846247" y="592420"/>
                  </a:lnTo>
                  <a:lnTo>
                    <a:pt x="844487" y="586539"/>
                  </a:lnTo>
                  <a:close/>
                </a:path>
                <a:path w="1476375" h="1076960">
                  <a:moveTo>
                    <a:pt x="1020997" y="417665"/>
                  </a:moveTo>
                  <a:lnTo>
                    <a:pt x="1021882" y="407092"/>
                  </a:lnTo>
                  <a:lnTo>
                    <a:pt x="1023901" y="402552"/>
                  </a:lnTo>
                  <a:lnTo>
                    <a:pt x="1027681" y="398978"/>
                  </a:lnTo>
                  <a:lnTo>
                    <a:pt x="1086670" y="342495"/>
                  </a:lnTo>
                  <a:lnTo>
                    <a:pt x="1093556" y="338205"/>
                  </a:lnTo>
                  <a:lnTo>
                    <a:pt x="1101268" y="336884"/>
                  </a:lnTo>
                  <a:lnTo>
                    <a:pt x="1108886" y="338511"/>
                  </a:lnTo>
                  <a:lnTo>
                    <a:pt x="1115492" y="343066"/>
                  </a:lnTo>
                  <a:lnTo>
                    <a:pt x="1119781" y="349952"/>
                  </a:lnTo>
                  <a:lnTo>
                    <a:pt x="1121102" y="357664"/>
                  </a:lnTo>
                  <a:lnTo>
                    <a:pt x="1119476" y="365282"/>
                  </a:lnTo>
                  <a:lnTo>
                    <a:pt x="1114920" y="371888"/>
                  </a:lnTo>
                  <a:lnTo>
                    <a:pt x="1056134" y="428388"/>
                  </a:lnTo>
                  <a:lnTo>
                    <a:pt x="1049249" y="432677"/>
                  </a:lnTo>
                  <a:lnTo>
                    <a:pt x="1041537" y="433999"/>
                  </a:lnTo>
                  <a:lnTo>
                    <a:pt x="1033918" y="432372"/>
                  </a:lnTo>
                  <a:lnTo>
                    <a:pt x="1027313" y="427817"/>
                  </a:lnTo>
                  <a:lnTo>
                    <a:pt x="1022977" y="423359"/>
                  </a:lnTo>
                  <a:lnTo>
                    <a:pt x="1020997" y="417665"/>
                  </a:lnTo>
                  <a:close/>
                </a:path>
                <a:path w="1476375" h="1076960">
                  <a:moveTo>
                    <a:pt x="1197930" y="248621"/>
                  </a:moveTo>
                  <a:lnTo>
                    <a:pt x="1263790" y="173671"/>
                  </a:lnTo>
                  <a:lnTo>
                    <a:pt x="1278385" y="168086"/>
                  </a:lnTo>
                  <a:lnTo>
                    <a:pt x="1285999" y="169773"/>
                  </a:lnTo>
                  <a:lnTo>
                    <a:pt x="1292594" y="174446"/>
                  </a:lnTo>
                  <a:lnTo>
                    <a:pt x="1296880" y="181331"/>
                  </a:lnTo>
                  <a:lnTo>
                    <a:pt x="1298180" y="189041"/>
                  </a:lnTo>
                  <a:lnTo>
                    <a:pt x="1296493" y="196655"/>
                  </a:lnTo>
                  <a:lnTo>
                    <a:pt x="1291820" y="203250"/>
                  </a:lnTo>
                  <a:lnTo>
                    <a:pt x="1232644" y="259514"/>
                  </a:lnTo>
                  <a:lnTo>
                    <a:pt x="1225759" y="263800"/>
                  </a:lnTo>
                  <a:lnTo>
                    <a:pt x="1218049" y="265099"/>
                  </a:lnTo>
                  <a:lnTo>
                    <a:pt x="1210435" y="263412"/>
                  </a:lnTo>
                  <a:lnTo>
                    <a:pt x="1203840" y="258739"/>
                  </a:lnTo>
                  <a:lnTo>
                    <a:pt x="1199707" y="254298"/>
                  </a:lnTo>
                  <a:lnTo>
                    <a:pt x="1197930" y="248621"/>
                  </a:lnTo>
                  <a:close/>
                </a:path>
                <a:path w="1476375" h="1076960">
                  <a:moveTo>
                    <a:pt x="1375440" y="80035"/>
                  </a:moveTo>
                  <a:lnTo>
                    <a:pt x="1441045" y="5678"/>
                  </a:lnTo>
                  <a:lnTo>
                    <a:pt x="1455750" y="0"/>
                  </a:lnTo>
                  <a:lnTo>
                    <a:pt x="1463440" y="1622"/>
                  </a:lnTo>
                  <a:lnTo>
                    <a:pt x="1470070" y="6266"/>
                  </a:lnTo>
                  <a:lnTo>
                    <a:pt x="1474390" y="13123"/>
                  </a:lnTo>
                  <a:lnTo>
                    <a:pt x="1475765" y="20769"/>
                  </a:lnTo>
                  <a:lnTo>
                    <a:pt x="1474154" y="28318"/>
                  </a:lnTo>
                  <a:lnTo>
                    <a:pt x="1469515" y="34885"/>
                  </a:lnTo>
                  <a:lnTo>
                    <a:pt x="1410154" y="90927"/>
                  </a:lnTo>
                  <a:lnTo>
                    <a:pt x="1403268" y="95213"/>
                  </a:lnTo>
                  <a:lnTo>
                    <a:pt x="1395558" y="96513"/>
                  </a:lnTo>
                  <a:lnTo>
                    <a:pt x="1387945" y="94826"/>
                  </a:lnTo>
                  <a:lnTo>
                    <a:pt x="1381349" y="90153"/>
                  </a:lnTo>
                  <a:lnTo>
                    <a:pt x="1377217" y="85712"/>
                  </a:lnTo>
                  <a:lnTo>
                    <a:pt x="1375440" y="80035"/>
                  </a:lnTo>
                  <a:close/>
                </a:path>
              </a:pathLst>
            </a:custGeom>
            <a:solidFill>
              <a:srgbClr val="FFD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39D1868-7573-4E24-6D77-E5AFA6EA2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0" y="2095500"/>
            <a:ext cx="2967543" cy="2000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1A7B62-2D9D-2515-4A76-C6A554553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0" y="6710566"/>
            <a:ext cx="2967542" cy="20905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0966" y="5439968"/>
            <a:ext cx="2312035" cy="379095"/>
          </a:xfrm>
          <a:custGeom>
            <a:avLst/>
            <a:gdLst/>
            <a:ahLst/>
            <a:cxnLst/>
            <a:rect l="l" t="t" r="r" b="b"/>
            <a:pathLst>
              <a:path w="2312034" h="379095">
                <a:moveTo>
                  <a:pt x="131927" y="314337"/>
                </a:moveTo>
                <a:lnTo>
                  <a:pt x="129832" y="305257"/>
                </a:lnTo>
                <a:lnTo>
                  <a:pt x="124333" y="297688"/>
                </a:lnTo>
                <a:lnTo>
                  <a:pt x="116636" y="292938"/>
                </a:lnTo>
                <a:lnTo>
                  <a:pt x="107734" y="291414"/>
                </a:lnTo>
                <a:lnTo>
                  <a:pt x="98590" y="293547"/>
                </a:lnTo>
                <a:lnTo>
                  <a:pt x="55410" y="313575"/>
                </a:lnTo>
                <a:lnTo>
                  <a:pt x="13055" y="334213"/>
                </a:lnTo>
                <a:lnTo>
                  <a:pt x="0" y="356679"/>
                </a:lnTo>
                <a:lnTo>
                  <a:pt x="2324" y="365696"/>
                </a:lnTo>
                <a:lnTo>
                  <a:pt x="26822" y="378599"/>
                </a:lnTo>
                <a:lnTo>
                  <a:pt x="33807" y="376415"/>
                </a:lnTo>
                <a:lnTo>
                  <a:pt x="55067" y="366052"/>
                </a:lnTo>
                <a:lnTo>
                  <a:pt x="76174" y="355917"/>
                </a:lnTo>
                <a:lnTo>
                  <a:pt x="97180" y="346036"/>
                </a:lnTo>
                <a:lnTo>
                  <a:pt x="118097" y="336423"/>
                </a:lnTo>
                <a:lnTo>
                  <a:pt x="125653" y="330936"/>
                </a:lnTo>
                <a:lnTo>
                  <a:pt x="130403" y="323240"/>
                </a:lnTo>
                <a:lnTo>
                  <a:pt x="131927" y="314337"/>
                </a:lnTo>
                <a:close/>
              </a:path>
              <a:path w="2312034" h="379095">
                <a:moveTo>
                  <a:pt x="394220" y="214655"/>
                </a:moveTo>
                <a:lnTo>
                  <a:pt x="393204" y="205371"/>
                </a:lnTo>
                <a:lnTo>
                  <a:pt x="388581" y="197180"/>
                </a:lnTo>
                <a:lnTo>
                  <a:pt x="381482" y="191655"/>
                </a:lnTo>
                <a:lnTo>
                  <a:pt x="372833" y="189204"/>
                </a:lnTo>
                <a:lnTo>
                  <a:pt x="363575" y="190258"/>
                </a:lnTo>
                <a:lnTo>
                  <a:pt x="318579" y="205422"/>
                </a:lnTo>
                <a:lnTo>
                  <a:pt x="273989" y="221449"/>
                </a:lnTo>
                <a:lnTo>
                  <a:pt x="258660" y="242328"/>
                </a:lnTo>
                <a:lnTo>
                  <a:pt x="260057" y="251536"/>
                </a:lnTo>
                <a:lnTo>
                  <a:pt x="261353" y="255320"/>
                </a:lnTo>
                <a:lnTo>
                  <a:pt x="263448" y="258241"/>
                </a:lnTo>
                <a:lnTo>
                  <a:pt x="272376" y="266585"/>
                </a:lnTo>
                <a:lnTo>
                  <a:pt x="281609" y="268757"/>
                </a:lnTo>
                <a:lnTo>
                  <a:pt x="290144" y="265468"/>
                </a:lnTo>
                <a:lnTo>
                  <a:pt x="311937" y="257556"/>
                </a:lnTo>
                <a:lnTo>
                  <a:pt x="333908" y="249809"/>
                </a:lnTo>
                <a:lnTo>
                  <a:pt x="355981" y="242277"/>
                </a:lnTo>
                <a:lnTo>
                  <a:pt x="378079" y="235000"/>
                </a:lnTo>
                <a:lnTo>
                  <a:pt x="386207" y="230454"/>
                </a:lnTo>
                <a:lnTo>
                  <a:pt x="391744" y="223342"/>
                </a:lnTo>
                <a:lnTo>
                  <a:pt x="394220" y="214655"/>
                </a:lnTo>
                <a:close/>
              </a:path>
              <a:path w="2312034" h="379095">
                <a:moveTo>
                  <a:pt x="667143" y="137236"/>
                </a:moveTo>
                <a:lnTo>
                  <a:pt x="663549" y="128600"/>
                </a:lnTo>
                <a:lnTo>
                  <a:pt x="657212" y="122212"/>
                </a:lnTo>
                <a:lnTo>
                  <a:pt x="648944" y="118656"/>
                </a:lnTo>
                <a:lnTo>
                  <a:pt x="639559" y="118554"/>
                </a:lnTo>
                <a:lnTo>
                  <a:pt x="616356" y="123202"/>
                </a:lnTo>
                <a:lnTo>
                  <a:pt x="569887" y="133159"/>
                </a:lnTo>
                <a:lnTo>
                  <a:pt x="531990" y="149072"/>
                </a:lnTo>
                <a:lnTo>
                  <a:pt x="528815" y="157543"/>
                </a:lnTo>
                <a:lnTo>
                  <a:pt x="529107" y="166928"/>
                </a:lnTo>
                <a:lnTo>
                  <a:pt x="530098" y="171716"/>
                </a:lnTo>
                <a:lnTo>
                  <a:pt x="532739" y="175793"/>
                </a:lnTo>
                <a:lnTo>
                  <a:pt x="541502" y="183972"/>
                </a:lnTo>
                <a:lnTo>
                  <a:pt x="549567" y="186359"/>
                </a:lnTo>
                <a:lnTo>
                  <a:pt x="557580" y="184404"/>
                </a:lnTo>
                <a:lnTo>
                  <a:pt x="580186" y="179146"/>
                </a:lnTo>
                <a:lnTo>
                  <a:pt x="602957" y="174117"/>
                </a:lnTo>
                <a:lnTo>
                  <a:pt x="625741" y="169341"/>
                </a:lnTo>
                <a:lnTo>
                  <a:pt x="648462" y="164820"/>
                </a:lnTo>
                <a:lnTo>
                  <a:pt x="657161" y="161290"/>
                </a:lnTo>
                <a:lnTo>
                  <a:pt x="663549" y="154952"/>
                </a:lnTo>
                <a:lnTo>
                  <a:pt x="667067" y="146634"/>
                </a:lnTo>
                <a:lnTo>
                  <a:pt x="667143" y="137236"/>
                </a:lnTo>
                <a:close/>
              </a:path>
              <a:path w="2312034" h="379095">
                <a:moveTo>
                  <a:pt x="947026" y="106146"/>
                </a:moveTo>
                <a:lnTo>
                  <a:pt x="944651" y="97116"/>
                </a:lnTo>
                <a:lnTo>
                  <a:pt x="939253" y="89928"/>
                </a:lnTo>
                <a:lnTo>
                  <a:pt x="931595" y="85280"/>
                </a:lnTo>
                <a:lnTo>
                  <a:pt x="922464" y="83870"/>
                </a:lnTo>
                <a:lnTo>
                  <a:pt x="908748" y="84620"/>
                </a:lnTo>
                <a:lnTo>
                  <a:pt x="861987" y="88036"/>
                </a:lnTo>
                <a:lnTo>
                  <a:pt x="818642" y="93954"/>
                </a:lnTo>
                <a:lnTo>
                  <a:pt x="806500" y="116801"/>
                </a:lnTo>
                <a:lnTo>
                  <a:pt x="807034" y="122770"/>
                </a:lnTo>
                <a:lnTo>
                  <a:pt x="809879" y="128003"/>
                </a:lnTo>
                <a:lnTo>
                  <a:pt x="818642" y="136182"/>
                </a:lnTo>
                <a:lnTo>
                  <a:pt x="825207" y="138455"/>
                </a:lnTo>
                <a:lnTo>
                  <a:pt x="832180" y="137883"/>
                </a:lnTo>
                <a:lnTo>
                  <a:pt x="849071" y="136245"/>
                </a:lnTo>
                <a:lnTo>
                  <a:pt x="865682" y="134747"/>
                </a:lnTo>
                <a:lnTo>
                  <a:pt x="881964" y="133426"/>
                </a:lnTo>
                <a:lnTo>
                  <a:pt x="897851" y="132295"/>
                </a:lnTo>
                <a:lnTo>
                  <a:pt x="924737" y="130708"/>
                </a:lnTo>
                <a:lnTo>
                  <a:pt x="933767" y="128333"/>
                </a:lnTo>
                <a:lnTo>
                  <a:pt x="940968" y="122936"/>
                </a:lnTo>
                <a:lnTo>
                  <a:pt x="945616" y="115277"/>
                </a:lnTo>
                <a:lnTo>
                  <a:pt x="947026" y="106146"/>
                </a:lnTo>
                <a:close/>
              </a:path>
              <a:path w="2312034" h="379095">
                <a:moveTo>
                  <a:pt x="1228407" y="109283"/>
                </a:moveTo>
                <a:lnTo>
                  <a:pt x="1111719" y="82689"/>
                </a:lnTo>
                <a:lnTo>
                  <a:pt x="1102525" y="84353"/>
                </a:lnTo>
                <a:lnTo>
                  <a:pt x="1094930" y="89217"/>
                </a:lnTo>
                <a:lnTo>
                  <a:pt x="1089736" y="96545"/>
                </a:lnTo>
                <a:lnTo>
                  <a:pt x="1087729" y="105638"/>
                </a:lnTo>
                <a:lnTo>
                  <a:pt x="1087297" y="112636"/>
                </a:lnTo>
                <a:lnTo>
                  <a:pt x="1090345" y="119024"/>
                </a:lnTo>
                <a:lnTo>
                  <a:pt x="1099108" y="127203"/>
                </a:lnTo>
                <a:lnTo>
                  <a:pt x="1104519" y="129679"/>
                </a:lnTo>
                <a:lnTo>
                  <a:pt x="1204239" y="132067"/>
                </a:lnTo>
                <a:lnTo>
                  <a:pt x="1213434" y="130403"/>
                </a:lnTo>
                <a:lnTo>
                  <a:pt x="1221041" y="125564"/>
                </a:lnTo>
                <a:lnTo>
                  <a:pt x="1226286" y="118275"/>
                </a:lnTo>
                <a:lnTo>
                  <a:pt x="1228407" y="109283"/>
                </a:lnTo>
                <a:close/>
              </a:path>
              <a:path w="2312034" h="379095">
                <a:moveTo>
                  <a:pt x="1510118" y="117221"/>
                </a:moveTo>
                <a:lnTo>
                  <a:pt x="1393431" y="90297"/>
                </a:lnTo>
                <a:lnTo>
                  <a:pt x="1384223" y="91960"/>
                </a:lnTo>
                <a:lnTo>
                  <a:pt x="1376616" y="96799"/>
                </a:lnTo>
                <a:lnTo>
                  <a:pt x="1371371" y="104089"/>
                </a:lnTo>
                <a:lnTo>
                  <a:pt x="1369263" y="113080"/>
                </a:lnTo>
                <a:lnTo>
                  <a:pt x="1369009" y="120243"/>
                </a:lnTo>
                <a:lnTo>
                  <a:pt x="1371727" y="126644"/>
                </a:lnTo>
                <a:lnTo>
                  <a:pt x="1380655" y="134988"/>
                </a:lnTo>
                <a:lnTo>
                  <a:pt x="1385900" y="137299"/>
                </a:lnTo>
                <a:lnTo>
                  <a:pt x="1391881" y="137426"/>
                </a:lnTo>
                <a:lnTo>
                  <a:pt x="1485963" y="140017"/>
                </a:lnTo>
                <a:lnTo>
                  <a:pt x="1495158" y="138341"/>
                </a:lnTo>
                <a:lnTo>
                  <a:pt x="1502765" y="133502"/>
                </a:lnTo>
                <a:lnTo>
                  <a:pt x="1508010" y="126225"/>
                </a:lnTo>
                <a:lnTo>
                  <a:pt x="1510118" y="117221"/>
                </a:lnTo>
                <a:close/>
              </a:path>
              <a:path w="2312034" h="379095">
                <a:moveTo>
                  <a:pt x="1791804" y="124167"/>
                </a:moveTo>
                <a:lnTo>
                  <a:pt x="1674799" y="97917"/>
                </a:lnTo>
                <a:lnTo>
                  <a:pt x="1665605" y="99593"/>
                </a:lnTo>
                <a:lnTo>
                  <a:pt x="1658023" y="104444"/>
                </a:lnTo>
                <a:lnTo>
                  <a:pt x="1652816" y="111772"/>
                </a:lnTo>
                <a:lnTo>
                  <a:pt x="1650809" y="120865"/>
                </a:lnTo>
                <a:lnTo>
                  <a:pt x="1650707" y="127863"/>
                </a:lnTo>
                <a:lnTo>
                  <a:pt x="1653590" y="134073"/>
                </a:lnTo>
                <a:lnTo>
                  <a:pt x="1662531" y="142417"/>
                </a:lnTo>
                <a:lnTo>
                  <a:pt x="1667764" y="144741"/>
                </a:lnTo>
                <a:lnTo>
                  <a:pt x="1767814" y="147116"/>
                </a:lnTo>
                <a:lnTo>
                  <a:pt x="1777009" y="145453"/>
                </a:lnTo>
                <a:lnTo>
                  <a:pt x="1784591" y="140589"/>
                </a:lnTo>
                <a:lnTo>
                  <a:pt x="1789798" y="133261"/>
                </a:lnTo>
                <a:lnTo>
                  <a:pt x="1791804" y="124167"/>
                </a:lnTo>
                <a:close/>
              </a:path>
              <a:path w="2312034" h="379095">
                <a:moveTo>
                  <a:pt x="2073465" y="130454"/>
                </a:moveTo>
                <a:lnTo>
                  <a:pt x="1956803" y="104521"/>
                </a:lnTo>
                <a:lnTo>
                  <a:pt x="1947608" y="106184"/>
                </a:lnTo>
                <a:lnTo>
                  <a:pt x="1940026" y="111048"/>
                </a:lnTo>
                <a:lnTo>
                  <a:pt x="1934832" y="118376"/>
                </a:lnTo>
                <a:lnTo>
                  <a:pt x="1932813" y="127469"/>
                </a:lnTo>
                <a:lnTo>
                  <a:pt x="1932724" y="134454"/>
                </a:lnTo>
                <a:lnTo>
                  <a:pt x="1935594" y="140677"/>
                </a:lnTo>
                <a:lnTo>
                  <a:pt x="1944357" y="148869"/>
                </a:lnTo>
                <a:lnTo>
                  <a:pt x="1949767" y="151333"/>
                </a:lnTo>
                <a:lnTo>
                  <a:pt x="2049145" y="153416"/>
                </a:lnTo>
                <a:lnTo>
                  <a:pt x="2058390" y="151739"/>
                </a:lnTo>
                <a:lnTo>
                  <a:pt x="2066086" y="146875"/>
                </a:lnTo>
                <a:lnTo>
                  <a:pt x="2071395" y="139547"/>
                </a:lnTo>
                <a:lnTo>
                  <a:pt x="2073465" y="130454"/>
                </a:lnTo>
                <a:close/>
              </a:path>
              <a:path w="2312034" h="379095">
                <a:moveTo>
                  <a:pt x="2311743" y="132575"/>
                </a:moveTo>
                <a:lnTo>
                  <a:pt x="2307310" y="124904"/>
                </a:lnTo>
                <a:lnTo>
                  <a:pt x="2107349" y="3200"/>
                </a:lnTo>
                <a:lnTo>
                  <a:pt x="2098586" y="0"/>
                </a:lnTo>
                <a:lnTo>
                  <a:pt x="2091842" y="304"/>
                </a:lnTo>
                <a:lnTo>
                  <a:pt x="2089581" y="406"/>
                </a:lnTo>
                <a:lnTo>
                  <a:pt x="2081364" y="4140"/>
                </a:lnTo>
                <a:lnTo>
                  <a:pt x="2075014" y="10972"/>
                </a:lnTo>
                <a:lnTo>
                  <a:pt x="2071865" y="19723"/>
                </a:lnTo>
                <a:lnTo>
                  <a:pt x="2072335" y="28727"/>
                </a:lnTo>
                <a:lnTo>
                  <a:pt x="2076094" y="36944"/>
                </a:lnTo>
                <a:lnTo>
                  <a:pt x="2082774" y="43307"/>
                </a:lnTo>
                <a:lnTo>
                  <a:pt x="2240953" y="139496"/>
                </a:lnTo>
                <a:lnTo>
                  <a:pt x="2078659" y="228244"/>
                </a:lnTo>
                <a:lnTo>
                  <a:pt x="2071573" y="234251"/>
                </a:lnTo>
                <a:lnTo>
                  <a:pt x="2067433" y="242252"/>
                </a:lnTo>
                <a:lnTo>
                  <a:pt x="2066607" y="251231"/>
                </a:lnTo>
                <a:lnTo>
                  <a:pt x="2069452" y="260172"/>
                </a:lnTo>
                <a:lnTo>
                  <a:pt x="2086787" y="272249"/>
                </a:lnTo>
                <a:lnTo>
                  <a:pt x="2094090" y="272072"/>
                </a:lnTo>
                <a:lnTo>
                  <a:pt x="2299246" y="161112"/>
                </a:lnTo>
                <a:lnTo>
                  <a:pt x="2311323" y="149555"/>
                </a:lnTo>
                <a:lnTo>
                  <a:pt x="2311743" y="132575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40" y="4681019"/>
            <a:ext cx="7210424" cy="2190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345" y="2958706"/>
            <a:ext cx="4714240" cy="3917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450" spc="-10" dirty="0">
                <a:solidFill>
                  <a:srgbClr val="A6A6A6"/>
                </a:solidFill>
                <a:latin typeface="Trebuchet MS" panose="020B0603020202020204" pitchFamily="34" charset="0"/>
                <a:cs typeface="Trebuchet MS"/>
              </a:rPr>
              <a:t>average_discount_percentage</a:t>
            </a:r>
            <a:endParaRPr lang="en-IN" sz="245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345" y="1146739"/>
            <a:ext cx="16845280" cy="17946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received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pre_invoice_discount_pct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fiscal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market.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endParaRPr sz="2450" dirty="0">
              <a:latin typeface="Trebuchet MS"/>
              <a:cs typeface="Trebuchet MS"/>
            </a:endParaRPr>
          </a:p>
          <a:p>
            <a:pPr marL="12700" marR="14505305">
              <a:lnSpc>
                <a:spcPts val="3740"/>
              </a:lnSpc>
              <a:spcBef>
                <a:spcPts val="100"/>
              </a:spcBef>
            </a:pPr>
            <a:r>
              <a:rPr sz="2450" spc="-20" dirty="0">
                <a:solidFill>
                  <a:srgbClr val="A6A6A6"/>
                </a:solidFill>
                <a:latin typeface="Trebuchet MS"/>
                <a:cs typeface="Trebuchet MS"/>
              </a:rPr>
              <a:t>customer code </a:t>
            </a:r>
            <a:r>
              <a:rPr sz="2450" spc="-10" dirty="0">
                <a:solidFill>
                  <a:srgbClr val="A6A6A6"/>
                </a:solidFill>
                <a:latin typeface="Trebuchet MS"/>
                <a:cs typeface="Trebuchet MS"/>
              </a:rPr>
              <a:t>customer</a:t>
            </a:r>
            <a:endParaRPr lang="en-IN" sz="24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1044" y="483772"/>
            <a:ext cx="2589356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750" spc="-409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Calibri"/>
              </a:rPr>
              <a:t>REQUEST  6 </a:t>
            </a:r>
            <a:endParaRPr sz="3750" spc="-50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345" y="3869365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445" dirty="0">
                <a:solidFill>
                  <a:srgbClr val="FFD32D"/>
                </a:solidFill>
                <a:latin typeface="Calibri"/>
                <a:cs typeface="Calibri"/>
              </a:rPr>
              <a:t>OUTPUT</a:t>
            </a:r>
            <a:endParaRPr sz="37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345" y="7404487"/>
            <a:ext cx="16132810" cy="22320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3750" spc="-295" dirty="0">
                <a:solidFill>
                  <a:srgbClr val="FFD32D"/>
                </a:solidFill>
                <a:latin typeface="Calibri"/>
                <a:cs typeface="Calibri"/>
              </a:rPr>
              <a:t>INSIGHTS</a:t>
            </a:r>
            <a:endParaRPr sz="3750" dirty="0">
              <a:latin typeface="Calibri"/>
              <a:cs typeface="Calibri"/>
            </a:endParaRPr>
          </a:p>
          <a:p>
            <a:pPr marL="42545" marR="5080">
              <a:lnSpc>
                <a:spcPts val="3820"/>
              </a:lnSpc>
              <a:spcBef>
                <a:spcPts val="45"/>
              </a:spcBef>
            </a:pP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Considering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Flipkart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holds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heavily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discounted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market,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pre-invoice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discount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30.83%,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extended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approximately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pre-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invoice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discount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percentages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clients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2021.</a:t>
            </a:r>
            <a:endParaRPr sz="2450" dirty="0">
              <a:latin typeface="Trebuchet MS"/>
              <a:cs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846C2C-8E29-266B-7299-8FDC9C0E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203" y="4029315"/>
            <a:ext cx="5320397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0293" y="1614910"/>
            <a:ext cx="6181724" cy="82295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09231" y="5346395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1072"/>
                </a:moveTo>
                <a:lnTo>
                  <a:pt x="1072" y="0"/>
                </a:lnTo>
                <a:lnTo>
                  <a:pt x="4290" y="0"/>
                </a:lnTo>
                <a:lnTo>
                  <a:pt x="0" y="107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3742" y="538930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2145" y="5363"/>
                </a:moveTo>
                <a:lnTo>
                  <a:pt x="0" y="5363"/>
                </a:lnTo>
                <a:lnTo>
                  <a:pt x="6436" y="0"/>
                </a:lnTo>
                <a:lnTo>
                  <a:pt x="3218" y="3218"/>
                </a:lnTo>
                <a:lnTo>
                  <a:pt x="2145" y="5363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6978" y="542148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145" y="2145"/>
                </a:moveTo>
                <a:lnTo>
                  <a:pt x="1072" y="1072"/>
                </a:lnTo>
                <a:lnTo>
                  <a:pt x="0" y="1072"/>
                </a:lnTo>
                <a:lnTo>
                  <a:pt x="2145" y="0"/>
                </a:lnTo>
                <a:lnTo>
                  <a:pt x="2145" y="214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5359" y="5383941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70">
                <a:moveTo>
                  <a:pt x="3217" y="1072"/>
                </a:moveTo>
                <a:lnTo>
                  <a:pt x="0" y="1072"/>
                </a:lnTo>
                <a:lnTo>
                  <a:pt x="1072" y="0"/>
                </a:lnTo>
                <a:lnTo>
                  <a:pt x="5363" y="0"/>
                </a:lnTo>
                <a:lnTo>
                  <a:pt x="3217" y="107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6388" y="5346407"/>
            <a:ext cx="26034" cy="6985"/>
          </a:xfrm>
          <a:custGeom>
            <a:avLst/>
            <a:gdLst/>
            <a:ahLst/>
            <a:cxnLst/>
            <a:rect l="l" t="t" r="r" b="b"/>
            <a:pathLst>
              <a:path w="26035" h="6985">
                <a:moveTo>
                  <a:pt x="2146" y="3213"/>
                </a:moveTo>
                <a:lnTo>
                  <a:pt x="1066" y="2133"/>
                </a:lnTo>
                <a:lnTo>
                  <a:pt x="0" y="2133"/>
                </a:lnTo>
                <a:lnTo>
                  <a:pt x="2146" y="3213"/>
                </a:lnTo>
                <a:close/>
              </a:path>
              <a:path w="26035" h="6985">
                <a:moveTo>
                  <a:pt x="15024" y="2133"/>
                </a:moveTo>
                <a:lnTo>
                  <a:pt x="8585" y="0"/>
                </a:lnTo>
                <a:lnTo>
                  <a:pt x="11798" y="2133"/>
                </a:lnTo>
                <a:lnTo>
                  <a:pt x="15024" y="2133"/>
                </a:lnTo>
                <a:close/>
              </a:path>
              <a:path w="26035" h="6985">
                <a:moveTo>
                  <a:pt x="25742" y="2133"/>
                </a:moveTo>
                <a:lnTo>
                  <a:pt x="15024" y="2133"/>
                </a:lnTo>
                <a:lnTo>
                  <a:pt x="6438" y="3213"/>
                </a:lnTo>
                <a:lnTo>
                  <a:pt x="3213" y="3213"/>
                </a:lnTo>
                <a:lnTo>
                  <a:pt x="10731" y="6426"/>
                </a:lnTo>
                <a:lnTo>
                  <a:pt x="18237" y="6426"/>
                </a:lnTo>
                <a:lnTo>
                  <a:pt x="25742" y="5359"/>
                </a:lnTo>
                <a:lnTo>
                  <a:pt x="25742" y="2133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2975" y="5405395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0" y="2145"/>
                </a:moveTo>
                <a:lnTo>
                  <a:pt x="0" y="1072"/>
                </a:lnTo>
                <a:lnTo>
                  <a:pt x="1072" y="0"/>
                </a:lnTo>
                <a:lnTo>
                  <a:pt x="3218" y="0"/>
                </a:lnTo>
                <a:lnTo>
                  <a:pt x="0" y="214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1104" y="554699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2145" y="1072"/>
                </a:moveTo>
                <a:lnTo>
                  <a:pt x="0" y="1072"/>
                </a:lnTo>
                <a:lnTo>
                  <a:pt x="1072" y="0"/>
                </a:lnTo>
                <a:lnTo>
                  <a:pt x="3218" y="0"/>
                </a:lnTo>
                <a:lnTo>
                  <a:pt x="2145" y="107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2466" y="5367850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1072" y="5363"/>
                </a:moveTo>
                <a:lnTo>
                  <a:pt x="0" y="4290"/>
                </a:lnTo>
                <a:lnTo>
                  <a:pt x="2145" y="0"/>
                </a:lnTo>
                <a:lnTo>
                  <a:pt x="1072" y="5363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70178" y="53871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145"/>
                </a:moveTo>
                <a:lnTo>
                  <a:pt x="2145" y="0"/>
                </a:lnTo>
                <a:lnTo>
                  <a:pt x="0" y="214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66614" y="54418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2145" y="4290"/>
                </a:moveTo>
                <a:lnTo>
                  <a:pt x="1072" y="4290"/>
                </a:lnTo>
                <a:lnTo>
                  <a:pt x="1072" y="3218"/>
                </a:lnTo>
                <a:lnTo>
                  <a:pt x="0" y="1072"/>
                </a:lnTo>
                <a:lnTo>
                  <a:pt x="0" y="0"/>
                </a:lnTo>
                <a:lnTo>
                  <a:pt x="2145" y="429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7905" y="4913013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6436" y="5363"/>
                </a:moveTo>
                <a:lnTo>
                  <a:pt x="0" y="2145"/>
                </a:lnTo>
                <a:lnTo>
                  <a:pt x="0" y="1072"/>
                </a:lnTo>
                <a:lnTo>
                  <a:pt x="1072" y="0"/>
                </a:lnTo>
                <a:lnTo>
                  <a:pt x="6436" y="5363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2086" y="5441868"/>
            <a:ext cx="5193665" cy="952500"/>
          </a:xfrm>
          <a:custGeom>
            <a:avLst/>
            <a:gdLst/>
            <a:ahLst/>
            <a:cxnLst/>
            <a:rect l="l" t="t" r="r" b="b"/>
            <a:pathLst>
              <a:path w="5193665" h="952500">
                <a:moveTo>
                  <a:pt x="1599552" y="784860"/>
                </a:moveTo>
                <a:lnTo>
                  <a:pt x="1520444" y="784860"/>
                </a:lnTo>
                <a:lnTo>
                  <a:pt x="1547025" y="786130"/>
                </a:lnTo>
                <a:lnTo>
                  <a:pt x="1598358" y="791210"/>
                </a:lnTo>
                <a:lnTo>
                  <a:pt x="1599552" y="784860"/>
                </a:lnTo>
                <a:close/>
              </a:path>
              <a:path w="5193665" h="952500">
                <a:moveTo>
                  <a:pt x="2951073" y="660400"/>
                </a:moveTo>
                <a:lnTo>
                  <a:pt x="2949994" y="660400"/>
                </a:lnTo>
                <a:lnTo>
                  <a:pt x="2949879" y="660692"/>
                </a:lnTo>
                <a:lnTo>
                  <a:pt x="2951073" y="660400"/>
                </a:lnTo>
                <a:close/>
              </a:path>
              <a:path w="5193665" h="952500">
                <a:moveTo>
                  <a:pt x="2981109" y="821626"/>
                </a:moveTo>
                <a:lnTo>
                  <a:pt x="2980029" y="821690"/>
                </a:lnTo>
                <a:lnTo>
                  <a:pt x="2981109" y="821690"/>
                </a:lnTo>
                <a:close/>
              </a:path>
              <a:path w="5193665" h="952500">
                <a:moveTo>
                  <a:pt x="3000260" y="820420"/>
                </a:moveTo>
                <a:lnTo>
                  <a:pt x="2981109" y="820420"/>
                </a:lnTo>
                <a:lnTo>
                  <a:pt x="2981109" y="821626"/>
                </a:lnTo>
                <a:lnTo>
                  <a:pt x="3000260" y="820420"/>
                </a:lnTo>
                <a:close/>
              </a:path>
              <a:path w="5193665" h="952500">
                <a:moveTo>
                  <a:pt x="4457979" y="190982"/>
                </a:moveTo>
                <a:lnTo>
                  <a:pt x="4457738" y="189179"/>
                </a:lnTo>
                <a:lnTo>
                  <a:pt x="4457179" y="190500"/>
                </a:lnTo>
                <a:lnTo>
                  <a:pt x="4457979" y="190982"/>
                </a:lnTo>
                <a:close/>
              </a:path>
              <a:path w="5193665" h="952500">
                <a:moveTo>
                  <a:pt x="4459325" y="191770"/>
                </a:moveTo>
                <a:lnTo>
                  <a:pt x="4457979" y="190982"/>
                </a:lnTo>
                <a:lnTo>
                  <a:pt x="4458259" y="193040"/>
                </a:lnTo>
                <a:lnTo>
                  <a:pt x="4459325" y="193040"/>
                </a:lnTo>
                <a:lnTo>
                  <a:pt x="4459325" y="191770"/>
                </a:lnTo>
                <a:close/>
              </a:path>
              <a:path w="5193665" h="952500">
                <a:moveTo>
                  <a:pt x="4487215" y="101917"/>
                </a:moveTo>
                <a:lnTo>
                  <a:pt x="4485068" y="89039"/>
                </a:lnTo>
                <a:lnTo>
                  <a:pt x="4482922" y="82600"/>
                </a:lnTo>
                <a:lnTo>
                  <a:pt x="4478629" y="72948"/>
                </a:lnTo>
                <a:lnTo>
                  <a:pt x="4477563" y="77241"/>
                </a:lnTo>
                <a:lnTo>
                  <a:pt x="4477563" y="84747"/>
                </a:lnTo>
                <a:lnTo>
                  <a:pt x="4482922" y="94399"/>
                </a:lnTo>
                <a:lnTo>
                  <a:pt x="4487215" y="101917"/>
                </a:lnTo>
                <a:close/>
              </a:path>
              <a:path w="5193665" h="952500">
                <a:moveTo>
                  <a:pt x="4577321" y="229565"/>
                </a:moveTo>
                <a:lnTo>
                  <a:pt x="4575175" y="228498"/>
                </a:lnTo>
                <a:lnTo>
                  <a:pt x="4573041" y="230644"/>
                </a:lnTo>
                <a:lnTo>
                  <a:pt x="4574108" y="231711"/>
                </a:lnTo>
                <a:lnTo>
                  <a:pt x="4577321" y="229565"/>
                </a:lnTo>
                <a:close/>
              </a:path>
              <a:path w="5193665" h="952500">
                <a:moveTo>
                  <a:pt x="4669587" y="758190"/>
                </a:moveTo>
                <a:lnTo>
                  <a:pt x="4668507" y="758190"/>
                </a:lnTo>
                <a:lnTo>
                  <a:pt x="4669587" y="758825"/>
                </a:lnTo>
                <a:lnTo>
                  <a:pt x="4669587" y="758190"/>
                </a:lnTo>
                <a:close/>
              </a:path>
              <a:path w="5193665" h="952500">
                <a:moveTo>
                  <a:pt x="4810112" y="785241"/>
                </a:moveTo>
                <a:lnTo>
                  <a:pt x="4791875" y="777735"/>
                </a:lnTo>
                <a:lnTo>
                  <a:pt x="4807966" y="785241"/>
                </a:lnTo>
                <a:lnTo>
                  <a:pt x="4810112" y="785241"/>
                </a:lnTo>
                <a:close/>
              </a:path>
              <a:path w="5193665" h="952500">
                <a:moveTo>
                  <a:pt x="5057787" y="819150"/>
                </a:moveTo>
                <a:lnTo>
                  <a:pt x="5055133" y="816610"/>
                </a:lnTo>
                <a:lnTo>
                  <a:pt x="5053812" y="815340"/>
                </a:lnTo>
                <a:lnTo>
                  <a:pt x="5024653" y="786130"/>
                </a:lnTo>
                <a:lnTo>
                  <a:pt x="4998415" y="759460"/>
                </a:lnTo>
                <a:lnTo>
                  <a:pt x="4993411" y="754380"/>
                </a:lnTo>
                <a:lnTo>
                  <a:pt x="4967795" y="728980"/>
                </a:lnTo>
                <a:lnTo>
                  <a:pt x="4948618" y="711200"/>
                </a:lnTo>
                <a:lnTo>
                  <a:pt x="4936693" y="699770"/>
                </a:lnTo>
                <a:lnTo>
                  <a:pt x="4943399" y="709930"/>
                </a:lnTo>
                <a:lnTo>
                  <a:pt x="4950269" y="718820"/>
                </a:lnTo>
                <a:lnTo>
                  <a:pt x="4958143" y="731520"/>
                </a:lnTo>
                <a:lnTo>
                  <a:pt x="4971415" y="750570"/>
                </a:lnTo>
                <a:lnTo>
                  <a:pt x="4977460" y="759460"/>
                </a:lnTo>
                <a:lnTo>
                  <a:pt x="4959985" y="742950"/>
                </a:lnTo>
                <a:lnTo>
                  <a:pt x="4943132" y="726440"/>
                </a:lnTo>
                <a:lnTo>
                  <a:pt x="4941887" y="725170"/>
                </a:lnTo>
                <a:lnTo>
                  <a:pt x="4927066" y="709930"/>
                </a:lnTo>
                <a:lnTo>
                  <a:pt x="4912017" y="694690"/>
                </a:lnTo>
                <a:lnTo>
                  <a:pt x="4898542" y="679450"/>
                </a:lnTo>
                <a:lnTo>
                  <a:pt x="4885461" y="664210"/>
                </a:lnTo>
                <a:lnTo>
                  <a:pt x="4877409" y="655320"/>
                </a:lnTo>
                <a:lnTo>
                  <a:pt x="4872799" y="650240"/>
                </a:lnTo>
                <a:lnTo>
                  <a:pt x="4860531" y="636270"/>
                </a:lnTo>
                <a:lnTo>
                  <a:pt x="4854727" y="629920"/>
                </a:lnTo>
                <a:lnTo>
                  <a:pt x="4848733" y="622300"/>
                </a:lnTo>
                <a:lnTo>
                  <a:pt x="4842726" y="615950"/>
                </a:lnTo>
                <a:lnTo>
                  <a:pt x="4836922" y="609600"/>
                </a:lnTo>
                <a:lnTo>
                  <a:pt x="4831562" y="603250"/>
                </a:lnTo>
                <a:lnTo>
                  <a:pt x="4827270" y="596900"/>
                </a:lnTo>
                <a:lnTo>
                  <a:pt x="4821910" y="591820"/>
                </a:lnTo>
                <a:lnTo>
                  <a:pt x="4816449" y="584200"/>
                </a:lnTo>
                <a:lnTo>
                  <a:pt x="4805921" y="570230"/>
                </a:lnTo>
                <a:lnTo>
                  <a:pt x="4800447" y="563880"/>
                </a:lnTo>
                <a:lnTo>
                  <a:pt x="4782566" y="539750"/>
                </a:lnTo>
                <a:lnTo>
                  <a:pt x="4779734" y="535940"/>
                </a:lnTo>
                <a:lnTo>
                  <a:pt x="4758614" y="509270"/>
                </a:lnTo>
                <a:lnTo>
                  <a:pt x="4753673" y="502920"/>
                </a:lnTo>
                <a:lnTo>
                  <a:pt x="4735893" y="480060"/>
                </a:lnTo>
                <a:lnTo>
                  <a:pt x="4710341" y="448310"/>
                </a:lnTo>
                <a:lnTo>
                  <a:pt x="4715713" y="452120"/>
                </a:lnTo>
                <a:lnTo>
                  <a:pt x="4712982" y="448310"/>
                </a:lnTo>
                <a:lnTo>
                  <a:pt x="4712068" y="447040"/>
                </a:lnTo>
                <a:lnTo>
                  <a:pt x="4705921" y="441960"/>
                </a:lnTo>
                <a:lnTo>
                  <a:pt x="4697158" y="434340"/>
                </a:lnTo>
                <a:lnTo>
                  <a:pt x="4671187" y="402590"/>
                </a:lnTo>
                <a:lnTo>
                  <a:pt x="4643450" y="353060"/>
                </a:lnTo>
                <a:lnTo>
                  <a:pt x="4621365" y="304800"/>
                </a:lnTo>
                <a:lnTo>
                  <a:pt x="4609503" y="274320"/>
                </a:lnTo>
                <a:lnTo>
                  <a:pt x="4610582" y="273050"/>
                </a:lnTo>
                <a:lnTo>
                  <a:pt x="4608169" y="269240"/>
                </a:lnTo>
                <a:lnTo>
                  <a:pt x="4607369" y="267970"/>
                </a:lnTo>
                <a:lnTo>
                  <a:pt x="4605223" y="269240"/>
                </a:lnTo>
                <a:lnTo>
                  <a:pt x="4600930" y="256540"/>
                </a:lnTo>
                <a:lnTo>
                  <a:pt x="4607369" y="279400"/>
                </a:lnTo>
                <a:lnTo>
                  <a:pt x="4610582" y="287020"/>
                </a:lnTo>
                <a:lnTo>
                  <a:pt x="4590732" y="266700"/>
                </a:lnTo>
                <a:lnTo>
                  <a:pt x="4580712" y="254000"/>
                </a:lnTo>
                <a:lnTo>
                  <a:pt x="4570895" y="241300"/>
                </a:lnTo>
                <a:lnTo>
                  <a:pt x="4569815" y="234950"/>
                </a:lnTo>
                <a:lnTo>
                  <a:pt x="4570895" y="232410"/>
                </a:lnTo>
                <a:lnTo>
                  <a:pt x="4571962" y="231140"/>
                </a:lnTo>
                <a:lnTo>
                  <a:pt x="4570501" y="228600"/>
                </a:lnTo>
                <a:lnTo>
                  <a:pt x="4566729" y="223520"/>
                </a:lnTo>
                <a:lnTo>
                  <a:pt x="4561548" y="214630"/>
                </a:lnTo>
                <a:lnTo>
                  <a:pt x="4555871" y="205740"/>
                </a:lnTo>
                <a:lnTo>
                  <a:pt x="4550194" y="195580"/>
                </a:lnTo>
                <a:lnTo>
                  <a:pt x="4549445" y="194310"/>
                </a:lnTo>
                <a:lnTo>
                  <a:pt x="4545749" y="187960"/>
                </a:lnTo>
                <a:lnTo>
                  <a:pt x="4545012" y="186690"/>
                </a:lnTo>
                <a:lnTo>
                  <a:pt x="4539780" y="179070"/>
                </a:lnTo>
                <a:lnTo>
                  <a:pt x="4537634" y="158750"/>
                </a:lnTo>
                <a:lnTo>
                  <a:pt x="4528109" y="151130"/>
                </a:lnTo>
                <a:lnTo>
                  <a:pt x="4518596" y="147320"/>
                </a:lnTo>
                <a:lnTo>
                  <a:pt x="4508678" y="135890"/>
                </a:lnTo>
                <a:lnTo>
                  <a:pt x="4500626" y="116840"/>
                </a:lnTo>
                <a:lnTo>
                  <a:pt x="4497946" y="110490"/>
                </a:lnTo>
                <a:lnTo>
                  <a:pt x="4494161" y="116840"/>
                </a:lnTo>
                <a:lnTo>
                  <a:pt x="4487748" y="109220"/>
                </a:lnTo>
                <a:lnTo>
                  <a:pt x="4481347" y="100330"/>
                </a:lnTo>
                <a:lnTo>
                  <a:pt x="4477563" y="99060"/>
                </a:lnTo>
                <a:lnTo>
                  <a:pt x="4477563" y="88900"/>
                </a:lnTo>
                <a:lnTo>
                  <a:pt x="4476496" y="85090"/>
                </a:lnTo>
                <a:lnTo>
                  <a:pt x="4463262" y="62230"/>
                </a:lnTo>
                <a:lnTo>
                  <a:pt x="4447933" y="36830"/>
                </a:lnTo>
                <a:lnTo>
                  <a:pt x="4433189" y="12700"/>
                </a:lnTo>
                <a:lnTo>
                  <a:pt x="4421784" y="0"/>
                </a:lnTo>
                <a:lnTo>
                  <a:pt x="4423054" y="3810"/>
                </a:lnTo>
                <a:lnTo>
                  <a:pt x="4426343" y="17780"/>
                </a:lnTo>
                <a:lnTo>
                  <a:pt x="4430827" y="38100"/>
                </a:lnTo>
                <a:lnTo>
                  <a:pt x="4435729" y="62230"/>
                </a:lnTo>
                <a:lnTo>
                  <a:pt x="4441444" y="87630"/>
                </a:lnTo>
                <a:lnTo>
                  <a:pt x="4446854" y="113030"/>
                </a:lnTo>
                <a:lnTo>
                  <a:pt x="4451261" y="134620"/>
                </a:lnTo>
                <a:lnTo>
                  <a:pt x="4453966" y="151130"/>
                </a:lnTo>
                <a:lnTo>
                  <a:pt x="4445711" y="133350"/>
                </a:lnTo>
                <a:lnTo>
                  <a:pt x="4444314" y="133350"/>
                </a:lnTo>
                <a:lnTo>
                  <a:pt x="4446117" y="142240"/>
                </a:lnTo>
                <a:lnTo>
                  <a:pt x="4447438" y="150609"/>
                </a:lnTo>
                <a:lnTo>
                  <a:pt x="4445381" y="150190"/>
                </a:lnTo>
                <a:lnTo>
                  <a:pt x="4449673" y="155549"/>
                </a:lnTo>
                <a:lnTo>
                  <a:pt x="4450740" y="154482"/>
                </a:lnTo>
                <a:lnTo>
                  <a:pt x="4450740" y="152082"/>
                </a:lnTo>
                <a:lnTo>
                  <a:pt x="4451820" y="152400"/>
                </a:lnTo>
                <a:lnTo>
                  <a:pt x="4456442" y="167640"/>
                </a:lnTo>
                <a:lnTo>
                  <a:pt x="4457446" y="177800"/>
                </a:lnTo>
                <a:lnTo>
                  <a:pt x="4457243" y="185420"/>
                </a:lnTo>
                <a:lnTo>
                  <a:pt x="4457738" y="189179"/>
                </a:lnTo>
                <a:lnTo>
                  <a:pt x="4458259" y="187960"/>
                </a:lnTo>
                <a:lnTo>
                  <a:pt x="4459325" y="189230"/>
                </a:lnTo>
                <a:lnTo>
                  <a:pt x="4460392" y="189230"/>
                </a:lnTo>
                <a:lnTo>
                  <a:pt x="4461472" y="187960"/>
                </a:lnTo>
                <a:lnTo>
                  <a:pt x="4463618" y="187960"/>
                </a:lnTo>
                <a:lnTo>
                  <a:pt x="4466831" y="194310"/>
                </a:lnTo>
                <a:lnTo>
                  <a:pt x="4465764" y="193040"/>
                </a:lnTo>
                <a:lnTo>
                  <a:pt x="4470717" y="200660"/>
                </a:lnTo>
                <a:lnTo>
                  <a:pt x="4475683" y="210820"/>
                </a:lnTo>
                <a:lnTo>
                  <a:pt x="4480242" y="219710"/>
                </a:lnTo>
                <a:lnTo>
                  <a:pt x="4484001" y="227330"/>
                </a:lnTo>
                <a:lnTo>
                  <a:pt x="4478629" y="229870"/>
                </a:lnTo>
                <a:lnTo>
                  <a:pt x="4486249" y="238760"/>
                </a:lnTo>
                <a:lnTo>
                  <a:pt x="4494454" y="254000"/>
                </a:lnTo>
                <a:lnTo>
                  <a:pt x="4503077" y="274320"/>
                </a:lnTo>
                <a:lnTo>
                  <a:pt x="4511891" y="297180"/>
                </a:lnTo>
                <a:lnTo>
                  <a:pt x="4520501" y="321310"/>
                </a:lnTo>
                <a:lnTo>
                  <a:pt x="4528515" y="344170"/>
                </a:lnTo>
                <a:lnTo>
                  <a:pt x="4535729" y="361950"/>
                </a:lnTo>
                <a:lnTo>
                  <a:pt x="4541926" y="373380"/>
                </a:lnTo>
                <a:lnTo>
                  <a:pt x="4550524" y="392430"/>
                </a:lnTo>
                <a:lnTo>
                  <a:pt x="4563249" y="411480"/>
                </a:lnTo>
                <a:lnTo>
                  <a:pt x="4577372" y="430530"/>
                </a:lnTo>
                <a:lnTo>
                  <a:pt x="4590199" y="450850"/>
                </a:lnTo>
                <a:lnTo>
                  <a:pt x="4603140" y="473710"/>
                </a:lnTo>
                <a:lnTo>
                  <a:pt x="4605223" y="483870"/>
                </a:lnTo>
                <a:lnTo>
                  <a:pt x="4604080" y="490220"/>
                </a:lnTo>
                <a:lnTo>
                  <a:pt x="4607357" y="502920"/>
                </a:lnTo>
                <a:lnTo>
                  <a:pt x="4614621" y="513080"/>
                </a:lnTo>
                <a:lnTo>
                  <a:pt x="4615548" y="509270"/>
                </a:lnTo>
                <a:lnTo>
                  <a:pt x="4615053" y="502920"/>
                </a:lnTo>
                <a:lnTo>
                  <a:pt x="4618088" y="502920"/>
                </a:lnTo>
                <a:lnTo>
                  <a:pt x="4622381" y="513080"/>
                </a:lnTo>
                <a:lnTo>
                  <a:pt x="4625594" y="521970"/>
                </a:lnTo>
                <a:lnTo>
                  <a:pt x="4629886" y="530860"/>
                </a:lnTo>
                <a:lnTo>
                  <a:pt x="4633112" y="539750"/>
                </a:lnTo>
                <a:lnTo>
                  <a:pt x="4625721" y="532130"/>
                </a:lnTo>
                <a:lnTo>
                  <a:pt x="4623054" y="530860"/>
                </a:lnTo>
                <a:lnTo>
                  <a:pt x="4623155" y="535940"/>
                </a:lnTo>
                <a:lnTo>
                  <a:pt x="4623219" y="536524"/>
                </a:lnTo>
                <a:lnTo>
                  <a:pt x="4621314" y="534225"/>
                </a:lnTo>
                <a:lnTo>
                  <a:pt x="4617021" y="528853"/>
                </a:lnTo>
                <a:lnTo>
                  <a:pt x="4613795" y="525640"/>
                </a:lnTo>
                <a:lnTo>
                  <a:pt x="4620793" y="536740"/>
                </a:lnTo>
                <a:lnTo>
                  <a:pt x="4624667" y="541997"/>
                </a:lnTo>
                <a:lnTo>
                  <a:pt x="4626241" y="542810"/>
                </a:lnTo>
                <a:lnTo>
                  <a:pt x="4630864" y="549910"/>
                </a:lnTo>
                <a:lnTo>
                  <a:pt x="4646079" y="575310"/>
                </a:lnTo>
                <a:lnTo>
                  <a:pt x="4653496" y="588010"/>
                </a:lnTo>
                <a:lnTo>
                  <a:pt x="4661332" y="599440"/>
                </a:lnTo>
                <a:lnTo>
                  <a:pt x="4668774" y="608330"/>
                </a:lnTo>
                <a:lnTo>
                  <a:pt x="4675822" y="614680"/>
                </a:lnTo>
                <a:lnTo>
                  <a:pt x="4682452" y="617220"/>
                </a:lnTo>
                <a:lnTo>
                  <a:pt x="4695774" y="641350"/>
                </a:lnTo>
                <a:lnTo>
                  <a:pt x="4702975" y="656590"/>
                </a:lnTo>
                <a:lnTo>
                  <a:pt x="4707953" y="665480"/>
                </a:lnTo>
                <a:lnTo>
                  <a:pt x="4714633" y="675640"/>
                </a:lnTo>
                <a:lnTo>
                  <a:pt x="4712487" y="669290"/>
                </a:lnTo>
                <a:lnTo>
                  <a:pt x="4706048" y="657860"/>
                </a:lnTo>
                <a:lnTo>
                  <a:pt x="4707128" y="655320"/>
                </a:lnTo>
                <a:lnTo>
                  <a:pt x="4711255" y="664210"/>
                </a:lnTo>
                <a:lnTo>
                  <a:pt x="4712754" y="665480"/>
                </a:lnTo>
                <a:lnTo>
                  <a:pt x="4712259" y="660400"/>
                </a:lnTo>
                <a:lnTo>
                  <a:pt x="4710341" y="655320"/>
                </a:lnTo>
                <a:lnTo>
                  <a:pt x="4713567" y="656590"/>
                </a:lnTo>
                <a:lnTo>
                  <a:pt x="4719993" y="665480"/>
                </a:lnTo>
                <a:lnTo>
                  <a:pt x="4722139" y="668020"/>
                </a:lnTo>
                <a:lnTo>
                  <a:pt x="4723219" y="670560"/>
                </a:lnTo>
                <a:lnTo>
                  <a:pt x="4729658" y="678180"/>
                </a:lnTo>
                <a:lnTo>
                  <a:pt x="4729658" y="679450"/>
                </a:lnTo>
                <a:lnTo>
                  <a:pt x="4730724" y="680720"/>
                </a:lnTo>
                <a:lnTo>
                  <a:pt x="4733950" y="688340"/>
                </a:lnTo>
                <a:lnTo>
                  <a:pt x="4738230" y="695960"/>
                </a:lnTo>
                <a:lnTo>
                  <a:pt x="4740376" y="702310"/>
                </a:lnTo>
                <a:lnTo>
                  <a:pt x="4771491" y="727710"/>
                </a:lnTo>
                <a:lnTo>
                  <a:pt x="4778997" y="730250"/>
                </a:lnTo>
                <a:lnTo>
                  <a:pt x="4789995" y="732790"/>
                </a:lnTo>
                <a:lnTo>
                  <a:pt x="4795888" y="735330"/>
                </a:lnTo>
                <a:lnTo>
                  <a:pt x="4802594" y="739140"/>
                </a:lnTo>
                <a:lnTo>
                  <a:pt x="4800447" y="744220"/>
                </a:lnTo>
                <a:lnTo>
                  <a:pt x="4817618" y="755650"/>
                </a:lnTo>
                <a:lnTo>
                  <a:pt x="4817618" y="759460"/>
                </a:lnTo>
                <a:lnTo>
                  <a:pt x="4809033" y="754380"/>
                </a:lnTo>
                <a:lnTo>
                  <a:pt x="4806886" y="754380"/>
                </a:lnTo>
                <a:lnTo>
                  <a:pt x="4815954" y="762000"/>
                </a:lnTo>
                <a:lnTo>
                  <a:pt x="4823917" y="769620"/>
                </a:lnTo>
                <a:lnTo>
                  <a:pt x="4830877" y="777240"/>
                </a:lnTo>
                <a:lnTo>
                  <a:pt x="4836922" y="783590"/>
                </a:lnTo>
                <a:lnTo>
                  <a:pt x="4838725" y="786130"/>
                </a:lnTo>
                <a:lnTo>
                  <a:pt x="4835982" y="786130"/>
                </a:lnTo>
                <a:lnTo>
                  <a:pt x="4831042" y="784860"/>
                </a:lnTo>
                <a:lnTo>
                  <a:pt x="4826203" y="784860"/>
                </a:lnTo>
                <a:lnTo>
                  <a:pt x="4819764" y="783590"/>
                </a:lnTo>
                <a:lnTo>
                  <a:pt x="4814405" y="782320"/>
                </a:lnTo>
                <a:lnTo>
                  <a:pt x="4807966" y="782320"/>
                </a:lnTo>
                <a:lnTo>
                  <a:pt x="4811522" y="783590"/>
                </a:lnTo>
                <a:lnTo>
                  <a:pt x="4821098" y="787400"/>
                </a:lnTo>
                <a:lnTo>
                  <a:pt x="4835118" y="793750"/>
                </a:lnTo>
                <a:lnTo>
                  <a:pt x="4851946" y="800100"/>
                </a:lnTo>
                <a:lnTo>
                  <a:pt x="4869612" y="806450"/>
                </a:lnTo>
                <a:lnTo>
                  <a:pt x="4885461" y="811530"/>
                </a:lnTo>
                <a:lnTo>
                  <a:pt x="4896904" y="815340"/>
                </a:lnTo>
                <a:lnTo>
                  <a:pt x="4901285" y="816610"/>
                </a:lnTo>
                <a:lnTo>
                  <a:pt x="4890274" y="814070"/>
                </a:lnTo>
                <a:lnTo>
                  <a:pt x="4884763" y="812800"/>
                </a:lnTo>
                <a:lnTo>
                  <a:pt x="4847285" y="805180"/>
                </a:lnTo>
                <a:lnTo>
                  <a:pt x="4828349" y="800100"/>
                </a:lnTo>
                <a:lnTo>
                  <a:pt x="4814468" y="797560"/>
                </a:lnTo>
                <a:lnTo>
                  <a:pt x="4804207" y="796290"/>
                </a:lnTo>
                <a:lnTo>
                  <a:pt x="4798771" y="796290"/>
                </a:lnTo>
                <a:lnTo>
                  <a:pt x="4799381" y="800100"/>
                </a:lnTo>
                <a:lnTo>
                  <a:pt x="4791875" y="796290"/>
                </a:lnTo>
                <a:lnTo>
                  <a:pt x="4784356" y="793750"/>
                </a:lnTo>
                <a:lnTo>
                  <a:pt x="4777930" y="791210"/>
                </a:lnTo>
                <a:lnTo>
                  <a:pt x="4759071" y="784860"/>
                </a:lnTo>
                <a:lnTo>
                  <a:pt x="4750435" y="783590"/>
                </a:lnTo>
                <a:lnTo>
                  <a:pt x="4744021" y="781050"/>
                </a:lnTo>
                <a:lnTo>
                  <a:pt x="4739310" y="779780"/>
                </a:lnTo>
                <a:lnTo>
                  <a:pt x="4733950" y="779780"/>
                </a:lnTo>
                <a:lnTo>
                  <a:pt x="4731804" y="782320"/>
                </a:lnTo>
                <a:lnTo>
                  <a:pt x="4730724" y="786130"/>
                </a:lnTo>
                <a:lnTo>
                  <a:pt x="4733950" y="791210"/>
                </a:lnTo>
                <a:lnTo>
                  <a:pt x="4722139" y="787400"/>
                </a:lnTo>
                <a:lnTo>
                  <a:pt x="4702835" y="779780"/>
                </a:lnTo>
                <a:lnTo>
                  <a:pt x="4699622" y="778510"/>
                </a:lnTo>
                <a:lnTo>
                  <a:pt x="4694250" y="774700"/>
                </a:lnTo>
                <a:lnTo>
                  <a:pt x="4714633" y="775970"/>
                </a:lnTo>
                <a:lnTo>
                  <a:pt x="4710582" y="774700"/>
                </a:lnTo>
                <a:lnTo>
                  <a:pt x="4706518" y="773430"/>
                </a:lnTo>
                <a:lnTo>
                  <a:pt x="4699622" y="770890"/>
                </a:lnTo>
                <a:lnTo>
                  <a:pt x="4693513" y="769620"/>
                </a:lnTo>
                <a:lnTo>
                  <a:pt x="4687811" y="767080"/>
                </a:lnTo>
                <a:lnTo>
                  <a:pt x="4684598" y="765810"/>
                </a:lnTo>
                <a:lnTo>
                  <a:pt x="4674946" y="762000"/>
                </a:lnTo>
                <a:lnTo>
                  <a:pt x="4669587" y="758825"/>
                </a:lnTo>
                <a:lnTo>
                  <a:pt x="4669587" y="759460"/>
                </a:lnTo>
                <a:lnTo>
                  <a:pt x="4668507" y="759460"/>
                </a:lnTo>
                <a:lnTo>
                  <a:pt x="4668507" y="760564"/>
                </a:lnTo>
                <a:lnTo>
                  <a:pt x="4664214" y="760564"/>
                </a:lnTo>
                <a:lnTo>
                  <a:pt x="4662068" y="759498"/>
                </a:lnTo>
                <a:lnTo>
                  <a:pt x="4655413" y="758863"/>
                </a:lnTo>
                <a:lnTo>
                  <a:pt x="4640504" y="757986"/>
                </a:lnTo>
                <a:lnTo>
                  <a:pt x="4632033" y="757351"/>
                </a:lnTo>
                <a:lnTo>
                  <a:pt x="4629886" y="763790"/>
                </a:lnTo>
                <a:lnTo>
                  <a:pt x="4665294" y="763790"/>
                </a:lnTo>
                <a:lnTo>
                  <a:pt x="4665294" y="764540"/>
                </a:lnTo>
                <a:lnTo>
                  <a:pt x="4663148" y="764540"/>
                </a:lnTo>
                <a:lnTo>
                  <a:pt x="4663148" y="765810"/>
                </a:lnTo>
                <a:lnTo>
                  <a:pt x="4630966" y="765810"/>
                </a:lnTo>
                <a:lnTo>
                  <a:pt x="4583493" y="763270"/>
                </a:lnTo>
                <a:lnTo>
                  <a:pt x="4555833" y="760730"/>
                </a:lnTo>
                <a:lnTo>
                  <a:pt x="4521543" y="753110"/>
                </a:lnTo>
                <a:lnTo>
                  <a:pt x="4507598" y="763270"/>
                </a:lnTo>
                <a:lnTo>
                  <a:pt x="4468977" y="754380"/>
                </a:lnTo>
                <a:lnTo>
                  <a:pt x="4468977" y="745490"/>
                </a:lnTo>
                <a:lnTo>
                  <a:pt x="4502683" y="748030"/>
                </a:lnTo>
                <a:lnTo>
                  <a:pt x="4627740" y="751840"/>
                </a:lnTo>
                <a:lnTo>
                  <a:pt x="4628820" y="748030"/>
                </a:lnTo>
                <a:lnTo>
                  <a:pt x="4606569" y="746760"/>
                </a:lnTo>
                <a:lnTo>
                  <a:pt x="4564100" y="746760"/>
                </a:lnTo>
                <a:lnTo>
                  <a:pt x="4547286" y="745490"/>
                </a:lnTo>
                <a:lnTo>
                  <a:pt x="4538459" y="742950"/>
                </a:lnTo>
                <a:lnTo>
                  <a:pt x="4529721" y="737870"/>
                </a:lnTo>
                <a:lnTo>
                  <a:pt x="4528794" y="736600"/>
                </a:lnTo>
                <a:lnTo>
                  <a:pt x="4526013" y="732790"/>
                </a:lnTo>
                <a:lnTo>
                  <a:pt x="4532274" y="728980"/>
                </a:lnTo>
                <a:lnTo>
                  <a:pt x="4514037" y="736600"/>
                </a:lnTo>
                <a:lnTo>
                  <a:pt x="4456493" y="734060"/>
                </a:lnTo>
                <a:lnTo>
                  <a:pt x="4416552" y="730250"/>
                </a:lnTo>
                <a:lnTo>
                  <a:pt x="4356227" y="722630"/>
                </a:lnTo>
                <a:lnTo>
                  <a:pt x="4316654" y="717550"/>
                </a:lnTo>
                <a:lnTo>
                  <a:pt x="4325239" y="721360"/>
                </a:lnTo>
                <a:lnTo>
                  <a:pt x="4310202" y="722630"/>
                </a:lnTo>
                <a:lnTo>
                  <a:pt x="4296676" y="722630"/>
                </a:lnTo>
                <a:lnTo>
                  <a:pt x="4286161" y="721360"/>
                </a:lnTo>
                <a:lnTo>
                  <a:pt x="4280179" y="717550"/>
                </a:lnTo>
                <a:lnTo>
                  <a:pt x="4191139" y="707390"/>
                </a:lnTo>
                <a:lnTo>
                  <a:pt x="4184510" y="706120"/>
                </a:lnTo>
                <a:lnTo>
                  <a:pt x="4151350" y="699770"/>
                </a:lnTo>
                <a:lnTo>
                  <a:pt x="4118203" y="689610"/>
                </a:lnTo>
                <a:lnTo>
                  <a:pt x="4108539" y="699770"/>
                </a:lnTo>
                <a:lnTo>
                  <a:pt x="4098137" y="697230"/>
                </a:lnTo>
                <a:lnTo>
                  <a:pt x="4087228" y="692150"/>
                </a:lnTo>
                <a:lnTo>
                  <a:pt x="4077322" y="690880"/>
                </a:lnTo>
                <a:lnTo>
                  <a:pt x="4069931" y="697230"/>
                </a:lnTo>
                <a:lnTo>
                  <a:pt x="4042029" y="699770"/>
                </a:lnTo>
                <a:lnTo>
                  <a:pt x="4007040" y="699770"/>
                </a:lnTo>
                <a:lnTo>
                  <a:pt x="3993756" y="697230"/>
                </a:lnTo>
                <a:lnTo>
                  <a:pt x="3992689" y="697230"/>
                </a:lnTo>
                <a:lnTo>
                  <a:pt x="3991610" y="695960"/>
                </a:lnTo>
                <a:lnTo>
                  <a:pt x="3990543" y="695960"/>
                </a:lnTo>
                <a:lnTo>
                  <a:pt x="3990543" y="697230"/>
                </a:lnTo>
                <a:lnTo>
                  <a:pt x="3973093" y="694690"/>
                </a:lnTo>
                <a:lnTo>
                  <a:pt x="3970032" y="697230"/>
                </a:lnTo>
                <a:lnTo>
                  <a:pt x="3965956" y="699770"/>
                </a:lnTo>
                <a:lnTo>
                  <a:pt x="3945483" y="697230"/>
                </a:lnTo>
                <a:lnTo>
                  <a:pt x="3936593" y="695960"/>
                </a:lnTo>
                <a:lnTo>
                  <a:pt x="3928999" y="699770"/>
                </a:lnTo>
                <a:lnTo>
                  <a:pt x="3919994" y="704850"/>
                </a:lnTo>
                <a:lnTo>
                  <a:pt x="3906875" y="706120"/>
                </a:lnTo>
                <a:lnTo>
                  <a:pt x="3897934" y="699770"/>
                </a:lnTo>
                <a:lnTo>
                  <a:pt x="3887203" y="692150"/>
                </a:lnTo>
                <a:lnTo>
                  <a:pt x="3885412" y="690880"/>
                </a:lnTo>
                <a:lnTo>
                  <a:pt x="3860393" y="687070"/>
                </a:lnTo>
                <a:lnTo>
                  <a:pt x="3839692" y="689610"/>
                </a:lnTo>
                <a:lnTo>
                  <a:pt x="3815575" y="692150"/>
                </a:lnTo>
                <a:lnTo>
                  <a:pt x="3780294" y="692150"/>
                </a:lnTo>
                <a:lnTo>
                  <a:pt x="3762451" y="687070"/>
                </a:lnTo>
                <a:lnTo>
                  <a:pt x="3751859" y="679450"/>
                </a:lnTo>
                <a:lnTo>
                  <a:pt x="3751110" y="675640"/>
                </a:lnTo>
                <a:lnTo>
                  <a:pt x="3750119" y="670560"/>
                </a:lnTo>
                <a:lnTo>
                  <a:pt x="3758831" y="662940"/>
                </a:lnTo>
                <a:lnTo>
                  <a:pt x="3745598" y="669290"/>
                </a:lnTo>
                <a:lnTo>
                  <a:pt x="3738994" y="673100"/>
                </a:lnTo>
                <a:lnTo>
                  <a:pt x="3730777" y="674370"/>
                </a:lnTo>
                <a:lnTo>
                  <a:pt x="3712705" y="675640"/>
                </a:lnTo>
                <a:lnTo>
                  <a:pt x="3707346" y="670560"/>
                </a:lnTo>
                <a:lnTo>
                  <a:pt x="3711638" y="669290"/>
                </a:lnTo>
                <a:lnTo>
                  <a:pt x="3719144" y="665480"/>
                </a:lnTo>
                <a:lnTo>
                  <a:pt x="3703269" y="662940"/>
                </a:lnTo>
                <a:lnTo>
                  <a:pt x="3695941" y="664210"/>
                </a:lnTo>
                <a:lnTo>
                  <a:pt x="3690023" y="666750"/>
                </a:lnTo>
                <a:lnTo>
                  <a:pt x="3678377" y="668020"/>
                </a:lnTo>
                <a:lnTo>
                  <a:pt x="3672751" y="675640"/>
                </a:lnTo>
                <a:lnTo>
                  <a:pt x="3667112" y="684530"/>
                </a:lnTo>
                <a:lnTo>
                  <a:pt x="3661486" y="690880"/>
                </a:lnTo>
                <a:lnTo>
                  <a:pt x="3655847" y="693420"/>
                </a:lnTo>
                <a:lnTo>
                  <a:pt x="3664432" y="697230"/>
                </a:lnTo>
                <a:lnTo>
                  <a:pt x="3646170" y="699770"/>
                </a:lnTo>
                <a:lnTo>
                  <a:pt x="3626891" y="699770"/>
                </a:lnTo>
                <a:lnTo>
                  <a:pt x="3606812" y="698500"/>
                </a:lnTo>
                <a:lnTo>
                  <a:pt x="3586124" y="695960"/>
                </a:lnTo>
                <a:lnTo>
                  <a:pt x="3587204" y="689610"/>
                </a:lnTo>
                <a:lnTo>
                  <a:pt x="3561448" y="695960"/>
                </a:lnTo>
                <a:lnTo>
                  <a:pt x="3560597" y="690880"/>
                </a:lnTo>
                <a:lnTo>
                  <a:pt x="3560381" y="689610"/>
                </a:lnTo>
                <a:lnTo>
                  <a:pt x="3518547" y="689610"/>
                </a:lnTo>
                <a:lnTo>
                  <a:pt x="3523907" y="690880"/>
                </a:lnTo>
                <a:lnTo>
                  <a:pt x="3478657" y="690880"/>
                </a:lnTo>
                <a:lnTo>
                  <a:pt x="3462756" y="688340"/>
                </a:lnTo>
                <a:lnTo>
                  <a:pt x="3463836" y="684530"/>
                </a:lnTo>
                <a:lnTo>
                  <a:pt x="3456317" y="683260"/>
                </a:lnTo>
                <a:lnTo>
                  <a:pt x="3426218" y="678180"/>
                </a:lnTo>
                <a:lnTo>
                  <a:pt x="3389007" y="679450"/>
                </a:lnTo>
                <a:lnTo>
                  <a:pt x="3349790" y="681990"/>
                </a:lnTo>
                <a:lnTo>
                  <a:pt x="3306140" y="683260"/>
                </a:lnTo>
                <a:lnTo>
                  <a:pt x="3307575" y="681990"/>
                </a:lnTo>
                <a:lnTo>
                  <a:pt x="3314725" y="675640"/>
                </a:lnTo>
                <a:lnTo>
                  <a:pt x="3304730" y="673100"/>
                </a:lnTo>
                <a:lnTo>
                  <a:pt x="3300780" y="676910"/>
                </a:lnTo>
                <a:lnTo>
                  <a:pt x="3296018" y="680720"/>
                </a:lnTo>
                <a:lnTo>
                  <a:pt x="3283610" y="681990"/>
                </a:lnTo>
                <a:lnTo>
                  <a:pt x="3282950" y="675640"/>
                </a:lnTo>
                <a:lnTo>
                  <a:pt x="3282543" y="671830"/>
                </a:lnTo>
                <a:lnTo>
                  <a:pt x="3268446" y="675640"/>
                </a:lnTo>
                <a:lnTo>
                  <a:pt x="3258274" y="673100"/>
                </a:lnTo>
                <a:lnTo>
                  <a:pt x="3249511" y="668020"/>
                </a:lnTo>
                <a:lnTo>
                  <a:pt x="3239630" y="662940"/>
                </a:lnTo>
                <a:lnTo>
                  <a:pt x="3246069" y="675640"/>
                </a:lnTo>
                <a:lnTo>
                  <a:pt x="3218180" y="671830"/>
                </a:lnTo>
                <a:lnTo>
                  <a:pt x="3206254" y="668020"/>
                </a:lnTo>
                <a:lnTo>
                  <a:pt x="3202267" y="666750"/>
                </a:lnTo>
                <a:lnTo>
                  <a:pt x="3197936" y="661670"/>
                </a:lnTo>
                <a:lnTo>
                  <a:pt x="3199307" y="657860"/>
                </a:lnTo>
                <a:lnTo>
                  <a:pt x="3200222" y="655320"/>
                </a:lnTo>
                <a:lnTo>
                  <a:pt x="3204235" y="648970"/>
                </a:lnTo>
                <a:lnTo>
                  <a:pt x="3182785" y="657860"/>
                </a:lnTo>
                <a:lnTo>
                  <a:pt x="3180092" y="651510"/>
                </a:lnTo>
                <a:lnTo>
                  <a:pt x="3178492" y="647700"/>
                </a:lnTo>
                <a:lnTo>
                  <a:pt x="3168916" y="651510"/>
                </a:lnTo>
                <a:lnTo>
                  <a:pt x="3161461" y="651510"/>
                </a:lnTo>
                <a:lnTo>
                  <a:pt x="3156623" y="650240"/>
                </a:lnTo>
                <a:lnTo>
                  <a:pt x="3151784" y="648970"/>
                </a:lnTo>
                <a:lnTo>
                  <a:pt x="3135579" y="650240"/>
                </a:lnTo>
                <a:lnTo>
                  <a:pt x="3134868" y="648970"/>
                </a:lnTo>
                <a:lnTo>
                  <a:pt x="3133433" y="646430"/>
                </a:lnTo>
                <a:lnTo>
                  <a:pt x="3140938" y="643890"/>
                </a:lnTo>
                <a:lnTo>
                  <a:pt x="3131286" y="641350"/>
                </a:lnTo>
                <a:lnTo>
                  <a:pt x="3085160" y="655320"/>
                </a:lnTo>
                <a:lnTo>
                  <a:pt x="3113049" y="648970"/>
                </a:lnTo>
                <a:lnTo>
                  <a:pt x="3108756" y="664210"/>
                </a:lnTo>
                <a:lnTo>
                  <a:pt x="3090189" y="668020"/>
                </a:lnTo>
                <a:lnTo>
                  <a:pt x="3076041" y="666750"/>
                </a:lnTo>
                <a:lnTo>
                  <a:pt x="3069780" y="665480"/>
                </a:lnTo>
                <a:lnTo>
                  <a:pt x="3063506" y="664210"/>
                </a:lnTo>
                <a:lnTo>
                  <a:pt x="3049765" y="664210"/>
                </a:lnTo>
                <a:lnTo>
                  <a:pt x="3059061" y="661670"/>
                </a:lnTo>
                <a:lnTo>
                  <a:pt x="3063710" y="660400"/>
                </a:lnTo>
                <a:lnTo>
                  <a:pt x="3044012" y="660400"/>
                </a:lnTo>
                <a:lnTo>
                  <a:pt x="3031655" y="657860"/>
                </a:lnTo>
                <a:lnTo>
                  <a:pt x="3021927" y="655320"/>
                </a:lnTo>
                <a:lnTo>
                  <a:pt x="3010065" y="651510"/>
                </a:lnTo>
                <a:lnTo>
                  <a:pt x="3014307" y="654050"/>
                </a:lnTo>
                <a:lnTo>
                  <a:pt x="3017443" y="656590"/>
                </a:lnTo>
                <a:lnTo>
                  <a:pt x="3017164" y="659130"/>
                </a:lnTo>
                <a:lnTo>
                  <a:pt x="3011144" y="661670"/>
                </a:lnTo>
                <a:lnTo>
                  <a:pt x="3001492" y="661670"/>
                </a:lnTo>
                <a:lnTo>
                  <a:pt x="3005785" y="655320"/>
                </a:lnTo>
                <a:lnTo>
                  <a:pt x="2997200" y="654050"/>
                </a:lnTo>
                <a:lnTo>
                  <a:pt x="2991764" y="660400"/>
                </a:lnTo>
                <a:lnTo>
                  <a:pt x="2980309" y="664210"/>
                </a:lnTo>
                <a:lnTo>
                  <a:pt x="2965221" y="665480"/>
                </a:lnTo>
                <a:lnTo>
                  <a:pt x="2957068" y="664210"/>
                </a:lnTo>
                <a:lnTo>
                  <a:pt x="2948927" y="662940"/>
                </a:lnTo>
                <a:lnTo>
                  <a:pt x="2949879" y="660692"/>
                </a:lnTo>
                <a:lnTo>
                  <a:pt x="2945701" y="661670"/>
                </a:lnTo>
                <a:lnTo>
                  <a:pt x="2942488" y="664210"/>
                </a:lnTo>
                <a:lnTo>
                  <a:pt x="2932836" y="661670"/>
                </a:lnTo>
                <a:lnTo>
                  <a:pt x="2933484" y="660400"/>
                </a:lnTo>
                <a:lnTo>
                  <a:pt x="2939275" y="648970"/>
                </a:lnTo>
                <a:lnTo>
                  <a:pt x="2921038" y="660400"/>
                </a:lnTo>
                <a:lnTo>
                  <a:pt x="2911386" y="659130"/>
                </a:lnTo>
                <a:lnTo>
                  <a:pt x="2901721" y="660400"/>
                </a:lnTo>
                <a:lnTo>
                  <a:pt x="2894482" y="660400"/>
                </a:lnTo>
                <a:lnTo>
                  <a:pt x="2892069" y="656590"/>
                </a:lnTo>
                <a:lnTo>
                  <a:pt x="2899575" y="655320"/>
                </a:lnTo>
                <a:lnTo>
                  <a:pt x="2825775" y="650240"/>
                </a:lnTo>
                <a:lnTo>
                  <a:pt x="2807322" y="648970"/>
                </a:lnTo>
                <a:lnTo>
                  <a:pt x="2806649" y="642620"/>
                </a:lnTo>
                <a:lnTo>
                  <a:pt x="2806255" y="638810"/>
                </a:lnTo>
                <a:lnTo>
                  <a:pt x="2794330" y="642620"/>
                </a:lnTo>
                <a:lnTo>
                  <a:pt x="2777693" y="641350"/>
                </a:lnTo>
                <a:lnTo>
                  <a:pt x="2763253" y="641350"/>
                </a:lnTo>
                <a:lnTo>
                  <a:pt x="2757982" y="648970"/>
                </a:lnTo>
                <a:lnTo>
                  <a:pt x="2740177" y="645160"/>
                </a:lnTo>
                <a:lnTo>
                  <a:pt x="2718562" y="645160"/>
                </a:lnTo>
                <a:lnTo>
                  <a:pt x="2702166" y="642620"/>
                </a:lnTo>
                <a:lnTo>
                  <a:pt x="2701455" y="640080"/>
                </a:lnTo>
                <a:lnTo>
                  <a:pt x="2700058" y="635000"/>
                </a:lnTo>
                <a:lnTo>
                  <a:pt x="2658351" y="635000"/>
                </a:lnTo>
                <a:lnTo>
                  <a:pt x="2620670" y="638810"/>
                </a:lnTo>
                <a:lnTo>
                  <a:pt x="2580576" y="640080"/>
                </a:lnTo>
                <a:lnTo>
                  <a:pt x="2547950" y="637540"/>
                </a:lnTo>
                <a:lnTo>
                  <a:pt x="2531630" y="636270"/>
                </a:lnTo>
                <a:lnTo>
                  <a:pt x="2520048" y="632460"/>
                </a:lnTo>
                <a:lnTo>
                  <a:pt x="2516200" y="631190"/>
                </a:lnTo>
                <a:lnTo>
                  <a:pt x="2504617" y="627380"/>
                </a:lnTo>
                <a:lnTo>
                  <a:pt x="2466733" y="623570"/>
                </a:lnTo>
                <a:lnTo>
                  <a:pt x="2385745" y="621030"/>
                </a:lnTo>
                <a:lnTo>
                  <a:pt x="2285314" y="624840"/>
                </a:lnTo>
                <a:lnTo>
                  <a:pt x="2238845" y="627380"/>
                </a:lnTo>
                <a:lnTo>
                  <a:pt x="2190458" y="628650"/>
                </a:lnTo>
                <a:lnTo>
                  <a:pt x="2136864" y="631190"/>
                </a:lnTo>
                <a:lnTo>
                  <a:pt x="2130120" y="629920"/>
                </a:lnTo>
                <a:lnTo>
                  <a:pt x="2123376" y="628650"/>
                </a:lnTo>
                <a:lnTo>
                  <a:pt x="2109876" y="626110"/>
                </a:lnTo>
                <a:lnTo>
                  <a:pt x="2089632" y="622300"/>
                </a:lnTo>
                <a:lnTo>
                  <a:pt x="2036572" y="623570"/>
                </a:lnTo>
                <a:lnTo>
                  <a:pt x="1982698" y="626110"/>
                </a:lnTo>
                <a:lnTo>
                  <a:pt x="1933054" y="621030"/>
                </a:lnTo>
                <a:lnTo>
                  <a:pt x="1915883" y="628650"/>
                </a:lnTo>
                <a:lnTo>
                  <a:pt x="1907336" y="627380"/>
                </a:lnTo>
                <a:lnTo>
                  <a:pt x="1881695" y="623570"/>
                </a:lnTo>
                <a:lnTo>
                  <a:pt x="1841868" y="622300"/>
                </a:lnTo>
                <a:lnTo>
                  <a:pt x="1798828" y="622300"/>
                </a:lnTo>
                <a:lnTo>
                  <a:pt x="1754974" y="615950"/>
                </a:lnTo>
                <a:lnTo>
                  <a:pt x="1741030" y="619760"/>
                </a:lnTo>
                <a:lnTo>
                  <a:pt x="1733524" y="621030"/>
                </a:lnTo>
                <a:lnTo>
                  <a:pt x="1732457" y="621030"/>
                </a:lnTo>
                <a:lnTo>
                  <a:pt x="1736737" y="622300"/>
                </a:lnTo>
                <a:lnTo>
                  <a:pt x="1737817" y="627380"/>
                </a:lnTo>
                <a:lnTo>
                  <a:pt x="1723351" y="626110"/>
                </a:lnTo>
                <a:lnTo>
                  <a:pt x="1707375" y="624840"/>
                </a:lnTo>
                <a:lnTo>
                  <a:pt x="1694827" y="622300"/>
                </a:lnTo>
                <a:lnTo>
                  <a:pt x="1690611" y="617220"/>
                </a:lnTo>
                <a:lnTo>
                  <a:pt x="1694903" y="615950"/>
                </a:lnTo>
                <a:lnTo>
                  <a:pt x="1692541" y="614680"/>
                </a:lnTo>
                <a:lnTo>
                  <a:pt x="1687817" y="612140"/>
                </a:lnTo>
                <a:lnTo>
                  <a:pt x="1645881" y="614680"/>
                </a:lnTo>
                <a:lnTo>
                  <a:pt x="1627327" y="610870"/>
                </a:lnTo>
                <a:lnTo>
                  <a:pt x="1636979" y="622300"/>
                </a:lnTo>
                <a:lnTo>
                  <a:pt x="1605864" y="621030"/>
                </a:lnTo>
                <a:lnTo>
                  <a:pt x="1614449" y="618490"/>
                </a:lnTo>
                <a:lnTo>
                  <a:pt x="1560703" y="624840"/>
                </a:lnTo>
                <a:lnTo>
                  <a:pt x="1513662" y="626110"/>
                </a:lnTo>
                <a:lnTo>
                  <a:pt x="1470812" y="624840"/>
                </a:lnTo>
                <a:lnTo>
                  <a:pt x="1429677" y="621030"/>
                </a:lnTo>
                <a:lnTo>
                  <a:pt x="1387754" y="618490"/>
                </a:lnTo>
                <a:lnTo>
                  <a:pt x="1342542" y="619760"/>
                </a:lnTo>
                <a:lnTo>
                  <a:pt x="1291564" y="626110"/>
                </a:lnTo>
                <a:lnTo>
                  <a:pt x="1293241" y="623570"/>
                </a:lnTo>
                <a:lnTo>
                  <a:pt x="1294917" y="621030"/>
                </a:lnTo>
                <a:lnTo>
                  <a:pt x="1285392" y="622300"/>
                </a:lnTo>
                <a:lnTo>
                  <a:pt x="1272247" y="623570"/>
                </a:lnTo>
                <a:lnTo>
                  <a:pt x="1264742" y="618490"/>
                </a:lnTo>
                <a:lnTo>
                  <a:pt x="1241526" y="612140"/>
                </a:lnTo>
                <a:lnTo>
                  <a:pt x="1219822" y="613410"/>
                </a:lnTo>
                <a:lnTo>
                  <a:pt x="1199121" y="621030"/>
                </a:lnTo>
                <a:lnTo>
                  <a:pt x="1178928" y="626110"/>
                </a:lnTo>
                <a:lnTo>
                  <a:pt x="1178928" y="627380"/>
                </a:lnTo>
                <a:lnTo>
                  <a:pt x="1176782" y="627380"/>
                </a:lnTo>
                <a:lnTo>
                  <a:pt x="1130655" y="626110"/>
                </a:lnTo>
                <a:lnTo>
                  <a:pt x="1137627" y="621030"/>
                </a:lnTo>
                <a:lnTo>
                  <a:pt x="1127696" y="624840"/>
                </a:lnTo>
                <a:lnTo>
                  <a:pt x="1117371" y="629920"/>
                </a:lnTo>
                <a:lnTo>
                  <a:pt x="1123137" y="626110"/>
                </a:lnTo>
                <a:lnTo>
                  <a:pt x="1076845" y="622300"/>
                </a:lnTo>
                <a:lnTo>
                  <a:pt x="1027684" y="619760"/>
                </a:lnTo>
                <a:lnTo>
                  <a:pt x="976337" y="618490"/>
                </a:lnTo>
                <a:lnTo>
                  <a:pt x="869759" y="618490"/>
                </a:lnTo>
                <a:lnTo>
                  <a:pt x="815860" y="619760"/>
                </a:lnTo>
                <a:lnTo>
                  <a:pt x="710145" y="617220"/>
                </a:lnTo>
                <a:lnTo>
                  <a:pt x="716572" y="621030"/>
                </a:lnTo>
                <a:lnTo>
                  <a:pt x="688987" y="621030"/>
                </a:lnTo>
                <a:lnTo>
                  <a:pt x="660793" y="622300"/>
                </a:lnTo>
                <a:lnTo>
                  <a:pt x="634212" y="622300"/>
                </a:lnTo>
                <a:lnTo>
                  <a:pt x="611454" y="618490"/>
                </a:lnTo>
                <a:lnTo>
                  <a:pt x="590918" y="617220"/>
                </a:lnTo>
                <a:lnTo>
                  <a:pt x="571093" y="621030"/>
                </a:lnTo>
                <a:lnTo>
                  <a:pt x="554278" y="627380"/>
                </a:lnTo>
                <a:lnTo>
                  <a:pt x="542798" y="629920"/>
                </a:lnTo>
                <a:lnTo>
                  <a:pt x="521893" y="632460"/>
                </a:lnTo>
                <a:lnTo>
                  <a:pt x="505117" y="629920"/>
                </a:lnTo>
                <a:lnTo>
                  <a:pt x="496189" y="624840"/>
                </a:lnTo>
                <a:lnTo>
                  <a:pt x="498817" y="623570"/>
                </a:lnTo>
                <a:lnTo>
                  <a:pt x="474992" y="627380"/>
                </a:lnTo>
                <a:lnTo>
                  <a:pt x="450672" y="632460"/>
                </a:lnTo>
                <a:lnTo>
                  <a:pt x="424141" y="637540"/>
                </a:lnTo>
                <a:lnTo>
                  <a:pt x="393687" y="637540"/>
                </a:lnTo>
                <a:lnTo>
                  <a:pt x="384048" y="635000"/>
                </a:lnTo>
                <a:lnTo>
                  <a:pt x="368071" y="635000"/>
                </a:lnTo>
                <a:lnTo>
                  <a:pt x="348284" y="637540"/>
                </a:lnTo>
                <a:lnTo>
                  <a:pt x="327177" y="641350"/>
                </a:lnTo>
                <a:lnTo>
                  <a:pt x="306374" y="646430"/>
                </a:lnTo>
                <a:lnTo>
                  <a:pt x="288696" y="650240"/>
                </a:lnTo>
                <a:lnTo>
                  <a:pt x="276034" y="650240"/>
                </a:lnTo>
                <a:lnTo>
                  <a:pt x="272224" y="647700"/>
                </a:lnTo>
                <a:lnTo>
                  <a:pt x="270319" y="646430"/>
                </a:lnTo>
                <a:lnTo>
                  <a:pt x="270319" y="647700"/>
                </a:lnTo>
                <a:lnTo>
                  <a:pt x="259245" y="646430"/>
                </a:lnTo>
                <a:lnTo>
                  <a:pt x="227418" y="650240"/>
                </a:lnTo>
                <a:lnTo>
                  <a:pt x="219900" y="651510"/>
                </a:lnTo>
                <a:lnTo>
                  <a:pt x="213474" y="654050"/>
                </a:lnTo>
                <a:lnTo>
                  <a:pt x="205955" y="655320"/>
                </a:lnTo>
                <a:lnTo>
                  <a:pt x="199517" y="656590"/>
                </a:lnTo>
                <a:lnTo>
                  <a:pt x="184505" y="661670"/>
                </a:lnTo>
                <a:lnTo>
                  <a:pt x="163525" y="666750"/>
                </a:lnTo>
                <a:lnTo>
                  <a:pt x="142138" y="673100"/>
                </a:lnTo>
                <a:lnTo>
                  <a:pt x="119938" y="679450"/>
                </a:lnTo>
                <a:lnTo>
                  <a:pt x="97688" y="683082"/>
                </a:lnTo>
                <a:lnTo>
                  <a:pt x="98691" y="680720"/>
                </a:lnTo>
                <a:lnTo>
                  <a:pt x="92252" y="685800"/>
                </a:lnTo>
                <a:lnTo>
                  <a:pt x="81521" y="694690"/>
                </a:lnTo>
                <a:lnTo>
                  <a:pt x="73723" y="701040"/>
                </a:lnTo>
                <a:lnTo>
                  <a:pt x="65024" y="708660"/>
                </a:lnTo>
                <a:lnTo>
                  <a:pt x="55727" y="717550"/>
                </a:lnTo>
                <a:lnTo>
                  <a:pt x="46126" y="725170"/>
                </a:lnTo>
                <a:lnTo>
                  <a:pt x="39687" y="731520"/>
                </a:lnTo>
                <a:lnTo>
                  <a:pt x="34328" y="737870"/>
                </a:lnTo>
                <a:lnTo>
                  <a:pt x="27889" y="742950"/>
                </a:lnTo>
                <a:lnTo>
                  <a:pt x="17157" y="753110"/>
                </a:lnTo>
                <a:lnTo>
                  <a:pt x="12865" y="759460"/>
                </a:lnTo>
                <a:lnTo>
                  <a:pt x="5359" y="770890"/>
                </a:lnTo>
                <a:lnTo>
                  <a:pt x="0" y="777240"/>
                </a:lnTo>
                <a:lnTo>
                  <a:pt x="27889" y="793750"/>
                </a:lnTo>
                <a:lnTo>
                  <a:pt x="37338" y="800100"/>
                </a:lnTo>
                <a:lnTo>
                  <a:pt x="45580" y="806450"/>
                </a:lnTo>
                <a:lnTo>
                  <a:pt x="51422" y="810260"/>
                </a:lnTo>
                <a:lnTo>
                  <a:pt x="53632" y="812800"/>
                </a:lnTo>
                <a:lnTo>
                  <a:pt x="96418" y="812800"/>
                </a:lnTo>
                <a:lnTo>
                  <a:pt x="125107" y="816610"/>
                </a:lnTo>
                <a:lnTo>
                  <a:pt x="133807" y="817880"/>
                </a:lnTo>
                <a:lnTo>
                  <a:pt x="141592" y="819150"/>
                </a:lnTo>
                <a:lnTo>
                  <a:pt x="151244" y="820420"/>
                </a:lnTo>
                <a:lnTo>
                  <a:pt x="157683" y="821690"/>
                </a:lnTo>
                <a:lnTo>
                  <a:pt x="160909" y="820420"/>
                </a:lnTo>
                <a:lnTo>
                  <a:pt x="168414" y="817880"/>
                </a:lnTo>
                <a:lnTo>
                  <a:pt x="173824" y="816610"/>
                </a:lnTo>
                <a:lnTo>
                  <a:pt x="180352" y="814070"/>
                </a:lnTo>
                <a:lnTo>
                  <a:pt x="187871" y="811530"/>
                </a:lnTo>
                <a:lnTo>
                  <a:pt x="236537" y="798830"/>
                </a:lnTo>
                <a:lnTo>
                  <a:pt x="295414" y="787400"/>
                </a:lnTo>
                <a:lnTo>
                  <a:pt x="307733" y="786130"/>
                </a:lnTo>
                <a:lnTo>
                  <a:pt x="319849" y="783590"/>
                </a:lnTo>
                <a:lnTo>
                  <a:pt x="354126" y="779780"/>
                </a:lnTo>
                <a:lnTo>
                  <a:pt x="374383" y="777240"/>
                </a:lnTo>
                <a:lnTo>
                  <a:pt x="391947" y="775970"/>
                </a:lnTo>
                <a:lnTo>
                  <a:pt x="405485" y="774700"/>
                </a:lnTo>
                <a:lnTo>
                  <a:pt x="417283" y="773430"/>
                </a:lnTo>
                <a:lnTo>
                  <a:pt x="426808" y="773430"/>
                </a:lnTo>
                <a:lnTo>
                  <a:pt x="437654" y="774700"/>
                </a:lnTo>
                <a:lnTo>
                  <a:pt x="451612" y="774700"/>
                </a:lnTo>
                <a:lnTo>
                  <a:pt x="640410" y="788670"/>
                </a:lnTo>
                <a:lnTo>
                  <a:pt x="917181" y="786130"/>
                </a:lnTo>
                <a:lnTo>
                  <a:pt x="1193939" y="786130"/>
                </a:lnTo>
                <a:lnTo>
                  <a:pt x="1233627" y="773430"/>
                </a:lnTo>
                <a:lnTo>
                  <a:pt x="1281811" y="781050"/>
                </a:lnTo>
                <a:lnTo>
                  <a:pt x="1332865" y="783590"/>
                </a:lnTo>
                <a:lnTo>
                  <a:pt x="1439837" y="783590"/>
                </a:lnTo>
                <a:lnTo>
                  <a:pt x="1493875" y="783590"/>
                </a:lnTo>
                <a:lnTo>
                  <a:pt x="1599793" y="783590"/>
                </a:lnTo>
                <a:lnTo>
                  <a:pt x="1600504" y="779780"/>
                </a:lnTo>
                <a:lnTo>
                  <a:pt x="1619516" y="781050"/>
                </a:lnTo>
                <a:lnTo>
                  <a:pt x="1629473" y="783590"/>
                </a:lnTo>
                <a:lnTo>
                  <a:pt x="1634604" y="786130"/>
                </a:lnTo>
                <a:lnTo>
                  <a:pt x="1639125" y="788670"/>
                </a:lnTo>
                <a:lnTo>
                  <a:pt x="1690344" y="789940"/>
                </a:lnTo>
                <a:lnTo>
                  <a:pt x="1998472" y="789940"/>
                </a:lnTo>
                <a:lnTo>
                  <a:pt x="2049487" y="791210"/>
                </a:lnTo>
                <a:lnTo>
                  <a:pt x="2150757" y="791210"/>
                </a:lnTo>
                <a:lnTo>
                  <a:pt x="2348788" y="796290"/>
                </a:lnTo>
                <a:lnTo>
                  <a:pt x="2491752" y="803910"/>
                </a:lnTo>
                <a:lnTo>
                  <a:pt x="2538069" y="807720"/>
                </a:lnTo>
                <a:lnTo>
                  <a:pt x="2566466" y="811530"/>
                </a:lnTo>
                <a:lnTo>
                  <a:pt x="2640952" y="816610"/>
                </a:lnTo>
                <a:lnTo>
                  <a:pt x="2665730" y="821690"/>
                </a:lnTo>
                <a:lnTo>
                  <a:pt x="2720238" y="816610"/>
                </a:lnTo>
                <a:lnTo>
                  <a:pt x="2775369" y="814070"/>
                </a:lnTo>
                <a:lnTo>
                  <a:pt x="2885833" y="816610"/>
                </a:lnTo>
                <a:lnTo>
                  <a:pt x="2940342" y="819150"/>
                </a:lnTo>
                <a:lnTo>
                  <a:pt x="2978962" y="819150"/>
                </a:lnTo>
                <a:lnTo>
                  <a:pt x="3020428" y="819150"/>
                </a:lnTo>
                <a:lnTo>
                  <a:pt x="5057787" y="819150"/>
                </a:lnTo>
                <a:close/>
              </a:path>
              <a:path w="5193665" h="952500">
                <a:moveTo>
                  <a:pt x="5193068" y="952500"/>
                </a:moveTo>
                <a:lnTo>
                  <a:pt x="5119738" y="880110"/>
                </a:lnTo>
                <a:lnTo>
                  <a:pt x="5085639" y="845820"/>
                </a:lnTo>
                <a:lnTo>
                  <a:pt x="5059108" y="820420"/>
                </a:lnTo>
                <a:lnTo>
                  <a:pt x="3043542" y="820420"/>
                </a:lnTo>
                <a:lnTo>
                  <a:pt x="3066656" y="821690"/>
                </a:lnTo>
                <a:lnTo>
                  <a:pt x="3114891" y="828040"/>
                </a:lnTo>
                <a:lnTo>
                  <a:pt x="3161322" y="833120"/>
                </a:lnTo>
                <a:lnTo>
                  <a:pt x="3158109" y="834390"/>
                </a:lnTo>
                <a:lnTo>
                  <a:pt x="3208947" y="835660"/>
                </a:lnTo>
                <a:lnTo>
                  <a:pt x="3259493" y="838200"/>
                </a:lnTo>
                <a:lnTo>
                  <a:pt x="3705720" y="849630"/>
                </a:lnTo>
                <a:lnTo>
                  <a:pt x="3754907" y="852170"/>
                </a:lnTo>
                <a:lnTo>
                  <a:pt x="3804145" y="853440"/>
                </a:lnTo>
                <a:lnTo>
                  <a:pt x="3952405" y="861060"/>
                </a:lnTo>
                <a:lnTo>
                  <a:pt x="4002113" y="864870"/>
                </a:lnTo>
                <a:lnTo>
                  <a:pt x="4052011" y="867410"/>
                </a:lnTo>
                <a:lnTo>
                  <a:pt x="4102138" y="872490"/>
                </a:lnTo>
                <a:lnTo>
                  <a:pt x="4152531" y="876300"/>
                </a:lnTo>
                <a:lnTo>
                  <a:pt x="4200258" y="883920"/>
                </a:lnTo>
                <a:lnTo>
                  <a:pt x="4299737" y="891540"/>
                </a:lnTo>
                <a:lnTo>
                  <a:pt x="4403547" y="896620"/>
                </a:lnTo>
                <a:lnTo>
                  <a:pt x="4436694" y="896620"/>
                </a:lnTo>
                <a:lnTo>
                  <a:pt x="4470057" y="897890"/>
                </a:lnTo>
                <a:lnTo>
                  <a:pt x="4503407" y="900430"/>
                </a:lnTo>
                <a:lnTo>
                  <a:pt x="4536567" y="901700"/>
                </a:lnTo>
                <a:lnTo>
                  <a:pt x="4604143" y="906780"/>
                </a:lnTo>
                <a:lnTo>
                  <a:pt x="4637405" y="910590"/>
                </a:lnTo>
                <a:lnTo>
                  <a:pt x="4654562" y="911860"/>
                </a:lnTo>
                <a:lnTo>
                  <a:pt x="4685677" y="915670"/>
                </a:lnTo>
                <a:lnTo>
                  <a:pt x="4709122" y="919480"/>
                </a:lnTo>
                <a:lnTo>
                  <a:pt x="4805896" y="928370"/>
                </a:lnTo>
                <a:lnTo>
                  <a:pt x="4873396" y="932180"/>
                </a:lnTo>
                <a:lnTo>
                  <a:pt x="4975352" y="939800"/>
                </a:lnTo>
                <a:lnTo>
                  <a:pt x="5029619" y="942340"/>
                </a:lnTo>
                <a:lnTo>
                  <a:pt x="5084686" y="946150"/>
                </a:lnTo>
                <a:lnTo>
                  <a:pt x="5139525" y="948690"/>
                </a:lnTo>
                <a:lnTo>
                  <a:pt x="5193068" y="95250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1996" y="598037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072" y="1072"/>
                </a:moveTo>
                <a:lnTo>
                  <a:pt x="0" y="0"/>
                </a:lnTo>
                <a:lnTo>
                  <a:pt x="1072" y="0"/>
                </a:lnTo>
                <a:lnTo>
                  <a:pt x="1072" y="107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27651" y="5723995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145" y="5363"/>
                </a:moveTo>
                <a:lnTo>
                  <a:pt x="1072" y="3218"/>
                </a:lnTo>
                <a:lnTo>
                  <a:pt x="0" y="2145"/>
                </a:lnTo>
                <a:lnTo>
                  <a:pt x="0" y="0"/>
                </a:lnTo>
                <a:lnTo>
                  <a:pt x="2145" y="5363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81288" y="570146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072" y="2145"/>
                </a:moveTo>
                <a:lnTo>
                  <a:pt x="0" y="0"/>
                </a:lnTo>
                <a:lnTo>
                  <a:pt x="1072" y="1072"/>
                </a:lnTo>
                <a:lnTo>
                  <a:pt x="1072" y="214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18703" y="6060833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2146" y="4292"/>
                </a:moveTo>
                <a:lnTo>
                  <a:pt x="1066" y="3225"/>
                </a:lnTo>
                <a:lnTo>
                  <a:pt x="1066" y="4292"/>
                </a:lnTo>
                <a:lnTo>
                  <a:pt x="2146" y="4292"/>
                </a:lnTo>
                <a:close/>
              </a:path>
              <a:path w="6984" h="5714">
                <a:moveTo>
                  <a:pt x="2146" y="1079"/>
                </a:moveTo>
                <a:lnTo>
                  <a:pt x="0" y="1079"/>
                </a:lnTo>
                <a:lnTo>
                  <a:pt x="2146" y="2146"/>
                </a:lnTo>
                <a:lnTo>
                  <a:pt x="2146" y="1079"/>
                </a:lnTo>
                <a:close/>
              </a:path>
              <a:path w="6984" h="5714">
                <a:moveTo>
                  <a:pt x="6438" y="2146"/>
                </a:moveTo>
                <a:lnTo>
                  <a:pt x="4292" y="0"/>
                </a:lnTo>
                <a:lnTo>
                  <a:pt x="2146" y="2146"/>
                </a:lnTo>
                <a:lnTo>
                  <a:pt x="2146" y="4292"/>
                </a:lnTo>
                <a:lnTo>
                  <a:pt x="5359" y="5372"/>
                </a:lnTo>
                <a:lnTo>
                  <a:pt x="6438" y="4292"/>
                </a:lnTo>
                <a:lnTo>
                  <a:pt x="6438" y="2146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07134" y="6189560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079" y="23609"/>
                </a:moveTo>
                <a:lnTo>
                  <a:pt x="0" y="23609"/>
                </a:lnTo>
                <a:lnTo>
                  <a:pt x="1079" y="24676"/>
                </a:lnTo>
                <a:lnTo>
                  <a:pt x="1079" y="23609"/>
                </a:lnTo>
                <a:close/>
              </a:path>
              <a:path w="22859" h="24764">
                <a:moveTo>
                  <a:pt x="22529" y="3225"/>
                </a:moveTo>
                <a:lnTo>
                  <a:pt x="18237" y="0"/>
                </a:lnTo>
                <a:lnTo>
                  <a:pt x="19316" y="2146"/>
                </a:lnTo>
                <a:lnTo>
                  <a:pt x="21463" y="3225"/>
                </a:lnTo>
                <a:lnTo>
                  <a:pt x="22529" y="322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26578" y="572185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072" y="2145"/>
                </a:moveTo>
                <a:lnTo>
                  <a:pt x="0" y="1072"/>
                </a:lnTo>
                <a:lnTo>
                  <a:pt x="0" y="0"/>
                </a:lnTo>
                <a:lnTo>
                  <a:pt x="1072" y="214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25270" y="5673577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145" y="3218"/>
                </a:moveTo>
                <a:lnTo>
                  <a:pt x="0" y="0"/>
                </a:lnTo>
                <a:lnTo>
                  <a:pt x="2145" y="2145"/>
                </a:lnTo>
                <a:lnTo>
                  <a:pt x="2145" y="3218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84870" y="5590977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536" y="1609"/>
                </a:moveTo>
                <a:lnTo>
                  <a:pt x="0" y="1072"/>
                </a:lnTo>
                <a:lnTo>
                  <a:pt x="0" y="0"/>
                </a:lnTo>
                <a:lnTo>
                  <a:pt x="536" y="1609"/>
                </a:lnTo>
                <a:close/>
              </a:path>
              <a:path w="1270" h="3810">
                <a:moveTo>
                  <a:pt x="1072" y="3218"/>
                </a:moveTo>
                <a:lnTo>
                  <a:pt x="536" y="1609"/>
                </a:lnTo>
                <a:lnTo>
                  <a:pt x="1072" y="2145"/>
                </a:lnTo>
                <a:lnTo>
                  <a:pt x="1072" y="3218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70566" y="6354665"/>
            <a:ext cx="828675" cy="726440"/>
          </a:xfrm>
          <a:custGeom>
            <a:avLst/>
            <a:gdLst/>
            <a:ahLst/>
            <a:cxnLst/>
            <a:rect l="l" t="t" r="r" b="b"/>
            <a:pathLst>
              <a:path w="828675" h="726439">
                <a:moveTo>
                  <a:pt x="698" y="638213"/>
                </a:moveTo>
                <a:lnTo>
                  <a:pt x="0" y="636943"/>
                </a:lnTo>
                <a:lnTo>
                  <a:pt x="0" y="638213"/>
                </a:lnTo>
                <a:lnTo>
                  <a:pt x="698" y="638213"/>
                </a:lnTo>
                <a:close/>
              </a:path>
              <a:path w="828675" h="726439">
                <a:moveTo>
                  <a:pt x="38620" y="578523"/>
                </a:moveTo>
                <a:lnTo>
                  <a:pt x="36474" y="579793"/>
                </a:lnTo>
                <a:lnTo>
                  <a:pt x="38595" y="580567"/>
                </a:lnTo>
                <a:lnTo>
                  <a:pt x="38620" y="578523"/>
                </a:lnTo>
                <a:close/>
              </a:path>
              <a:path w="828675" h="726439">
                <a:moveTo>
                  <a:pt x="337908" y="244513"/>
                </a:moveTo>
                <a:lnTo>
                  <a:pt x="334695" y="238163"/>
                </a:lnTo>
                <a:lnTo>
                  <a:pt x="332549" y="238163"/>
                </a:lnTo>
                <a:lnTo>
                  <a:pt x="337908" y="244513"/>
                </a:lnTo>
                <a:close/>
              </a:path>
              <a:path w="828675" h="726439">
                <a:moveTo>
                  <a:pt x="552272" y="72326"/>
                </a:moveTo>
                <a:lnTo>
                  <a:pt x="550303" y="64173"/>
                </a:lnTo>
                <a:lnTo>
                  <a:pt x="551383" y="71793"/>
                </a:lnTo>
                <a:lnTo>
                  <a:pt x="552272" y="72326"/>
                </a:lnTo>
                <a:close/>
              </a:path>
              <a:path w="828675" h="726439">
                <a:moveTo>
                  <a:pt x="580339" y="62217"/>
                </a:moveTo>
                <a:lnTo>
                  <a:pt x="579272" y="61137"/>
                </a:lnTo>
                <a:lnTo>
                  <a:pt x="577126" y="60071"/>
                </a:lnTo>
                <a:lnTo>
                  <a:pt x="573913" y="62217"/>
                </a:lnTo>
                <a:lnTo>
                  <a:pt x="571766" y="64363"/>
                </a:lnTo>
                <a:lnTo>
                  <a:pt x="574979" y="69723"/>
                </a:lnTo>
                <a:lnTo>
                  <a:pt x="580339" y="63284"/>
                </a:lnTo>
                <a:lnTo>
                  <a:pt x="580339" y="62217"/>
                </a:lnTo>
                <a:close/>
              </a:path>
              <a:path w="828675" h="726439">
                <a:moveTo>
                  <a:pt x="582485" y="64173"/>
                </a:moveTo>
                <a:lnTo>
                  <a:pt x="581418" y="64173"/>
                </a:lnTo>
                <a:lnTo>
                  <a:pt x="582485" y="64719"/>
                </a:lnTo>
                <a:lnTo>
                  <a:pt x="582485" y="64173"/>
                </a:lnTo>
                <a:close/>
              </a:path>
              <a:path w="828675" h="726439">
                <a:moveTo>
                  <a:pt x="688695" y="0"/>
                </a:moveTo>
                <a:lnTo>
                  <a:pt x="684403" y="1066"/>
                </a:lnTo>
                <a:lnTo>
                  <a:pt x="686549" y="3213"/>
                </a:lnTo>
                <a:lnTo>
                  <a:pt x="688695" y="1066"/>
                </a:lnTo>
                <a:lnTo>
                  <a:pt x="688695" y="0"/>
                </a:lnTo>
                <a:close/>
              </a:path>
              <a:path w="828675" h="726439">
                <a:moveTo>
                  <a:pt x="778802" y="8572"/>
                </a:moveTo>
                <a:lnTo>
                  <a:pt x="777722" y="5359"/>
                </a:lnTo>
                <a:lnTo>
                  <a:pt x="777722" y="7505"/>
                </a:lnTo>
                <a:lnTo>
                  <a:pt x="778802" y="8572"/>
                </a:lnTo>
                <a:close/>
              </a:path>
              <a:path w="828675" h="726439">
                <a:moveTo>
                  <a:pt x="799185" y="81521"/>
                </a:moveTo>
                <a:lnTo>
                  <a:pt x="797039" y="79375"/>
                </a:lnTo>
                <a:lnTo>
                  <a:pt x="799185" y="82600"/>
                </a:lnTo>
                <a:lnTo>
                  <a:pt x="799185" y="81521"/>
                </a:lnTo>
                <a:close/>
              </a:path>
              <a:path w="828675" h="726439">
                <a:moveTo>
                  <a:pt x="820635" y="54698"/>
                </a:moveTo>
                <a:lnTo>
                  <a:pt x="818489" y="53632"/>
                </a:lnTo>
                <a:lnTo>
                  <a:pt x="815276" y="51485"/>
                </a:lnTo>
                <a:lnTo>
                  <a:pt x="813130" y="53632"/>
                </a:lnTo>
                <a:lnTo>
                  <a:pt x="814197" y="53632"/>
                </a:lnTo>
                <a:lnTo>
                  <a:pt x="817422" y="54698"/>
                </a:lnTo>
                <a:lnTo>
                  <a:pt x="818489" y="55778"/>
                </a:lnTo>
                <a:lnTo>
                  <a:pt x="820635" y="54698"/>
                </a:lnTo>
                <a:close/>
              </a:path>
              <a:path w="828675" h="726439">
                <a:moveTo>
                  <a:pt x="828141" y="40043"/>
                </a:moveTo>
                <a:lnTo>
                  <a:pt x="825995" y="32423"/>
                </a:lnTo>
                <a:lnTo>
                  <a:pt x="820953" y="31153"/>
                </a:lnTo>
                <a:lnTo>
                  <a:pt x="808964" y="26073"/>
                </a:lnTo>
                <a:lnTo>
                  <a:pt x="805421" y="24803"/>
                </a:lnTo>
                <a:lnTo>
                  <a:pt x="794778" y="20993"/>
                </a:lnTo>
                <a:lnTo>
                  <a:pt x="783094" y="14643"/>
                </a:lnTo>
                <a:lnTo>
                  <a:pt x="791667" y="13373"/>
                </a:lnTo>
                <a:lnTo>
                  <a:pt x="784161" y="12103"/>
                </a:lnTo>
                <a:lnTo>
                  <a:pt x="780948" y="9563"/>
                </a:lnTo>
                <a:lnTo>
                  <a:pt x="782015" y="12103"/>
                </a:lnTo>
                <a:lnTo>
                  <a:pt x="776655" y="12103"/>
                </a:lnTo>
                <a:lnTo>
                  <a:pt x="775792" y="10833"/>
                </a:lnTo>
                <a:lnTo>
                  <a:pt x="772363" y="5753"/>
                </a:lnTo>
                <a:lnTo>
                  <a:pt x="769150" y="4483"/>
                </a:lnTo>
                <a:lnTo>
                  <a:pt x="771296" y="7023"/>
                </a:lnTo>
                <a:lnTo>
                  <a:pt x="771296" y="8293"/>
                </a:lnTo>
                <a:lnTo>
                  <a:pt x="772363" y="9563"/>
                </a:lnTo>
                <a:lnTo>
                  <a:pt x="771296" y="10833"/>
                </a:lnTo>
                <a:lnTo>
                  <a:pt x="771296" y="9563"/>
                </a:lnTo>
                <a:lnTo>
                  <a:pt x="770216" y="12103"/>
                </a:lnTo>
                <a:lnTo>
                  <a:pt x="767003" y="13373"/>
                </a:lnTo>
                <a:lnTo>
                  <a:pt x="764857" y="13373"/>
                </a:lnTo>
                <a:lnTo>
                  <a:pt x="764044" y="12103"/>
                </a:lnTo>
                <a:lnTo>
                  <a:pt x="761631" y="8293"/>
                </a:lnTo>
                <a:lnTo>
                  <a:pt x="758850" y="12103"/>
                </a:lnTo>
                <a:lnTo>
                  <a:pt x="748233" y="10833"/>
                </a:lnTo>
                <a:lnTo>
                  <a:pt x="735990" y="8293"/>
                </a:lnTo>
                <a:lnTo>
                  <a:pt x="728383" y="7023"/>
                </a:lnTo>
                <a:lnTo>
                  <a:pt x="719797" y="3213"/>
                </a:lnTo>
                <a:lnTo>
                  <a:pt x="720877" y="14643"/>
                </a:lnTo>
                <a:lnTo>
                  <a:pt x="714438" y="14643"/>
                </a:lnTo>
                <a:lnTo>
                  <a:pt x="705853" y="17183"/>
                </a:lnTo>
                <a:lnTo>
                  <a:pt x="705853" y="15913"/>
                </a:lnTo>
                <a:lnTo>
                  <a:pt x="705853" y="14643"/>
                </a:lnTo>
                <a:lnTo>
                  <a:pt x="705853" y="9563"/>
                </a:lnTo>
                <a:lnTo>
                  <a:pt x="703707" y="8839"/>
                </a:lnTo>
                <a:lnTo>
                  <a:pt x="703707" y="12103"/>
                </a:lnTo>
                <a:lnTo>
                  <a:pt x="701560" y="14643"/>
                </a:lnTo>
                <a:lnTo>
                  <a:pt x="690841" y="10833"/>
                </a:lnTo>
                <a:lnTo>
                  <a:pt x="694055" y="8293"/>
                </a:lnTo>
                <a:lnTo>
                  <a:pt x="703707" y="12103"/>
                </a:lnTo>
                <a:lnTo>
                  <a:pt x="703707" y="8839"/>
                </a:lnTo>
                <a:lnTo>
                  <a:pt x="698347" y="7023"/>
                </a:lnTo>
                <a:lnTo>
                  <a:pt x="691908" y="7023"/>
                </a:lnTo>
                <a:lnTo>
                  <a:pt x="687616" y="4483"/>
                </a:lnTo>
                <a:lnTo>
                  <a:pt x="682269" y="5753"/>
                </a:lnTo>
                <a:lnTo>
                  <a:pt x="676224" y="5753"/>
                </a:lnTo>
                <a:lnTo>
                  <a:pt x="672376" y="8293"/>
                </a:lnTo>
                <a:lnTo>
                  <a:pt x="673671" y="14643"/>
                </a:lnTo>
                <a:lnTo>
                  <a:pt x="664019" y="13373"/>
                </a:lnTo>
                <a:lnTo>
                  <a:pt x="660793" y="9563"/>
                </a:lnTo>
                <a:lnTo>
                  <a:pt x="657580" y="10833"/>
                </a:lnTo>
                <a:lnTo>
                  <a:pt x="659726" y="12103"/>
                </a:lnTo>
                <a:lnTo>
                  <a:pt x="662940" y="13373"/>
                </a:lnTo>
                <a:lnTo>
                  <a:pt x="664019" y="15913"/>
                </a:lnTo>
                <a:lnTo>
                  <a:pt x="658660" y="12103"/>
                </a:lnTo>
                <a:lnTo>
                  <a:pt x="664019" y="17183"/>
                </a:lnTo>
                <a:lnTo>
                  <a:pt x="665086" y="17183"/>
                </a:lnTo>
                <a:lnTo>
                  <a:pt x="659396" y="19723"/>
                </a:lnTo>
                <a:lnTo>
                  <a:pt x="639140" y="19723"/>
                </a:lnTo>
                <a:lnTo>
                  <a:pt x="638276" y="24803"/>
                </a:lnTo>
                <a:lnTo>
                  <a:pt x="637197" y="23533"/>
                </a:lnTo>
                <a:lnTo>
                  <a:pt x="641477" y="29883"/>
                </a:lnTo>
                <a:lnTo>
                  <a:pt x="645642" y="34963"/>
                </a:lnTo>
                <a:lnTo>
                  <a:pt x="648817" y="41313"/>
                </a:lnTo>
                <a:lnTo>
                  <a:pt x="650074" y="46393"/>
                </a:lnTo>
                <a:lnTo>
                  <a:pt x="645782" y="43853"/>
                </a:lnTo>
                <a:lnTo>
                  <a:pt x="645782" y="50203"/>
                </a:lnTo>
                <a:lnTo>
                  <a:pt x="641489" y="48933"/>
                </a:lnTo>
                <a:lnTo>
                  <a:pt x="641489" y="45123"/>
                </a:lnTo>
                <a:lnTo>
                  <a:pt x="640422" y="43853"/>
                </a:lnTo>
                <a:lnTo>
                  <a:pt x="638276" y="51473"/>
                </a:lnTo>
                <a:lnTo>
                  <a:pt x="628611" y="51473"/>
                </a:lnTo>
                <a:lnTo>
                  <a:pt x="622185" y="54013"/>
                </a:lnTo>
                <a:lnTo>
                  <a:pt x="644702" y="73063"/>
                </a:lnTo>
                <a:lnTo>
                  <a:pt x="629691" y="70523"/>
                </a:lnTo>
                <a:lnTo>
                  <a:pt x="624497" y="70523"/>
                </a:lnTo>
                <a:lnTo>
                  <a:pt x="624332" y="74333"/>
                </a:lnTo>
                <a:lnTo>
                  <a:pt x="615746" y="69253"/>
                </a:lnTo>
                <a:lnTo>
                  <a:pt x="606717" y="66713"/>
                </a:lnTo>
                <a:lnTo>
                  <a:pt x="606221" y="70523"/>
                </a:lnTo>
                <a:lnTo>
                  <a:pt x="608355" y="76873"/>
                </a:lnTo>
                <a:lnTo>
                  <a:pt x="607161" y="78143"/>
                </a:lnTo>
                <a:lnTo>
                  <a:pt x="596442" y="73063"/>
                </a:lnTo>
                <a:lnTo>
                  <a:pt x="600722" y="70523"/>
                </a:lnTo>
                <a:lnTo>
                  <a:pt x="593217" y="69253"/>
                </a:lnTo>
                <a:lnTo>
                  <a:pt x="588924" y="67983"/>
                </a:lnTo>
                <a:lnTo>
                  <a:pt x="582485" y="64719"/>
                </a:lnTo>
                <a:lnTo>
                  <a:pt x="582485" y="66713"/>
                </a:lnTo>
                <a:lnTo>
                  <a:pt x="584631" y="71793"/>
                </a:lnTo>
                <a:lnTo>
                  <a:pt x="584631" y="76873"/>
                </a:lnTo>
                <a:lnTo>
                  <a:pt x="581418" y="78143"/>
                </a:lnTo>
                <a:lnTo>
                  <a:pt x="576059" y="80683"/>
                </a:lnTo>
                <a:lnTo>
                  <a:pt x="577126" y="89573"/>
                </a:lnTo>
                <a:lnTo>
                  <a:pt x="563181" y="85763"/>
                </a:lnTo>
                <a:lnTo>
                  <a:pt x="567474" y="95923"/>
                </a:lnTo>
                <a:lnTo>
                  <a:pt x="557822" y="94653"/>
                </a:lnTo>
                <a:lnTo>
                  <a:pt x="552450" y="88303"/>
                </a:lnTo>
                <a:lnTo>
                  <a:pt x="557009" y="84493"/>
                </a:lnTo>
                <a:lnTo>
                  <a:pt x="565365" y="76873"/>
                </a:lnTo>
                <a:lnTo>
                  <a:pt x="568147" y="74333"/>
                </a:lnTo>
                <a:lnTo>
                  <a:pt x="573913" y="69253"/>
                </a:lnTo>
                <a:lnTo>
                  <a:pt x="571766" y="65443"/>
                </a:lnTo>
                <a:lnTo>
                  <a:pt x="567474" y="69253"/>
                </a:lnTo>
                <a:lnTo>
                  <a:pt x="565327" y="75603"/>
                </a:lnTo>
                <a:lnTo>
                  <a:pt x="562114" y="76873"/>
                </a:lnTo>
                <a:lnTo>
                  <a:pt x="559968" y="76873"/>
                </a:lnTo>
                <a:lnTo>
                  <a:pt x="552272" y="72326"/>
                </a:lnTo>
                <a:lnTo>
                  <a:pt x="552450" y="73063"/>
                </a:lnTo>
                <a:lnTo>
                  <a:pt x="544245" y="79413"/>
                </a:lnTo>
                <a:lnTo>
                  <a:pt x="538238" y="83223"/>
                </a:lnTo>
                <a:lnTo>
                  <a:pt x="531037" y="85763"/>
                </a:lnTo>
                <a:lnTo>
                  <a:pt x="519201" y="88303"/>
                </a:lnTo>
                <a:lnTo>
                  <a:pt x="523494" y="90843"/>
                </a:lnTo>
                <a:lnTo>
                  <a:pt x="522414" y="94653"/>
                </a:lnTo>
                <a:lnTo>
                  <a:pt x="520268" y="99733"/>
                </a:lnTo>
                <a:lnTo>
                  <a:pt x="515975" y="93383"/>
                </a:lnTo>
                <a:lnTo>
                  <a:pt x="508355" y="97193"/>
                </a:lnTo>
                <a:lnTo>
                  <a:pt x="500024" y="99733"/>
                </a:lnTo>
                <a:lnTo>
                  <a:pt x="491096" y="99733"/>
                </a:lnTo>
                <a:lnTo>
                  <a:pt x="481660" y="98463"/>
                </a:lnTo>
                <a:lnTo>
                  <a:pt x="487019" y="106083"/>
                </a:lnTo>
                <a:lnTo>
                  <a:pt x="484047" y="106083"/>
                </a:lnTo>
                <a:lnTo>
                  <a:pt x="480174" y="104813"/>
                </a:lnTo>
                <a:lnTo>
                  <a:pt x="478116" y="104813"/>
                </a:lnTo>
                <a:lnTo>
                  <a:pt x="480580" y="109893"/>
                </a:lnTo>
                <a:lnTo>
                  <a:pt x="479513" y="116243"/>
                </a:lnTo>
                <a:lnTo>
                  <a:pt x="476288" y="117513"/>
                </a:lnTo>
                <a:lnTo>
                  <a:pt x="478434" y="123863"/>
                </a:lnTo>
                <a:lnTo>
                  <a:pt x="471995" y="121323"/>
                </a:lnTo>
                <a:lnTo>
                  <a:pt x="470928" y="121323"/>
                </a:lnTo>
                <a:lnTo>
                  <a:pt x="471995" y="122593"/>
                </a:lnTo>
                <a:lnTo>
                  <a:pt x="469061" y="123863"/>
                </a:lnTo>
                <a:lnTo>
                  <a:pt x="470255" y="126403"/>
                </a:lnTo>
                <a:lnTo>
                  <a:pt x="471246" y="128943"/>
                </a:lnTo>
                <a:lnTo>
                  <a:pt x="467702" y="130213"/>
                </a:lnTo>
                <a:lnTo>
                  <a:pt x="465759" y="130213"/>
                </a:lnTo>
                <a:lnTo>
                  <a:pt x="469519" y="140373"/>
                </a:lnTo>
                <a:lnTo>
                  <a:pt x="468782" y="142913"/>
                </a:lnTo>
                <a:lnTo>
                  <a:pt x="456984" y="134023"/>
                </a:lnTo>
                <a:lnTo>
                  <a:pt x="451840" y="135293"/>
                </a:lnTo>
                <a:lnTo>
                  <a:pt x="450405" y="139103"/>
                </a:lnTo>
                <a:lnTo>
                  <a:pt x="449592" y="145453"/>
                </a:lnTo>
                <a:lnTo>
                  <a:pt x="446252" y="151803"/>
                </a:lnTo>
                <a:lnTo>
                  <a:pt x="440334" y="149263"/>
                </a:lnTo>
                <a:lnTo>
                  <a:pt x="434314" y="145453"/>
                </a:lnTo>
                <a:lnTo>
                  <a:pt x="428904" y="140373"/>
                </a:lnTo>
                <a:lnTo>
                  <a:pt x="424802" y="132753"/>
                </a:lnTo>
                <a:lnTo>
                  <a:pt x="427266" y="139103"/>
                </a:lnTo>
                <a:lnTo>
                  <a:pt x="428421" y="141643"/>
                </a:lnTo>
                <a:lnTo>
                  <a:pt x="428498" y="142913"/>
                </a:lnTo>
                <a:lnTo>
                  <a:pt x="428434" y="145453"/>
                </a:lnTo>
                <a:lnTo>
                  <a:pt x="428015" y="149263"/>
                </a:lnTo>
                <a:lnTo>
                  <a:pt x="423722" y="146723"/>
                </a:lnTo>
                <a:lnTo>
                  <a:pt x="423722" y="144183"/>
                </a:lnTo>
                <a:lnTo>
                  <a:pt x="421576" y="140373"/>
                </a:lnTo>
                <a:lnTo>
                  <a:pt x="413004" y="139103"/>
                </a:lnTo>
                <a:lnTo>
                  <a:pt x="421576" y="146723"/>
                </a:lnTo>
                <a:lnTo>
                  <a:pt x="418363" y="147993"/>
                </a:lnTo>
                <a:lnTo>
                  <a:pt x="427748" y="163233"/>
                </a:lnTo>
                <a:lnTo>
                  <a:pt x="431330" y="169583"/>
                </a:lnTo>
                <a:lnTo>
                  <a:pt x="432308" y="172123"/>
                </a:lnTo>
                <a:lnTo>
                  <a:pt x="435521" y="173393"/>
                </a:lnTo>
                <a:lnTo>
                  <a:pt x="435521" y="181013"/>
                </a:lnTo>
                <a:lnTo>
                  <a:pt x="433374" y="184823"/>
                </a:lnTo>
                <a:lnTo>
                  <a:pt x="426948" y="183553"/>
                </a:lnTo>
                <a:lnTo>
                  <a:pt x="423722" y="179743"/>
                </a:lnTo>
                <a:lnTo>
                  <a:pt x="421576" y="184823"/>
                </a:lnTo>
                <a:lnTo>
                  <a:pt x="417296" y="181013"/>
                </a:lnTo>
                <a:lnTo>
                  <a:pt x="413004" y="187363"/>
                </a:lnTo>
                <a:lnTo>
                  <a:pt x="415150" y="188633"/>
                </a:lnTo>
                <a:lnTo>
                  <a:pt x="414070" y="189903"/>
                </a:lnTo>
                <a:lnTo>
                  <a:pt x="410857" y="196253"/>
                </a:lnTo>
                <a:lnTo>
                  <a:pt x="406565" y="194983"/>
                </a:lnTo>
                <a:lnTo>
                  <a:pt x="404418" y="191173"/>
                </a:lnTo>
                <a:lnTo>
                  <a:pt x="396290" y="192443"/>
                </a:lnTo>
                <a:lnTo>
                  <a:pt x="392480" y="198793"/>
                </a:lnTo>
                <a:lnTo>
                  <a:pt x="390080" y="206413"/>
                </a:lnTo>
                <a:lnTo>
                  <a:pt x="386181" y="212763"/>
                </a:lnTo>
                <a:lnTo>
                  <a:pt x="381889" y="206413"/>
                </a:lnTo>
                <a:lnTo>
                  <a:pt x="379641" y="206413"/>
                </a:lnTo>
                <a:lnTo>
                  <a:pt x="381622" y="210223"/>
                </a:lnTo>
                <a:lnTo>
                  <a:pt x="383997" y="214033"/>
                </a:lnTo>
                <a:lnTo>
                  <a:pt x="382968" y="216573"/>
                </a:lnTo>
                <a:lnTo>
                  <a:pt x="381673" y="215303"/>
                </a:lnTo>
                <a:lnTo>
                  <a:pt x="376529" y="210223"/>
                </a:lnTo>
                <a:lnTo>
                  <a:pt x="377863" y="215303"/>
                </a:lnTo>
                <a:lnTo>
                  <a:pt x="375183" y="214033"/>
                </a:lnTo>
                <a:lnTo>
                  <a:pt x="370497" y="211493"/>
                </a:lnTo>
                <a:lnTo>
                  <a:pt x="365798" y="210223"/>
                </a:lnTo>
                <a:lnTo>
                  <a:pt x="374383" y="217843"/>
                </a:lnTo>
                <a:lnTo>
                  <a:pt x="369011" y="219113"/>
                </a:lnTo>
                <a:lnTo>
                  <a:pt x="362585" y="220383"/>
                </a:lnTo>
                <a:lnTo>
                  <a:pt x="360972" y="217843"/>
                </a:lnTo>
                <a:lnTo>
                  <a:pt x="360172" y="216573"/>
                </a:lnTo>
                <a:lnTo>
                  <a:pt x="359359" y="215303"/>
                </a:lnTo>
                <a:lnTo>
                  <a:pt x="352920" y="205143"/>
                </a:lnTo>
                <a:lnTo>
                  <a:pt x="356146" y="215303"/>
                </a:lnTo>
                <a:lnTo>
                  <a:pt x="348640" y="207683"/>
                </a:lnTo>
                <a:lnTo>
                  <a:pt x="350850" y="212763"/>
                </a:lnTo>
                <a:lnTo>
                  <a:pt x="346824" y="212763"/>
                </a:lnTo>
                <a:lnTo>
                  <a:pt x="345414" y="216573"/>
                </a:lnTo>
                <a:lnTo>
                  <a:pt x="342201" y="212763"/>
                </a:lnTo>
                <a:lnTo>
                  <a:pt x="342201" y="210223"/>
                </a:lnTo>
                <a:lnTo>
                  <a:pt x="338975" y="210223"/>
                </a:lnTo>
                <a:lnTo>
                  <a:pt x="343268" y="226733"/>
                </a:lnTo>
                <a:lnTo>
                  <a:pt x="342201" y="217843"/>
                </a:lnTo>
                <a:lnTo>
                  <a:pt x="351853" y="230543"/>
                </a:lnTo>
                <a:lnTo>
                  <a:pt x="352653" y="235623"/>
                </a:lnTo>
                <a:lnTo>
                  <a:pt x="350240" y="236893"/>
                </a:lnTo>
                <a:lnTo>
                  <a:pt x="347027" y="236893"/>
                </a:lnTo>
                <a:lnTo>
                  <a:pt x="345414" y="238163"/>
                </a:lnTo>
                <a:lnTo>
                  <a:pt x="344347" y="233083"/>
                </a:lnTo>
                <a:lnTo>
                  <a:pt x="342201" y="239433"/>
                </a:lnTo>
                <a:lnTo>
                  <a:pt x="337908" y="235623"/>
                </a:lnTo>
                <a:lnTo>
                  <a:pt x="332549" y="235623"/>
                </a:lnTo>
                <a:lnTo>
                  <a:pt x="338975" y="238163"/>
                </a:lnTo>
                <a:lnTo>
                  <a:pt x="338975" y="241973"/>
                </a:lnTo>
                <a:lnTo>
                  <a:pt x="337908" y="244513"/>
                </a:lnTo>
                <a:lnTo>
                  <a:pt x="338975" y="245783"/>
                </a:lnTo>
                <a:lnTo>
                  <a:pt x="340055" y="253403"/>
                </a:lnTo>
                <a:lnTo>
                  <a:pt x="333616" y="252133"/>
                </a:lnTo>
                <a:lnTo>
                  <a:pt x="331470" y="250863"/>
                </a:lnTo>
                <a:lnTo>
                  <a:pt x="333616" y="253403"/>
                </a:lnTo>
                <a:lnTo>
                  <a:pt x="330403" y="252133"/>
                </a:lnTo>
                <a:lnTo>
                  <a:pt x="323964" y="243243"/>
                </a:lnTo>
                <a:lnTo>
                  <a:pt x="329323" y="253403"/>
                </a:lnTo>
                <a:lnTo>
                  <a:pt x="326110" y="252133"/>
                </a:lnTo>
                <a:lnTo>
                  <a:pt x="329323" y="261023"/>
                </a:lnTo>
                <a:lnTo>
                  <a:pt x="323964" y="254673"/>
                </a:lnTo>
                <a:lnTo>
                  <a:pt x="322884" y="252133"/>
                </a:lnTo>
                <a:lnTo>
                  <a:pt x="308940" y="262293"/>
                </a:lnTo>
                <a:lnTo>
                  <a:pt x="302514" y="255943"/>
                </a:lnTo>
                <a:lnTo>
                  <a:pt x="304330" y="261023"/>
                </a:lnTo>
                <a:lnTo>
                  <a:pt x="301840" y="262293"/>
                </a:lnTo>
                <a:lnTo>
                  <a:pt x="299948" y="264833"/>
                </a:lnTo>
                <a:lnTo>
                  <a:pt x="303580" y="269913"/>
                </a:lnTo>
                <a:lnTo>
                  <a:pt x="298958" y="269913"/>
                </a:lnTo>
                <a:lnTo>
                  <a:pt x="296341" y="272453"/>
                </a:lnTo>
                <a:lnTo>
                  <a:pt x="293319" y="273723"/>
                </a:lnTo>
                <a:lnTo>
                  <a:pt x="287489" y="268643"/>
                </a:lnTo>
                <a:lnTo>
                  <a:pt x="283298" y="274993"/>
                </a:lnTo>
                <a:lnTo>
                  <a:pt x="281317" y="282613"/>
                </a:lnTo>
                <a:lnTo>
                  <a:pt x="278142" y="290233"/>
                </a:lnTo>
                <a:lnTo>
                  <a:pt x="270319" y="294043"/>
                </a:lnTo>
                <a:lnTo>
                  <a:pt x="261162" y="291503"/>
                </a:lnTo>
                <a:lnTo>
                  <a:pt x="254101" y="295313"/>
                </a:lnTo>
                <a:lnTo>
                  <a:pt x="248450" y="299123"/>
                </a:lnTo>
                <a:lnTo>
                  <a:pt x="243509" y="304203"/>
                </a:lnTo>
                <a:lnTo>
                  <a:pt x="238366" y="315633"/>
                </a:lnTo>
                <a:lnTo>
                  <a:pt x="233718" y="325793"/>
                </a:lnTo>
                <a:lnTo>
                  <a:pt x="228879" y="337223"/>
                </a:lnTo>
                <a:lnTo>
                  <a:pt x="223126" y="347383"/>
                </a:lnTo>
                <a:lnTo>
                  <a:pt x="211353" y="348653"/>
                </a:lnTo>
                <a:lnTo>
                  <a:pt x="206235" y="356273"/>
                </a:lnTo>
                <a:lnTo>
                  <a:pt x="202311" y="366433"/>
                </a:lnTo>
                <a:lnTo>
                  <a:pt x="194157" y="370243"/>
                </a:lnTo>
                <a:lnTo>
                  <a:pt x="198450" y="377863"/>
                </a:lnTo>
                <a:lnTo>
                  <a:pt x="190195" y="379133"/>
                </a:lnTo>
                <a:lnTo>
                  <a:pt x="185445" y="384213"/>
                </a:lnTo>
                <a:lnTo>
                  <a:pt x="180505" y="389293"/>
                </a:lnTo>
                <a:lnTo>
                  <a:pt x="171640" y="391833"/>
                </a:lnTo>
                <a:lnTo>
                  <a:pt x="172707" y="395643"/>
                </a:lnTo>
                <a:lnTo>
                  <a:pt x="172707" y="398183"/>
                </a:lnTo>
                <a:lnTo>
                  <a:pt x="174853" y="398183"/>
                </a:lnTo>
                <a:lnTo>
                  <a:pt x="179146" y="403263"/>
                </a:lnTo>
                <a:lnTo>
                  <a:pt x="174853" y="403263"/>
                </a:lnTo>
                <a:lnTo>
                  <a:pt x="173774" y="409613"/>
                </a:lnTo>
                <a:lnTo>
                  <a:pt x="166268" y="403263"/>
                </a:lnTo>
                <a:lnTo>
                  <a:pt x="166268" y="401993"/>
                </a:lnTo>
                <a:lnTo>
                  <a:pt x="162610" y="399453"/>
                </a:lnTo>
                <a:lnTo>
                  <a:pt x="161175" y="403263"/>
                </a:lnTo>
                <a:lnTo>
                  <a:pt x="159334" y="407073"/>
                </a:lnTo>
                <a:lnTo>
                  <a:pt x="154470" y="408343"/>
                </a:lnTo>
                <a:lnTo>
                  <a:pt x="164122" y="414693"/>
                </a:lnTo>
                <a:lnTo>
                  <a:pt x="158762" y="417233"/>
                </a:lnTo>
                <a:lnTo>
                  <a:pt x="157683" y="415963"/>
                </a:lnTo>
                <a:lnTo>
                  <a:pt x="153593" y="433743"/>
                </a:lnTo>
                <a:lnTo>
                  <a:pt x="142671" y="441363"/>
                </a:lnTo>
                <a:lnTo>
                  <a:pt x="131737" y="450253"/>
                </a:lnTo>
                <a:lnTo>
                  <a:pt x="127647" y="466763"/>
                </a:lnTo>
                <a:lnTo>
                  <a:pt x="124650" y="462953"/>
                </a:lnTo>
                <a:lnTo>
                  <a:pt x="124574" y="465493"/>
                </a:lnTo>
                <a:lnTo>
                  <a:pt x="123875" y="468033"/>
                </a:lnTo>
                <a:lnTo>
                  <a:pt x="119075" y="465493"/>
                </a:lnTo>
                <a:lnTo>
                  <a:pt x="111607" y="464223"/>
                </a:lnTo>
                <a:lnTo>
                  <a:pt x="110896" y="469303"/>
                </a:lnTo>
                <a:lnTo>
                  <a:pt x="113182" y="476923"/>
                </a:lnTo>
                <a:lnTo>
                  <a:pt x="114782" y="483273"/>
                </a:lnTo>
                <a:lnTo>
                  <a:pt x="116928" y="485813"/>
                </a:lnTo>
                <a:lnTo>
                  <a:pt x="110490" y="490893"/>
                </a:lnTo>
                <a:lnTo>
                  <a:pt x="107302" y="485813"/>
                </a:lnTo>
                <a:lnTo>
                  <a:pt x="109143" y="490893"/>
                </a:lnTo>
                <a:lnTo>
                  <a:pt x="111391" y="494703"/>
                </a:lnTo>
                <a:lnTo>
                  <a:pt x="109410" y="492163"/>
                </a:lnTo>
                <a:lnTo>
                  <a:pt x="94119" y="501053"/>
                </a:lnTo>
                <a:lnTo>
                  <a:pt x="81927" y="515023"/>
                </a:lnTo>
                <a:lnTo>
                  <a:pt x="70345" y="530263"/>
                </a:lnTo>
                <a:lnTo>
                  <a:pt x="56857" y="544233"/>
                </a:lnTo>
                <a:lnTo>
                  <a:pt x="61137" y="546773"/>
                </a:lnTo>
                <a:lnTo>
                  <a:pt x="56857" y="550583"/>
                </a:lnTo>
                <a:lnTo>
                  <a:pt x="55778" y="560743"/>
                </a:lnTo>
                <a:lnTo>
                  <a:pt x="47193" y="559473"/>
                </a:lnTo>
                <a:lnTo>
                  <a:pt x="43891" y="560743"/>
                </a:lnTo>
                <a:lnTo>
                  <a:pt x="44919" y="567093"/>
                </a:lnTo>
                <a:lnTo>
                  <a:pt x="47345" y="572173"/>
                </a:lnTo>
                <a:lnTo>
                  <a:pt x="50419" y="584873"/>
                </a:lnTo>
                <a:lnTo>
                  <a:pt x="38595" y="580567"/>
                </a:lnTo>
                <a:lnTo>
                  <a:pt x="38569" y="583603"/>
                </a:lnTo>
                <a:lnTo>
                  <a:pt x="39827" y="589953"/>
                </a:lnTo>
                <a:lnTo>
                  <a:pt x="39674" y="596303"/>
                </a:lnTo>
                <a:lnTo>
                  <a:pt x="35394" y="600113"/>
                </a:lnTo>
                <a:lnTo>
                  <a:pt x="29425" y="601383"/>
                </a:lnTo>
                <a:lnTo>
                  <a:pt x="26352" y="616623"/>
                </a:lnTo>
                <a:lnTo>
                  <a:pt x="20383" y="615353"/>
                </a:lnTo>
                <a:lnTo>
                  <a:pt x="21450" y="616623"/>
                </a:lnTo>
                <a:lnTo>
                  <a:pt x="14046" y="620433"/>
                </a:lnTo>
                <a:lnTo>
                  <a:pt x="11264" y="626783"/>
                </a:lnTo>
                <a:lnTo>
                  <a:pt x="8483" y="634403"/>
                </a:lnTo>
                <a:lnTo>
                  <a:pt x="1066" y="638213"/>
                </a:lnTo>
                <a:lnTo>
                  <a:pt x="698" y="638213"/>
                </a:lnTo>
                <a:lnTo>
                  <a:pt x="25742" y="683933"/>
                </a:lnTo>
                <a:lnTo>
                  <a:pt x="72948" y="713143"/>
                </a:lnTo>
                <a:lnTo>
                  <a:pt x="119075" y="725843"/>
                </a:lnTo>
                <a:lnTo>
                  <a:pt x="129794" y="702983"/>
                </a:lnTo>
                <a:lnTo>
                  <a:pt x="133908" y="695363"/>
                </a:lnTo>
                <a:lnTo>
                  <a:pt x="137706" y="687743"/>
                </a:lnTo>
                <a:lnTo>
                  <a:pt x="141605" y="680123"/>
                </a:lnTo>
                <a:lnTo>
                  <a:pt x="179146" y="661073"/>
                </a:lnTo>
                <a:lnTo>
                  <a:pt x="182359" y="657263"/>
                </a:lnTo>
                <a:lnTo>
                  <a:pt x="187731" y="649643"/>
                </a:lnTo>
                <a:lnTo>
                  <a:pt x="192100" y="643293"/>
                </a:lnTo>
                <a:lnTo>
                  <a:pt x="196977" y="636943"/>
                </a:lnTo>
                <a:lnTo>
                  <a:pt x="202057" y="630593"/>
                </a:lnTo>
                <a:lnTo>
                  <a:pt x="207035" y="624243"/>
                </a:lnTo>
                <a:lnTo>
                  <a:pt x="212471" y="616623"/>
                </a:lnTo>
                <a:lnTo>
                  <a:pt x="217500" y="610273"/>
                </a:lnTo>
                <a:lnTo>
                  <a:pt x="222123" y="603923"/>
                </a:lnTo>
                <a:lnTo>
                  <a:pt x="226339" y="597573"/>
                </a:lnTo>
                <a:lnTo>
                  <a:pt x="236004" y="586143"/>
                </a:lnTo>
                <a:lnTo>
                  <a:pt x="235572" y="584873"/>
                </a:lnTo>
                <a:lnTo>
                  <a:pt x="231711" y="573443"/>
                </a:lnTo>
                <a:lnTo>
                  <a:pt x="248348" y="568363"/>
                </a:lnTo>
                <a:lnTo>
                  <a:pt x="254533" y="560743"/>
                </a:lnTo>
                <a:lnTo>
                  <a:pt x="258660" y="555663"/>
                </a:lnTo>
                <a:lnTo>
                  <a:pt x="268363" y="542963"/>
                </a:lnTo>
                <a:lnTo>
                  <a:pt x="283197" y="535343"/>
                </a:lnTo>
                <a:lnTo>
                  <a:pt x="275691" y="527723"/>
                </a:lnTo>
                <a:lnTo>
                  <a:pt x="278904" y="523913"/>
                </a:lnTo>
                <a:lnTo>
                  <a:pt x="283197" y="527723"/>
                </a:lnTo>
                <a:lnTo>
                  <a:pt x="286410" y="527723"/>
                </a:lnTo>
                <a:lnTo>
                  <a:pt x="289521" y="523913"/>
                </a:lnTo>
                <a:lnTo>
                  <a:pt x="311302" y="497243"/>
                </a:lnTo>
                <a:lnTo>
                  <a:pt x="313359" y="494703"/>
                </a:lnTo>
                <a:lnTo>
                  <a:pt x="316433" y="490893"/>
                </a:lnTo>
                <a:lnTo>
                  <a:pt x="334873" y="468033"/>
                </a:lnTo>
                <a:lnTo>
                  <a:pt x="335889" y="466763"/>
                </a:lnTo>
                <a:lnTo>
                  <a:pt x="362292" y="438823"/>
                </a:lnTo>
                <a:lnTo>
                  <a:pt x="392620" y="417233"/>
                </a:lnTo>
                <a:lnTo>
                  <a:pt x="398246" y="417233"/>
                </a:lnTo>
                <a:lnTo>
                  <a:pt x="403885" y="413423"/>
                </a:lnTo>
                <a:lnTo>
                  <a:pt x="409511" y="410883"/>
                </a:lnTo>
                <a:lnTo>
                  <a:pt x="415137" y="409613"/>
                </a:lnTo>
                <a:lnTo>
                  <a:pt x="418426" y="396913"/>
                </a:lnTo>
                <a:lnTo>
                  <a:pt x="424535" y="386753"/>
                </a:lnTo>
                <a:lnTo>
                  <a:pt x="432638" y="376593"/>
                </a:lnTo>
                <a:lnTo>
                  <a:pt x="441960" y="368973"/>
                </a:lnTo>
                <a:lnTo>
                  <a:pt x="441960" y="370243"/>
                </a:lnTo>
                <a:lnTo>
                  <a:pt x="442823" y="368973"/>
                </a:lnTo>
                <a:lnTo>
                  <a:pt x="446252" y="363893"/>
                </a:lnTo>
                <a:lnTo>
                  <a:pt x="447319" y="363893"/>
                </a:lnTo>
                <a:lnTo>
                  <a:pt x="448398" y="365163"/>
                </a:lnTo>
                <a:lnTo>
                  <a:pt x="448398" y="366433"/>
                </a:lnTo>
                <a:lnTo>
                  <a:pt x="449287" y="363893"/>
                </a:lnTo>
                <a:lnTo>
                  <a:pt x="451065" y="358813"/>
                </a:lnTo>
                <a:lnTo>
                  <a:pt x="457644" y="353733"/>
                </a:lnTo>
                <a:lnTo>
                  <a:pt x="466051" y="351193"/>
                </a:lnTo>
                <a:lnTo>
                  <a:pt x="474141" y="348653"/>
                </a:lnTo>
                <a:lnTo>
                  <a:pt x="474141" y="349923"/>
                </a:lnTo>
                <a:lnTo>
                  <a:pt x="475513" y="348653"/>
                </a:lnTo>
                <a:lnTo>
                  <a:pt x="505574" y="320713"/>
                </a:lnTo>
                <a:lnTo>
                  <a:pt x="531228" y="294043"/>
                </a:lnTo>
                <a:lnTo>
                  <a:pt x="534885" y="290233"/>
                </a:lnTo>
                <a:lnTo>
                  <a:pt x="553275" y="273723"/>
                </a:lnTo>
                <a:lnTo>
                  <a:pt x="566013" y="262293"/>
                </a:lnTo>
                <a:lnTo>
                  <a:pt x="568058" y="261023"/>
                </a:lnTo>
                <a:lnTo>
                  <a:pt x="580351" y="253403"/>
                </a:lnTo>
                <a:lnTo>
                  <a:pt x="602869" y="239433"/>
                </a:lnTo>
                <a:lnTo>
                  <a:pt x="608431" y="238163"/>
                </a:lnTo>
                <a:lnTo>
                  <a:pt x="614006" y="236893"/>
                </a:lnTo>
                <a:lnTo>
                  <a:pt x="623519" y="231813"/>
                </a:lnTo>
                <a:lnTo>
                  <a:pt x="631837" y="225463"/>
                </a:lnTo>
                <a:lnTo>
                  <a:pt x="636130" y="220383"/>
                </a:lnTo>
                <a:lnTo>
                  <a:pt x="639343" y="216573"/>
                </a:lnTo>
                <a:lnTo>
                  <a:pt x="643420" y="212763"/>
                </a:lnTo>
                <a:lnTo>
                  <a:pt x="647484" y="208953"/>
                </a:lnTo>
                <a:lnTo>
                  <a:pt x="656234" y="202603"/>
                </a:lnTo>
                <a:lnTo>
                  <a:pt x="666191" y="196253"/>
                </a:lnTo>
                <a:lnTo>
                  <a:pt x="677964" y="192443"/>
                </a:lnTo>
                <a:lnTo>
                  <a:pt x="687070" y="184823"/>
                </a:lnTo>
                <a:lnTo>
                  <a:pt x="704113" y="168313"/>
                </a:lnTo>
                <a:lnTo>
                  <a:pt x="720953" y="151803"/>
                </a:lnTo>
                <a:lnTo>
                  <a:pt x="727570" y="142913"/>
                </a:lnTo>
                <a:lnTo>
                  <a:pt x="729449" y="140373"/>
                </a:lnTo>
                <a:lnTo>
                  <a:pt x="716584" y="134023"/>
                </a:lnTo>
                <a:lnTo>
                  <a:pt x="728560" y="123863"/>
                </a:lnTo>
                <a:lnTo>
                  <a:pt x="740041" y="118783"/>
                </a:lnTo>
                <a:lnTo>
                  <a:pt x="750519" y="112433"/>
                </a:lnTo>
                <a:lnTo>
                  <a:pt x="755510" y="106083"/>
                </a:lnTo>
                <a:lnTo>
                  <a:pt x="759485" y="101003"/>
                </a:lnTo>
                <a:lnTo>
                  <a:pt x="760564" y="104813"/>
                </a:lnTo>
                <a:lnTo>
                  <a:pt x="761415" y="101003"/>
                </a:lnTo>
                <a:lnTo>
                  <a:pt x="761644" y="99733"/>
                </a:lnTo>
                <a:lnTo>
                  <a:pt x="762342" y="95923"/>
                </a:lnTo>
                <a:lnTo>
                  <a:pt x="762571" y="94653"/>
                </a:lnTo>
                <a:lnTo>
                  <a:pt x="771575" y="89573"/>
                </a:lnTo>
                <a:lnTo>
                  <a:pt x="795959" y="92113"/>
                </a:lnTo>
                <a:lnTo>
                  <a:pt x="797039" y="93383"/>
                </a:lnTo>
                <a:lnTo>
                  <a:pt x="798106" y="92113"/>
                </a:lnTo>
                <a:lnTo>
                  <a:pt x="795959" y="90843"/>
                </a:lnTo>
                <a:lnTo>
                  <a:pt x="791667" y="89573"/>
                </a:lnTo>
                <a:lnTo>
                  <a:pt x="792746" y="85763"/>
                </a:lnTo>
                <a:lnTo>
                  <a:pt x="791667" y="78143"/>
                </a:lnTo>
                <a:lnTo>
                  <a:pt x="794893" y="75603"/>
                </a:lnTo>
                <a:lnTo>
                  <a:pt x="799185" y="79413"/>
                </a:lnTo>
                <a:lnTo>
                  <a:pt x="802932" y="75603"/>
                </a:lnTo>
                <a:lnTo>
                  <a:pt x="804189" y="74333"/>
                </a:lnTo>
                <a:lnTo>
                  <a:pt x="805434" y="73063"/>
                </a:lnTo>
                <a:lnTo>
                  <a:pt x="806691" y="71793"/>
                </a:lnTo>
                <a:lnTo>
                  <a:pt x="814197" y="78143"/>
                </a:lnTo>
                <a:lnTo>
                  <a:pt x="812723" y="73063"/>
                </a:lnTo>
                <a:lnTo>
                  <a:pt x="812266" y="71793"/>
                </a:lnTo>
                <a:lnTo>
                  <a:pt x="810450" y="66713"/>
                </a:lnTo>
                <a:lnTo>
                  <a:pt x="810577" y="61633"/>
                </a:lnTo>
                <a:lnTo>
                  <a:pt x="816343" y="61633"/>
                </a:lnTo>
                <a:lnTo>
                  <a:pt x="812203" y="56553"/>
                </a:lnTo>
                <a:lnTo>
                  <a:pt x="812190" y="54013"/>
                </a:lnTo>
                <a:lnTo>
                  <a:pt x="813181" y="51473"/>
                </a:lnTo>
                <a:lnTo>
                  <a:pt x="812622" y="50203"/>
                </a:lnTo>
                <a:lnTo>
                  <a:pt x="812050" y="48933"/>
                </a:lnTo>
                <a:lnTo>
                  <a:pt x="813130" y="50203"/>
                </a:lnTo>
                <a:lnTo>
                  <a:pt x="817422" y="51473"/>
                </a:lnTo>
                <a:lnTo>
                  <a:pt x="819569" y="48933"/>
                </a:lnTo>
                <a:lnTo>
                  <a:pt x="820635" y="47663"/>
                </a:lnTo>
                <a:lnTo>
                  <a:pt x="821893" y="46393"/>
                </a:lnTo>
                <a:lnTo>
                  <a:pt x="828141" y="40043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5421" y="1805964"/>
            <a:ext cx="9161359" cy="3085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Gross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“Atliq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Exclusive”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month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idea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low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high-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months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decisions.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contains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columns:</a:t>
            </a:r>
            <a:endParaRPr sz="2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-10" dirty="0">
                <a:solidFill>
                  <a:srgbClr val="A6A6A6"/>
                </a:solidFill>
                <a:latin typeface="Trebuchet MS"/>
                <a:cs typeface="Trebuchet MS"/>
              </a:rPr>
              <a:t>Month,</a:t>
            </a:r>
            <a:r>
              <a:rPr sz="2450" spc="-5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endParaRPr lang="en-US" sz="2450" spc="-55" dirty="0">
              <a:solidFill>
                <a:srgbClr val="A6A6A6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dirty="0">
                <a:solidFill>
                  <a:srgbClr val="A6A6A6"/>
                </a:solidFill>
                <a:latin typeface="Trebuchet MS"/>
                <a:cs typeface="Trebuchet MS"/>
              </a:rPr>
              <a:t>Year,</a:t>
            </a:r>
            <a:r>
              <a:rPr sz="2450" spc="-5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endParaRPr lang="en-US" sz="2450" spc="-55" dirty="0">
              <a:solidFill>
                <a:srgbClr val="A6A6A6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dirty="0">
                <a:solidFill>
                  <a:srgbClr val="A6A6A6"/>
                </a:solidFill>
                <a:latin typeface="Trebuchet MS"/>
                <a:cs typeface="Trebuchet MS"/>
              </a:rPr>
              <a:t>Gross</a:t>
            </a:r>
            <a:r>
              <a:rPr sz="2450" spc="-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A6A6A6"/>
                </a:solidFill>
                <a:latin typeface="Trebuchet MS"/>
                <a:cs typeface="Trebuchet MS"/>
              </a:rPr>
              <a:t>Sales</a:t>
            </a:r>
            <a:r>
              <a:rPr sz="2450" spc="-5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A6A6A6"/>
                </a:solidFill>
                <a:latin typeface="Trebuchet MS"/>
                <a:cs typeface="Trebuchet MS"/>
              </a:rPr>
              <a:t>Amount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39051" y="716293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30"/>
              </a:spcBef>
            </a:pPr>
            <a:r>
              <a:rPr sz="3750" spc="-40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REQUEST</a:t>
            </a:r>
            <a:r>
              <a:rPr sz="3750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3750" spc="-60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02764" y="5729710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445" dirty="0">
                <a:solidFill>
                  <a:srgbClr val="FFD32D"/>
                </a:solidFill>
                <a:latin typeface="Calibri"/>
                <a:cs typeface="Calibri"/>
              </a:rPr>
              <a:t>OUTPUT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6">
            <a:extLst>
              <a:ext uri="{FF2B5EF4-FFF2-40B4-BE49-F238E27FC236}">
                <a16:creationId xmlns:a16="http://schemas.microsoft.com/office/drawing/2014/main" id="{C5FADF00-5E47-47F9-6A5D-680A4DD85B44}"/>
              </a:ext>
            </a:extLst>
          </p:cNvPr>
          <p:cNvSpPr txBox="1"/>
          <p:nvPr/>
        </p:nvSpPr>
        <p:spPr>
          <a:xfrm>
            <a:off x="1160733" y="7931535"/>
            <a:ext cx="16003905" cy="192437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Exclusive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Trebuchet MS"/>
                <a:cs typeface="Trebuchet MS"/>
              </a:rPr>
              <a:t>experienced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9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highest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November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whereas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Trebuchet MS"/>
                <a:cs typeface="Trebuchet MS"/>
              </a:rPr>
              <a:t>March</a:t>
            </a:r>
            <a:r>
              <a:rPr sz="2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recorded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FFFFFF"/>
                </a:solidFill>
                <a:latin typeface="Trebuchet MS"/>
                <a:cs typeface="Trebuchet MS"/>
              </a:rPr>
              <a:t>lowest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sales.</a:t>
            </a:r>
            <a:endParaRPr sz="235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35600"/>
              </a:lnSpc>
              <a:buFont typeface="Arial" panose="020B0604020202020204" pitchFamily="34" charset="0"/>
              <a:buChar char="•"/>
            </a:pPr>
            <a:r>
              <a:rPr sz="235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55" dirty="0">
                <a:solidFill>
                  <a:srgbClr val="FFFFFF"/>
                </a:solidFill>
                <a:latin typeface="Trebuchet MS"/>
                <a:cs typeface="Trebuchet MS"/>
              </a:rPr>
              <a:t>decline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Trebuchet MS"/>
                <a:cs typeface="Trebuchet MS"/>
              </a:rPr>
              <a:t>March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Trebuchet MS"/>
                <a:cs typeface="Trebuchet MS"/>
              </a:rPr>
              <a:t>August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50" dirty="0">
                <a:solidFill>
                  <a:srgbClr val="FFFFFF"/>
                </a:solidFill>
                <a:latin typeface="Trebuchet MS"/>
                <a:cs typeface="Trebuchet MS"/>
              </a:rPr>
              <a:t>attributed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204" dirty="0">
                <a:solidFill>
                  <a:srgbClr val="FFFFFF"/>
                </a:solidFill>
                <a:latin typeface="Trebuchet MS"/>
                <a:cs typeface="Trebuchet MS"/>
              </a:rPr>
              <a:t>COVID-</a:t>
            </a:r>
            <a:r>
              <a:rPr sz="2350" spc="-260" dirty="0">
                <a:solidFill>
                  <a:srgbClr val="FFFFFF"/>
                </a:solidFill>
                <a:latin typeface="Trebuchet MS"/>
                <a:cs typeface="Trebuchet MS"/>
              </a:rPr>
              <a:t>19.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However,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5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Trebuchet MS"/>
                <a:cs typeface="Trebuchet MS"/>
              </a:rPr>
              <a:t>optimism </a:t>
            </a:r>
            <a:r>
              <a:rPr sz="2350" spc="6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45" dirty="0">
                <a:solidFill>
                  <a:srgbClr val="FFFFFF"/>
                </a:solidFill>
                <a:latin typeface="Trebuchet MS"/>
                <a:cs typeface="Trebuchet MS"/>
              </a:rPr>
              <a:t>consistently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rebounded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Trebuchet MS"/>
                <a:cs typeface="Trebuchet MS"/>
              </a:rPr>
              <a:t>since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50" dirty="0">
                <a:solidFill>
                  <a:srgbClr val="FFFFFF"/>
                </a:solidFill>
                <a:latin typeface="Trebuchet MS"/>
                <a:cs typeface="Trebuchet MS"/>
              </a:rPr>
              <a:t>pandemic,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45" dirty="0">
                <a:solidFill>
                  <a:srgbClr val="FFFFFF"/>
                </a:solidFill>
                <a:latin typeface="Trebuchet MS"/>
                <a:cs typeface="Trebuchet MS"/>
              </a:rPr>
              <a:t>remaining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surpassing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FFFFFF"/>
                </a:solidFill>
                <a:latin typeface="Trebuchet MS"/>
                <a:cs typeface="Trebuchet MS"/>
              </a:rPr>
              <a:t>levels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FFFFFF"/>
                </a:solidFill>
                <a:latin typeface="Trebuchet MS"/>
                <a:cs typeface="Trebuchet MS"/>
              </a:rPr>
              <a:t>seen</a:t>
            </a:r>
            <a:r>
              <a:rPr sz="23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Trebuchet MS"/>
                <a:cs typeface="Trebuchet MS"/>
              </a:rPr>
              <a:t>2020.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AA32E2CB-7EC7-664B-A6C3-E707F9DA8BAD}"/>
              </a:ext>
            </a:extLst>
          </p:cNvPr>
          <p:cNvSpPr txBox="1"/>
          <p:nvPr/>
        </p:nvSpPr>
        <p:spPr>
          <a:xfrm>
            <a:off x="933997" y="7331411"/>
            <a:ext cx="15690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295" dirty="0">
                <a:solidFill>
                  <a:srgbClr val="FFD32D"/>
                </a:solidFill>
                <a:latin typeface="Calibri"/>
                <a:cs typeface="Calibri"/>
              </a:rPr>
              <a:t>INSIGHTS</a:t>
            </a:r>
            <a:endParaRPr sz="3750" dirty="0">
              <a:latin typeface="Calibri"/>
              <a:cs typeface="Calibri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76B1ED-B30C-224E-24C0-5370CA22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82" y="1409700"/>
            <a:ext cx="1281311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2570" y="5221081"/>
            <a:ext cx="2312035" cy="379095"/>
          </a:xfrm>
          <a:custGeom>
            <a:avLst/>
            <a:gdLst/>
            <a:ahLst/>
            <a:cxnLst/>
            <a:rect l="l" t="t" r="r" b="b"/>
            <a:pathLst>
              <a:path w="2312034" h="379095">
                <a:moveTo>
                  <a:pt x="131927" y="314337"/>
                </a:moveTo>
                <a:lnTo>
                  <a:pt x="129832" y="305244"/>
                </a:lnTo>
                <a:lnTo>
                  <a:pt x="124333" y="297675"/>
                </a:lnTo>
                <a:lnTo>
                  <a:pt x="116636" y="292938"/>
                </a:lnTo>
                <a:lnTo>
                  <a:pt x="107734" y="291414"/>
                </a:lnTo>
                <a:lnTo>
                  <a:pt x="98590" y="293535"/>
                </a:lnTo>
                <a:lnTo>
                  <a:pt x="55410" y="313563"/>
                </a:lnTo>
                <a:lnTo>
                  <a:pt x="13055" y="334213"/>
                </a:lnTo>
                <a:lnTo>
                  <a:pt x="0" y="356666"/>
                </a:lnTo>
                <a:lnTo>
                  <a:pt x="2324" y="365683"/>
                </a:lnTo>
                <a:lnTo>
                  <a:pt x="26822" y="378587"/>
                </a:lnTo>
                <a:lnTo>
                  <a:pt x="33807" y="376415"/>
                </a:lnTo>
                <a:lnTo>
                  <a:pt x="55067" y="366052"/>
                </a:lnTo>
                <a:lnTo>
                  <a:pt x="76174" y="355904"/>
                </a:lnTo>
                <a:lnTo>
                  <a:pt x="97180" y="346024"/>
                </a:lnTo>
                <a:lnTo>
                  <a:pt x="118097" y="336423"/>
                </a:lnTo>
                <a:lnTo>
                  <a:pt x="125653" y="330936"/>
                </a:lnTo>
                <a:lnTo>
                  <a:pt x="130403" y="323227"/>
                </a:lnTo>
                <a:lnTo>
                  <a:pt x="131927" y="314337"/>
                </a:lnTo>
                <a:close/>
              </a:path>
              <a:path w="2312034" h="379095">
                <a:moveTo>
                  <a:pt x="394220" y="214655"/>
                </a:moveTo>
                <a:lnTo>
                  <a:pt x="393204" y="205371"/>
                </a:lnTo>
                <a:lnTo>
                  <a:pt x="388581" y="197180"/>
                </a:lnTo>
                <a:lnTo>
                  <a:pt x="381482" y="191655"/>
                </a:lnTo>
                <a:lnTo>
                  <a:pt x="372833" y="189204"/>
                </a:lnTo>
                <a:lnTo>
                  <a:pt x="363575" y="190246"/>
                </a:lnTo>
                <a:lnTo>
                  <a:pt x="318579" y="205422"/>
                </a:lnTo>
                <a:lnTo>
                  <a:pt x="273989" y="221437"/>
                </a:lnTo>
                <a:lnTo>
                  <a:pt x="258660" y="242316"/>
                </a:lnTo>
                <a:lnTo>
                  <a:pt x="260057" y="251536"/>
                </a:lnTo>
                <a:lnTo>
                  <a:pt x="261353" y="255308"/>
                </a:lnTo>
                <a:lnTo>
                  <a:pt x="263448" y="258229"/>
                </a:lnTo>
                <a:lnTo>
                  <a:pt x="272376" y="266573"/>
                </a:lnTo>
                <a:lnTo>
                  <a:pt x="281609" y="268757"/>
                </a:lnTo>
                <a:lnTo>
                  <a:pt x="290144" y="265468"/>
                </a:lnTo>
                <a:lnTo>
                  <a:pt x="311937" y="257556"/>
                </a:lnTo>
                <a:lnTo>
                  <a:pt x="333908" y="249796"/>
                </a:lnTo>
                <a:lnTo>
                  <a:pt x="355981" y="242265"/>
                </a:lnTo>
                <a:lnTo>
                  <a:pt x="378079" y="235000"/>
                </a:lnTo>
                <a:lnTo>
                  <a:pt x="386207" y="230454"/>
                </a:lnTo>
                <a:lnTo>
                  <a:pt x="391744" y="223342"/>
                </a:lnTo>
                <a:lnTo>
                  <a:pt x="394220" y="214655"/>
                </a:lnTo>
                <a:close/>
              </a:path>
              <a:path w="2312034" h="379095">
                <a:moveTo>
                  <a:pt x="667143" y="137223"/>
                </a:moveTo>
                <a:lnTo>
                  <a:pt x="663549" y="128600"/>
                </a:lnTo>
                <a:lnTo>
                  <a:pt x="657212" y="122199"/>
                </a:lnTo>
                <a:lnTo>
                  <a:pt x="648944" y="118643"/>
                </a:lnTo>
                <a:lnTo>
                  <a:pt x="639559" y="118554"/>
                </a:lnTo>
                <a:lnTo>
                  <a:pt x="616356" y="123202"/>
                </a:lnTo>
                <a:lnTo>
                  <a:pt x="569887" y="133159"/>
                </a:lnTo>
                <a:lnTo>
                  <a:pt x="531990" y="149072"/>
                </a:lnTo>
                <a:lnTo>
                  <a:pt x="528815" y="157543"/>
                </a:lnTo>
                <a:lnTo>
                  <a:pt x="529107" y="166928"/>
                </a:lnTo>
                <a:lnTo>
                  <a:pt x="530098" y="171716"/>
                </a:lnTo>
                <a:lnTo>
                  <a:pt x="532739" y="175780"/>
                </a:lnTo>
                <a:lnTo>
                  <a:pt x="541502" y="183959"/>
                </a:lnTo>
                <a:lnTo>
                  <a:pt x="549567" y="186347"/>
                </a:lnTo>
                <a:lnTo>
                  <a:pt x="557580" y="184391"/>
                </a:lnTo>
                <a:lnTo>
                  <a:pt x="580186" y="179146"/>
                </a:lnTo>
                <a:lnTo>
                  <a:pt x="602957" y="174117"/>
                </a:lnTo>
                <a:lnTo>
                  <a:pt x="625741" y="169341"/>
                </a:lnTo>
                <a:lnTo>
                  <a:pt x="648462" y="164820"/>
                </a:lnTo>
                <a:lnTo>
                  <a:pt x="657161" y="161290"/>
                </a:lnTo>
                <a:lnTo>
                  <a:pt x="663549" y="154940"/>
                </a:lnTo>
                <a:lnTo>
                  <a:pt x="667067" y="146634"/>
                </a:lnTo>
                <a:lnTo>
                  <a:pt x="667143" y="137223"/>
                </a:lnTo>
                <a:close/>
              </a:path>
              <a:path w="2312034" h="379095">
                <a:moveTo>
                  <a:pt x="947026" y="106146"/>
                </a:moveTo>
                <a:lnTo>
                  <a:pt x="944651" y="97116"/>
                </a:lnTo>
                <a:lnTo>
                  <a:pt x="939253" y="89928"/>
                </a:lnTo>
                <a:lnTo>
                  <a:pt x="931595" y="85267"/>
                </a:lnTo>
                <a:lnTo>
                  <a:pt x="922464" y="83870"/>
                </a:lnTo>
                <a:lnTo>
                  <a:pt x="908748" y="84607"/>
                </a:lnTo>
                <a:lnTo>
                  <a:pt x="861987" y="88023"/>
                </a:lnTo>
                <a:lnTo>
                  <a:pt x="818654" y="93954"/>
                </a:lnTo>
                <a:lnTo>
                  <a:pt x="806500" y="116801"/>
                </a:lnTo>
                <a:lnTo>
                  <a:pt x="807034" y="122770"/>
                </a:lnTo>
                <a:lnTo>
                  <a:pt x="809879" y="127990"/>
                </a:lnTo>
                <a:lnTo>
                  <a:pt x="818642" y="136169"/>
                </a:lnTo>
                <a:lnTo>
                  <a:pt x="825207" y="138442"/>
                </a:lnTo>
                <a:lnTo>
                  <a:pt x="832180" y="137871"/>
                </a:lnTo>
                <a:lnTo>
                  <a:pt x="849071" y="136232"/>
                </a:lnTo>
                <a:lnTo>
                  <a:pt x="865682" y="134747"/>
                </a:lnTo>
                <a:lnTo>
                  <a:pt x="881964" y="133426"/>
                </a:lnTo>
                <a:lnTo>
                  <a:pt x="897851" y="132283"/>
                </a:lnTo>
                <a:lnTo>
                  <a:pt x="924750" y="130695"/>
                </a:lnTo>
                <a:lnTo>
                  <a:pt x="933767" y="128333"/>
                </a:lnTo>
                <a:lnTo>
                  <a:pt x="940968" y="122923"/>
                </a:lnTo>
                <a:lnTo>
                  <a:pt x="945616" y="115265"/>
                </a:lnTo>
                <a:lnTo>
                  <a:pt x="947026" y="106146"/>
                </a:lnTo>
                <a:close/>
              </a:path>
              <a:path w="2312034" h="379095">
                <a:moveTo>
                  <a:pt x="1228407" y="109270"/>
                </a:moveTo>
                <a:lnTo>
                  <a:pt x="1111719" y="82677"/>
                </a:lnTo>
                <a:lnTo>
                  <a:pt x="1102525" y="84353"/>
                </a:lnTo>
                <a:lnTo>
                  <a:pt x="1094943" y="89204"/>
                </a:lnTo>
                <a:lnTo>
                  <a:pt x="1089736" y="96532"/>
                </a:lnTo>
                <a:lnTo>
                  <a:pt x="1087729" y="105625"/>
                </a:lnTo>
                <a:lnTo>
                  <a:pt x="1087297" y="112636"/>
                </a:lnTo>
                <a:lnTo>
                  <a:pt x="1090345" y="119011"/>
                </a:lnTo>
                <a:lnTo>
                  <a:pt x="1099108" y="127190"/>
                </a:lnTo>
                <a:lnTo>
                  <a:pt x="1104519" y="129667"/>
                </a:lnTo>
                <a:lnTo>
                  <a:pt x="1204239" y="132067"/>
                </a:lnTo>
                <a:lnTo>
                  <a:pt x="1213434" y="130390"/>
                </a:lnTo>
                <a:lnTo>
                  <a:pt x="1221041" y="125552"/>
                </a:lnTo>
                <a:lnTo>
                  <a:pt x="1226286" y="118275"/>
                </a:lnTo>
                <a:lnTo>
                  <a:pt x="1228407" y="109270"/>
                </a:lnTo>
                <a:close/>
              </a:path>
              <a:path w="2312034" h="379095">
                <a:moveTo>
                  <a:pt x="1510131" y="117221"/>
                </a:moveTo>
                <a:lnTo>
                  <a:pt x="1393431" y="90297"/>
                </a:lnTo>
                <a:lnTo>
                  <a:pt x="1384223" y="91960"/>
                </a:lnTo>
                <a:lnTo>
                  <a:pt x="1376616" y="96799"/>
                </a:lnTo>
                <a:lnTo>
                  <a:pt x="1371371" y="104076"/>
                </a:lnTo>
                <a:lnTo>
                  <a:pt x="1369263" y="113080"/>
                </a:lnTo>
                <a:lnTo>
                  <a:pt x="1369009" y="120243"/>
                </a:lnTo>
                <a:lnTo>
                  <a:pt x="1371727" y="126631"/>
                </a:lnTo>
                <a:lnTo>
                  <a:pt x="1380655" y="134975"/>
                </a:lnTo>
                <a:lnTo>
                  <a:pt x="1385900" y="137287"/>
                </a:lnTo>
                <a:lnTo>
                  <a:pt x="1391894" y="137414"/>
                </a:lnTo>
                <a:lnTo>
                  <a:pt x="1485963" y="140004"/>
                </a:lnTo>
                <a:lnTo>
                  <a:pt x="1495158" y="138341"/>
                </a:lnTo>
                <a:lnTo>
                  <a:pt x="1502765" y="133502"/>
                </a:lnTo>
                <a:lnTo>
                  <a:pt x="1508010" y="126212"/>
                </a:lnTo>
                <a:lnTo>
                  <a:pt x="1510131" y="117221"/>
                </a:lnTo>
                <a:close/>
              </a:path>
              <a:path w="2312034" h="379095">
                <a:moveTo>
                  <a:pt x="1791804" y="124167"/>
                </a:moveTo>
                <a:lnTo>
                  <a:pt x="1674799" y="97917"/>
                </a:lnTo>
                <a:lnTo>
                  <a:pt x="1665605" y="99580"/>
                </a:lnTo>
                <a:lnTo>
                  <a:pt x="1658023" y="104432"/>
                </a:lnTo>
                <a:lnTo>
                  <a:pt x="1652828" y="111772"/>
                </a:lnTo>
                <a:lnTo>
                  <a:pt x="1650809" y="120865"/>
                </a:lnTo>
                <a:lnTo>
                  <a:pt x="1650720" y="127850"/>
                </a:lnTo>
                <a:lnTo>
                  <a:pt x="1653590" y="134073"/>
                </a:lnTo>
                <a:lnTo>
                  <a:pt x="1662531" y="142417"/>
                </a:lnTo>
                <a:lnTo>
                  <a:pt x="1667764" y="144729"/>
                </a:lnTo>
                <a:lnTo>
                  <a:pt x="1767814" y="147116"/>
                </a:lnTo>
                <a:lnTo>
                  <a:pt x="1777009" y="145440"/>
                </a:lnTo>
                <a:lnTo>
                  <a:pt x="1784591" y="140589"/>
                </a:lnTo>
                <a:lnTo>
                  <a:pt x="1789798" y="133261"/>
                </a:lnTo>
                <a:lnTo>
                  <a:pt x="1791804" y="124167"/>
                </a:lnTo>
                <a:close/>
              </a:path>
              <a:path w="2312034" h="379095">
                <a:moveTo>
                  <a:pt x="2073465" y="130441"/>
                </a:moveTo>
                <a:lnTo>
                  <a:pt x="1956803" y="104521"/>
                </a:lnTo>
                <a:lnTo>
                  <a:pt x="1947608" y="106184"/>
                </a:lnTo>
                <a:lnTo>
                  <a:pt x="1940026" y="111036"/>
                </a:lnTo>
                <a:lnTo>
                  <a:pt x="1934832" y="118376"/>
                </a:lnTo>
                <a:lnTo>
                  <a:pt x="1932813" y="127469"/>
                </a:lnTo>
                <a:lnTo>
                  <a:pt x="1932724" y="134454"/>
                </a:lnTo>
                <a:lnTo>
                  <a:pt x="1935594" y="140677"/>
                </a:lnTo>
                <a:lnTo>
                  <a:pt x="1944357" y="148856"/>
                </a:lnTo>
                <a:lnTo>
                  <a:pt x="1949767" y="151333"/>
                </a:lnTo>
                <a:lnTo>
                  <a:pt x="2049145" y="153403"/>
                </a:lnTo>
                <a:lnTo>
                  <a:pt x="2058390" y="151739"/>
                </a:lnTo>
                <a:lnTo>
                  <a:pt x="2066086" y="146875"/>
                </a:lnTo>
                <a:lnTo>
                  <a:pt x="2071408" y="139534"/>
                </a:lnTo>
                <a:lnTo>
                  <a:pt x="2073465" y="130441"/>
                </a:lnTo>
                <a:close/>
              </a:path>
              <a:path w="2312034" h="379095">
                <a:moveTo>
                  <a:pt x="2311743" y="132562"/>
                </a:moveTo>
                <a:lnTo>
                  <a:pt x="2307323" y="124891"/>
                </a:lnTo>
                <a:lnTo>
                  <a:pt x="2107349" y="3200"/>
                </a:lnTo>
                <a:lnTo>
                  <a:pt x="2098586" y="0"/>
                </a:lnTo>
                <a:lnTo>
                  <a:pt x="2091842" y="292"/>
                </a:lnTo>
                <a:lnTo>
                  <a:pt x="2089581" y="393"/>
                </a:lnTo>
                <a:lnTo>
                  <a:pt x="2081377" y="4140"/>
                </a:lnTo>
                <a:lnTo>
                  <a:pt x="2075014" y="10960"/>
                </a:lnTo>
                <a:lnTo>
                  <a:pt x="2071865" y="19723"/>
                </a:lnTo>
                <a:lnTo>
                  <a:pt x="2072347" y="28727"/>
                </a:lnTo>
                <a:lnTo>
                  <a:pt x="2076094" y="36931"/>
                </a:lnTo>
                <a:lnTo>
                  <a:pt x="2082787" y="43294"/>
                </a:lnTo>
                <a:lnTo>
                  <a:pt x="2240953" y="139484"/>
                </a:lnTo>
                <a:lnTo>
                  <a:pt x="2078659" y="228244"/>
                </a:lnTo>
                <a:lnTo>
                  <a:pt x="2071573" y="234238"/>
                </a:lnTo>
                <a:lnTo>
                  <a:pt x="2067433" y="242239"/>
                </a:lnTo>
                <a:lnTo>
                  <a:pt x="2066607" y="251231"/>
                </a:lnTo>
                <a:lnTo>
                  <a:pt x="2069452" y="260159"/>
                </a:lnTo>
                <a:lnTo>
                  <a:pt x="2086787" y="272249"/>
                </a:lnTo>
                <a:lnTo>
                  <a:pt x="2094090" y="272059"/>
                </a:lnTo>
                <a:lnTo>
                  <a:pt x="2299246" y="161099"/>
                </a:lnTo>
                <a:lnTo>
                  <a:pt x="2311323" y="149542"/>
                </a:lnTo>
                <a:lnTo>
                  <a:pt x="2311743" y="132562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873" y="4704303"/>
            <a:ext cx="4524374" cy="174895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9345" y="1153019"/>
            <a:ext cx="16423640" cy="1724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450" spc="14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In</a:t>
            </a:r>
            <a:r>
              <a:rPr sz="2450" spc="-10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which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quarter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of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2020,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got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the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1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maximum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total_sold_quantity?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The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final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output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contains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these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fields</a:t>
            </a:r>
            <a:r>
              <a:rPr sz="2450" spc="-10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sorted </a:t>
            </a:r>
            <a:r>
              <a:rPr sz="2450" spc="8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by</a:t>
            </a:r>
            <a:r>
              <a:rPr sz="2450" spc="-1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the</a:t>
            </a:r>
            <a:r>
              <a:rPr sz="2450" spc="-1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total_sold_quantity,</a:t>
            </a:r>
            <a:endParaRPr sz="2450" dirty="0">
              <a:latin typeface="Trebuchet MS" panose="020B0603020202020204" pitchFamily="34" charset="0"/>
              <a:cs typeface="Trebuchet MS"/>
            </a:endParaRPr>
          </a:p>
          <a:p>
            <a:pPr marL="12700" marR="13460730">
              <a:lnSpc>
                <a:spcPct val="115700"/>
              </a:lnSpc>
              <a:spcBef>
                <a:spcPts val="5"/>
              </a:spcBef>
            </a:pPr>
            <a:r>
              <a:rPr sz="2450" spc="-10" dirty="0">
                <a:solidFill>
                  <a:srgbClr val="A6A6A6"/>
                </a:solidFill>
                <a:latin typeface="Trebuchet MS" panose="020B0603020202020204" pitchFamily="34" charset="0"/>
                <a:cs typeface="Trebuchet MS"/>
              </a:rPr>
              <a:t>quarters </a:t>
            </a:r>
            <a:r>
              <a:rPr sz="2450" spc="-30" dirty="0" err="1">
                <a:solidFill>
                  <a:srgbClr val="A6A6A6"/>
                </a:solidFill>
                <a:latin typeface="Trebuchet MS" panose="020B0603020202020204" pitchFamily="34" charset="0"/>
                <a:cs typeface="Trebuchet MS"/>
              </a:rPr>
              <a:t>total_sold_quantity</a:t>
            </a:r>
            <a:endParaRPr sz="245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11848" y="444124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409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Calibri"/>
              </a:rPr>
              <a:t>REQUEST</a:t>
            </a:r>
            <a:r>
              <a:rPr sz="3750" spc="15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Calibri"/>
              </a:rPr>
              <a:t> </a:t>
            </a:r>
            <a:r>
              <a:rPr sz="3750" spc="-65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cs typeface="Calibri"/>
              </a:rPr>
              <a:t>8</a:t>
            </a: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447" y="8065792"/>
            <a:ext cx="67963" cy="679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447" y="8932327"/>
            <a:ext cx="67963" cy="679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49345" y="3583999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445" dirty="0">
                <a:solidFill>
                  <a:srgbClr val="FFD32D"/>
                </a:solidFill>
                <a:latin typeface="Calibri"/>
                <a:cs typeface="Calibri"/>
              </a:rPr>
              <a:t>OUTPUT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1848" y="7014374"/>
            <a:ext cx="16917670" cy="2953694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750" spc="-295" dirty="0">
                <a:solidFill>
                  <a:srgbClr val="FFD32D"/>
                </a:solidFill>
                <a:latin typeface="Calibri"/>
                <a:cs typeface="Calibri"/>
              </a:rPr>
              <a:t>INSIGHTS</a:t>
            </a:r>
            <a:endParaRPr sz="3750" dirty="0">
              <a:latin typeface="Calibri"/>
              <a:cs typeface="Calibri"/>
            </a:endParaRPr>
          </a:p>
          <a:p>
            <a:pPr marL="217170" marR="674370">
              <a:lnSpc>
                <a:spcPts val="3410"/>
              </a:lnSpc>
              <a:spcBef>
                <a:spcPts val="229"/>
              </a:spcBef>
            </a:pPr>
            <a:r>
              <a:rPr sz="2450" spc="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third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quarter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fiscal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(March,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April,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May),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marked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peak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85" dirty="0">
                <a:solidFill>
                  <a:srgbClr val="FFFFFF"/>
                </a:solidFill>
                <a:latin typeface="Trebuchet MS"/>
                <a:cs typeface="Trebuchet MS"/>
              </a:rPr>
              <a:t>COVID-</a:t>
            </a:r>
            <a:r>
              <a:rPr sz="2450" spc="-21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widespread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lockdowns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impacting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businesses,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sold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quantity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plummeted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35" dirty="0">
                <a:solidFill>
                  <a:srgbClr val="FFFFFF"/>
                </a:solidFill>
                <a:latin typeface="Trebuchet MS"/>
                <a:cs typeface="Trebuchet MS"/>
              </a:rPr>
              <a:t>2.1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million.</a:t>
            </a:r>
            <a:endParaRPr sz="2450" dirty="0">
              <a:latin typeface="Trebuchet MS"/>
              <a:cs typeface="Trebuchet MS"/>
            </a:endParaRPr>
          </a:p>
          <a:p>
            <a:pPr marL="217170" marR="5080">
              <a:lnSpc>
                <a:spcPts val="3410"/>
              </a:lnSpc>
            </a:pP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Notably,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significant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accessories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period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commenced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persisted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completing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coursework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online.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heightened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likely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contributed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rebound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observed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fourth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quarter.</a:t>
            </a:r>
            <a:endParaRPr sz="2450" dirty="0">
              <a:latin typeface="Trebuchet MS"/>
              <a:cs typeface="Trebuchet M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05FDD0-AD84-B0A6-969C-4D1B0004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3584000"/>
            <a:ext cx="3326578" cy="33147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3E6156-4AB3-0AB6-3054-DCF0FFF0B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9572" y="3554938"/>
            <a:ext cx="3604427" cy="33438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1486" y="5034787"/>
            <a:ext cx="2312035" cy="379095"/>
          </a:xfrm>
          <a:custGeom>
            <a:avLst/>
            <a:gdLst/>
            <a:ahLst/>
            <a:cxnLst/>
            <a:rect l="l" t="t" r="r" b="b"/>
            <a:pathLst>
              <a:path w="2312034" h="379095">
                <a:moveTo>
                  <a:pt x="131927" y="314337"/>
                </a:moveTo>
                <a:lnTo>
                  <a:pt x="129832" y="305257"/>
                </a:lnTo>
                <a:lnTo>
                  <a:pt x="124333" y="297688"/>
                </a:lnTo>
                <a:lnTo>
                  <a:pt x="116636" y="292938"/>
                </a:lnTo>
                <a:lnTo>
                  <a:pt x="107734" y="291414"/>
                </a:lnTo>
                <a:lnTo>
                  <a:pt x="98590" y="293547"/>
                </a:lnTo>
                <a:lnTo>
                  <a:pt x="55410" y="313575"/>
                </a:lnTo>
                <a:lnTo>
                  <a:pt x="13055" y="334225"/>
                </a:lnTo>
                <a:lnTo>
                  <a:pt x="0" y="356679"/>
                </a:lnTo>
                <a:lnTo>
                  <a:pt x="2324" y="365696"/>
                </a:lnTo>
                <a:lnTo>
                  <a:pt x="26822" y="378599"/>
                </a:lnTo>
                <a:lnTo>
                  <a:pt x="33807" y="376428"/>
                </a:lnTo>
                <a:lnTo>
                  <a:pt x="55067" y="366064"/>
                </a:lnTo>
                <a:lnTo>
                  <a:pt x="76174" y="355917"/>
                </a:lnTo>
                <a:lnTo>
                  <a:pt x="97180" y="346036"/>
                </a:lnTo>
                <a:lnTo>
                  <a:pt x="118097" y="336435"/>
                </a:lnTo>
                <a:lnTo>
                  <a:pt x="125653" y="330936"/>
                </a:lnTo>
                <a:lnTo>
                  <a:pt x="130403" y="323240"/>
                </a:lnTo>
                <a:lnTo>
                  <a:pt x="131927" y="314337"/>
                </a:lnTo>
                <a:close/>
              </a:path>
              <a:path w="2312034" h="379095">
                <a:moveTo>
                  <a:pt x="394220" y="214655"/>
                </a:moveTo>
                <a:lnTo>
                  <a:pt x="393204" y="205371"/>
                </a:lnTo>
                <a:lnTo>
                  <a:pt x="388581" y="197192"/>
                </a:lnTo>
                <a:lnTo>
                  <a:pt x="381482" y="191655"/>
                </a:lnTo>
                <a:lnTo>
                  <a:pt x="372833" y="189204"/>
                </a:lnTo>
                <a:lnTo>
                  <a:pt x="363575" y="190258"/>
                </a:lnTo>
                <a:lnTo>
                  <a:pt x="318579" y="205422"/>
                </a:lnTo>
                <a:lnTo>
                  <a:pt x="273989" y="221449"/>
                </a:lnTo>
                <a:lnTo>
                  <a:pt x="258660" y="242328"/>
                </a:lnTo>
                <a:lnTo>
                  <a:pt x="260057" y="251536"/>
                </a:lnTo>
                <a:lnTo>
                  <a:pt x="261353" y="255320"/>
                </a:lnTo>
                <a:lnTo>
                  <a:pt x="263448" y="258241"/>
                </a:lnTo>
                <a:lnTo>
                  <a:pt x="272376" y="266585"/>
                </a:lnTo>
                <a:lnTo>
                  <a:pt x="281609" y="268757"/>
                </a:lnTo>
                <a:lnTo>
                  <a:pt x="290144" y="265468"/>
                </a:lnTo>
                <a:lnTo>
                  <a:pt x="311937" y="257556"/>
                </a:lnTo>
                <a:lnTo>
                  <a:pt x="333908" y="249809"/>
                </a:lnTo>
                <a:lnTo>
                  <a:pt x="355981" y="242277"/>
                </a:lnTo>
                <a:lnTo>
                  <a:pt x="378079" y="235000"/>
                </a:lnTo>
                <a:lnTo>
                  <a:pt x="386207" y="230454"/>
                </a:lnTo>
                <a:lnTo>
                  <a:pt x="391744" y="223342"/>
                </a:lnTo>
                <a:lnTo>
                  <a:pt x="394220" y="214655"/>
                </a:lnTo>
                <a:close/>
              </a:path>
              <a:path w="2312034" h="379095">
                <a:moveTo>
                  <a:pt x="667143" y="137236"/>
                </a:moveTo>
                <a:lnTo>
                  <a:pt x="663549" y="128612"/>
                </a:lnTo>
                <a:lnTo>
                  <a:pt x="657212" y="122212"/>
                </a:lnTo>
                <a:lnTo>
                  <a:pt x="648931" y="118656"/>
                </a:lnTo>
                <a:lnTo>
                  <a:pt x="639559" y="118554"/>
                </a:lnTo>
                <a:lnTo>
                  <a:pt x="616356" y="123202"/>
                </a:lnTo>
                <a:lnTo>
                  <a:pt x="569887" y="133159"/>
                </a:lnTo>
                <a:lnTo>
                  <a:pt x="531990" y="149072"/>
                </a:lnTo>
                <a:lnTo>
                  <a:pt x="528815" y="157556"/>
                </a:lnTo>
                <a:lnTo>
                  <a:pt x="529107" y="166928"/>
                </a:lnTo>
                <a:lnTo>
                  <a:pt x="530098" y="171729"/>
                </a:lnTo>
                <a:lnTo>
                  <a:pt x="532739" y="175793"/>
                </a:lnTo>
                <a:lnTo>
                  <a:pt x="541502" y="183972"/>
                </a:lnTo>
                <a:lnTo>
                  <a:pt x="549567" y="186359"/>
                </a:lnTo>
                <a:lnTo>
                  <a:pt x="557580" y="184404"/>
                </a:lnTo>
                <a:lnTo>
                  <a:pt x="580186" y="179146"/>
                </a:lnTo>
                <a:lnTo>
                  <a:pt x="602957" y="174129"/>
                </a:lnTo>
                <a:lnTo>
                  <a:pt x="625741" y="169354"/>
                </a:lnTo>
                <a:lnTo>
                  <a:pt x="648462" y="164820"/>
                </a:lnTo>
                <a:lnTo>
                  <a:pt x="657161" y="161302"/>
                </a:lnTo>
                <a:lnTo>
                  <a:pt x="663549" y="154952"/>
                </a:lnTo>
                <a:lnTo>
                  <a:pt x="667067" y="146646"/>
                </a:lnTo>
                <a:lnTo>
                  <a:pt x="667143" y="137236"/>
                </a:lnTo>
                <a:close/>
              </a:path>
              <a:path w="2312034" h="379095">
                <a:moveTo>
                  <a:pt x="947026" y="106146"/>
                </a:moveTo>
                <a:lnTo>
                  <a:pt x="944651" y="97129"/>
                </a:lnTo>
                <a:lnTo>
                  <a:pt x="939253" y="89928"/>
                </a:lnTo>
                <a:lnTo>
                  <a:pt x="931583" y="85280"/>
                </a:lnTo>
                <a:lnTo>
                  <a:pt x="922464" y="83870"/>
                </a:lnTo>
                <a:lnTo>
                  <a:pt x="908748" y="84620"/>
                </a:lnTo>
                <a:lnTo>
                  <a:pt x="861974" y="88036"/>
                </a:lnTo>
                <a:lnTo>
                  <a:pt x="818642" y="93954"/>
                </a:lnTo>
                <a:lnTo>
                  <a:pt x="806500" y="116801"/>
                </a:lnTo>
                <a:lnTo>
                  <a:pt x="807034" y="122770"/>
                </a:lnTo>
                <a:lnTo>
                  <a:pt x="809879" y="128003"/>
                </a:lnTo>
                <a:lnTo>
                  <a:pt x="818642" y="136182"/>
                </a:lnTo>
                <a:lnTo>
                  <a:pt x="825207" y="138455"/>
                </a:lnTo>
                <a:lnTo>
                  <a:pt x="832167" y="137883"/>
                </a:lnTo>
                <a:lnTo>
                  <a:pt x="849071" y="136245"/>
                </a:lnTo>
                <a:lnTo>
                  <a:pt x="865682" y="134747"/>
                </a:lnTo>
                <a:lnTo>
                  <a:pt x="881964" y="133426"/>
                </a:lnTo>
                <a:lnTo>
                  <a:pt x="897851" y="132295"/>
                </a:lnTo>
                <a:lnTo>
                  <a:pt x="924737" y="130708"/>
                </a:lnTo>
                <a:lnTo>
                  <a:pt x="933767" y="128333"/>
                </a:lnTo>
                <a:lnTo>
                  <a:pt x="940968" y="122936"/>
                </a:lnTo>
                <a:lnTo>
                  <a:pt x="945616" y="115277"/>
                </a:lnTo>
                <a:lnTo>
                  <a:pt x="947026" y="106146"/>
                </a:lnTo>
                <a:close/>
              </a:path>
              <a:path w="2312034" h="379095">
                <a:moveTo>
                  <a:pt x="1228407" y="109283"/>
                </a:moveTo>
                <a:lnTo>
                  <a:pt x="1111719" y="82689"/>
                </a:lnTo>
                <a:lnTo>
                  <a:pt x="1102525" y="84353"/>
                </a:lnTo>
                <a:lnTo>
                  <a:pt x="1094930" y="89217"/>
                </a:lnTo>
                <a:lnTo>
                  <a:pt x="1089736" y="96545"/>
                </a:lnTo>
                <a:lnTo>
                  <a:pt x="1087729" y="105638"/>
                </a:lnTo>
                <a:lnTo>
                  <a:pt x="1087297" y="112636"/>
                </a:lnTo>
                <a:lnTo>
                  <a:pt x="1090345" y="119024"/>
                </a:lnTo>
                <a:lnTo>
                  <a:pt x="1099108" y="127203"/>
                </a:lnTo>
                <a:lnTo>
                  <a:pt x="1104519" y="129679"/>
                </a:lnTo>
                <a:lnTo>
                  <a:pt x="1204239" y="132067"/>
                </a:lnTo>
                <a:lnTo>
                  <a:pt x="1213434" y="130403"/>
                </a:lnTo>
                <a:lnTo>
                  <a:pt x="1221041" y="125564"/>
                </a:lnTo>
                <a:lnTo>
                  <a:pt x="1226286" y="118287"/>
                </a:lnTo>
                <a:lnTo>
                  <a:pt x="1228407" y="109283"/>
                </a:lnTo>
                <a:close/>
              </a:path>
              <a:path w="2312034" h="379095">
                <a:moveTo>
                  <a:pt x="1510118" y="117221"/>
                </a:moveTo>
                <a:lnTo>
                  <a:pt x="1393431" y="90297"/>
                </a:lnTo>
                <a:lnTo>
                  <a:pt x="1384223" y="91960"/>
                </a:lnTo>
                <a:lnTo>
                  <a:pt x="1376616" y="96799"/>
                </a:lnTo>
                <a:lnTo>
                  <a:pt x="1371371" y="104089"/>
                </a:lnTo>
                <a:lnTo>
                  <a:pt x="1369263" y="113093"/>
                </a:lnTo>
                <a:lnTo>
                  <a:pt x="1369009" y="120243"/>
                </a:lnTo>
                <a:lnTo>
                  <a:pt x="1371727" y="126644"/>
                </a:lnTo>
                <a:lnTo>
                  <a:pt x="1380655" y="134988"/>
                </a:lnTo>
                <a:lnTo>
                  <a:pt x="1385900" y="137299"/>
                </a:lnTo>
                <a:lnTo>
                  <a:pt x="1391881" y="137426"/>
                </a:lnTo>
                <a:lnTo>
                  <a:pt x="1485963" y="140017"/>
                </a:lnTo>
                <a:lnTo>
                  <a:pt x="1495158" y="138353"/>
                </a:lnTo>
                <a:lnTo>
                  <a:pt x="1502765" y="133515"/>
                </a:lnTo>
                <a:lnTo>
                  <a:pt x="1508010" y="126225"/>
                </a:lnTo>
                <a:lnTo>
                  <a:pt x="1510118" y="117221"/>
                </a:lnTo>
                <a:close/>
              </a:path>
              <a:path w="2312034" h="379095">
                <a:moveTo>
                  <a:pt x="1791804" y="124167"/>
                </a:moveTo>
                <a:lnTo>
                  <a:pt x="1674799" y="97917"/>
                </a:lnTo>
                <a:lnTo>
                  <a:pt x="1665605" y="99593"/>
                </a:lnTo>
                <a:lnTo>
                  <a:pt x="1658023" y="104444"/>
                </a:lnTo>
                <a:lnTo>
                  <a:pt x="1652816" y="111772"/>
                </a:lnTo>
                <a:lnTo>
                  <a:pt x="1650809" y="120865"/>
                </a:lnTo>
                <a:lnTo>
                  <a:pt x="1650707" y="127863"/>
                </a:lnTo>
                <a:lnTo>
                  <a:pt x="1653590" y="134086"/>
                </a:lnTo>
                <a:lnTo>
                  <a:pt x="1662531" y="142417"/>
                </a:lnTo>
                <a:lnTo>
                  <a:pt x="1667764" y="144741"/>
                </a:lnTo>
                <a:lnTo>
                  <a:pt x="1767814" y="147116"/>
                </a:lnTo>
                <a:lnTo>
                  <a:pt x="1777009" y="145453"/>
                </a:lnTo>
                <a:lnTo>
                  <a:pt x="1784591" y="140601"/>
                </a:lnTo>
                <a:lnTo>
                  <a:pt x="1789785" y="133261"/>
                </a:lnTo>
                <a:lnTo>
                  <a:pt x="1791804" y="124167"/>
                </a:lnTo>
                <a:close/>
              </a:path>
              <a:path w="2312034" h="379095">
                <a:moveTo>
                  <a:pt x="2073465" y="130454"/>
                </a:moveTo>
                <a:lnTo>
                  <a:pt x="1956803" y="104521"/>
                </a:lnTo>
                <a:lnTo>
                  <a:pt x="1947608" y="106197"/>
                </a:lnTo>
                <a:lnTo>
                  <a:pt x="1940026" y="111048"/>
                </a:lnTo>
                <a:lnTo>
                  <a:pt x="1934832" y="118376"/>
                </a:lnTo>
                <a:lnTo>
                  <a:pt x="1932813" y="127469"/>
                </a:lnTo>
                <a:lnTo>
                  <a:pt x="1932711" y="134467"/>
                </a:lnTo>
                <a:lnTo>
                  <a:pt x="1935594" y="140677"/>
                </a:lnTo>
                <a:lnTo>
                  <a:pt x="1944357" y="148869"/>
                </a:lnTo>
                <a:lnTo>
                  <a:pt x="1949767" y="151345"/>
                </a:lnTo>
                <a:lnTo>
                  <a:pt x="2049145" y="153416"/>
                </a:lnTo>
                <a:lnTo>
                  <a:pt x="2058390" y="151739"/>
                </a:lnTo>
                <a:lnTo>
                  <a:pt x="2066086" y="146888"/>
                </a:lnTo>
                <a:lnTo>
                  <a:pt x="2071395" y="139547"/>
                </a:lnTo>
                <a:lnTo>
                  <a:pt x="2073465" y="130454"/>
                </a:lnTo>
                <a:close/>
              </a:path>
              <a:path w="2312034" h="379095">
                <a:moveTo>
                  <a:pt x="2311743" y="132575"/>
                </a:moveTo>
                <a:lnTo>
                  <a:pt x="2307310" y="124904"/>
                </a:lnTo>
                <a:lnTo>
                  <a:pt x="2107349" y="3200"/>
                </a:lnTo>
                <a:lnTo>
                  <a:pt x="2098586" y="0"/>
                </a:lnTo>
                <a:lnTo>
                  <a:pt x="2091842" y="304"/>
                </a:lnTo>
                <a:lnTo>
                  <a:pt x="2089581" y="406"/>
                </a:lnTo>
                <a:lnTo>
                  <a:pt x="2081364" y="4140"/>
                </a:lnTo>
                <a:lnTo>
                  <a:pt x="2075014" y="10972"/>
                </a:lnTo>
                <a:lnTo>
                  <a:pt x="2071865" y="19723"/>
                </a:lnTo>
                <a:lnTo>
                  <a:pt x="2072335" y="28740"/>
                </a:lnTo>
                <a:lnTo>
                  <a:pt x="2076094" y="36944"/>
                </a:lnTo>
                <a:lnTo>
                  <a:pt x="2082774" y="43307"/>
                </a:lnTo>
                <a:lnTo>
                  <a:pt x="2240953" y="139496"/>
                </a:lnTo>
                <a:lnTo>
                  <a:pt x="2078659" y="228244"/>
                </a:lnTo>
                <a:lnTo>
                  <a:pt x="2071573" y="234251"/>
                </a:lnTo>
                <a:lnTo>
                  <a:pt x="2067433" y="242252"/>
                </a:lnTo>
                <a:lnTo>
                  <a:pt x="2066607" y="251231"/>
                </a:lnTo>
                <a:lnTo>
                  <a:pt x="2069452" y="260172"/>
                </a:lnTo>
                <a:lnTo>
                  <a:pt x="2086787" y="272249"/>
                </a:lnTo>
                <a:lnTo>
                  <a:pt x="2094090" y="272072"/>
                </a:lnTo>
                <a:lnTo>
                  <a:pt x="2299246" y="161112"/>
                </a:lnTo>
                <a:lnTo>
                  <a:pt x="2311323" y="149555"/>
                </a:lnTo>
                <a:lnTo>
                  <a:pt x="2311743" y="132575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4586547"/>
            <a:ext cx="5886449" cy="1514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345" y="1514336"/>
            <a:ext cx="16097885" cy="13280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Which</a:t>
            </a:r>
            <a:r>
              <a:rPr lang="en-US" sz="2450" spc="-7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channel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helped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to</a:t>
            </a:r>
            <a:r>
              <a:rPr lang="en-US" sz="2450" spc="-7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bring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6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more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gross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sales</a:t>
            </a:r>
            <a:r>
              <a:rPr lang="en-US" sz="2450" spc="-7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3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in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fiscal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year</a:t>
            </a:r>
            <a:r>
              <a:rPr lang="en-US" sz="2450" spc="-7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1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2021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and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percentage</a:t>
            </a:r>
            <a:r>
              <a:rPr lang="en-US" sz="2450" spc="-7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6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of</a:t>
            </a:r>
            <a:r>
              <a:rPr lang="en-US" sz="2450" spc="-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contribution? </a:t>
            </a:r>
            <a:r>
              <a:rPr lang="en-US" sz="2450" spc="-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lang="en-US" sz="2450" spc="-13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final</a:t>
            </a:r>
            <a:r>
              <a:rPr lang="en-US" sz="2450" spc="-13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output</a:t>
            </a:r>
            <a:r>
              <a:rPr lang="en-US" sz="2450" spc="-13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contains</a:t>
            </a:r>
            <a:r>
              <a:rPr lang="en-US" sz="2450" spc="-13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these</a:t>
            </a:r>
            <a:r>
              <a:rPr lang="en-US" sz="2450" spc="-13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fields,</a:t>
            </a:r>
            <a:endParaRPr lang="en-US" sz="2450" dirty="0">
              <a:latin typeface="Trebuchet MS" panose="020B06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US" sz="2450" dirty="0">
                <a:solidFill>
                  <a:srgbClr val="A6A6A6"/>
                </a:solidFill>
                <a:latin typeface="Trebuchet MS" panose="020B0603020202020204" pitchFamily="34" charset="0"/>
                <a:cs typeface="Tahoma"/>
              </a:rPr>
              <a:t>channel,</a:t>
            </a:r>
            <a:r>
              <a:rPr lang="en-US" sz="2450" spc="-130" dirty="0">
                <a:solidFill>
                  <a:srgbClr val="A6A6A6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10" dirty="0" err="1">
                <a:solidFill>
                  <a:srgbClr val="A6A6A6"/>
                </a:solidFill>
                <a:latin typeface="Trebuchet MS" panose="020B0603020202020204" pitchFamily="34" charset="0"/>
                <a:cs typeface="Tahoma"/>
              </a:rPr>
              <a:t>gross_sales_mln</a:t>
            </a:r>
            <a:r>
              <a:rPr lang="en-US" sz="2450" spc="-10" dirty="0">
                <a:solidFill>
                  <a:srgbClr val="A6A6A6"/>
                </a:solidFill>
                <a:latin typeface="Trebuchet MS" panose="020B0603020202020204" pitchFamily="34" charset="0"/>
                <a:cs typeface="Tahoma"/>
              </a:rPr>
              <a:t>,</a:t>
            </a:r>
            <a:r>
              <a:rPr lang="en-US" sz="2450" spc="-125" dirty="0">
                <a:solidFill>
                  <a:srgbClr val="A6A6A6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lang="en-US" sz="2450" spc="-10" dirty="0">
                <a:solidFill>
                  <a:srgbClr val="A6A6A6"/>
                </a:solidFill>
                <a:latin typeface="Trebuchet MS" panose="020B0603020202020204" pitchFamily="34" charset="0"/>
                <a:cs typeface="Tahoma"/>
              </a:rPr>
              <a:t>percentage</a:t>
            </a:r>
            <a:endParaRPr lang="en-US" sz="2450" dirty="0">
              <a:latin typeface="Trebuchet MS" panose="020B0603020202020204" pitchFamily="34" charset="0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9345" y="728898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0"/>
              </a:spcBef>
            </a:pPr>
            <a:r>
              <a:rPr lang="en-IN" sz="3750" spc="-565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REQUEST</a:t>
            </a:r>
            <a:r>
              <a:rPr lang="en-IN" sz="3750" spc="-254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IN" sz="3750" spc="-325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9345" y="3584000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cs typeface="Trebuchet MS"/>
              </a:rPr>
              <a:t>OUTPUT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345" y="6199320"/>
            <a:ext cx="15720060" cy="24972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45"/>
              </a:spcBef>
            </a:pPr>
            <a:endParaRPr sz="21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750" spc="-415" dirty="0">
                <a:solidFill>
                  <a:srgbClr val="FFD32D"/>
                </a:solidFill>
                <a:latin typeface="Trebuchet MS" panose="020B0603020202020204" pitchFamily="34" charset="0"/>
                <a:cs typeface="Trebuchet MS"/>
              </a:rPr>
              <a:t>INSIGHTS</a:t>
            </a:r>
            <a:endParaRPr sz="3750" dirty="0">
              <a:latin typeface="Trebuchet MS" panose="020B0603020202020204" pitchFamily="34" charset="0"/>
              <a:cs typeface="Trebuchet MS"/>
            </a:endParaRPr>
          </a:p>
          <a:p>
            <a:pPr marL="12700" marR="5080">
              <a:lnSpc>
                <a:spcPct val="135600"/>
              </a:lnSpc>
              <a:spcBef>
                <a:spcPts val="780"/>
              </a:spcBef>
            </a:pPr>
            <a:r>
              <a:rPr sz="2450" spc="32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substantial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28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73%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of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Atliq's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total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sales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were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conducted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through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retailers,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constituting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majority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of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its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overall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sales.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In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contrast,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sales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through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direct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and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distributor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channels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made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up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a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comparatively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modest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portion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of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total</a:t>
            </a:r>
            <a:r>
              <a:rPr sz="2450" spc="-8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revenue.</a:t>
            </a:r>
            <a:endParaRPr sz="2450" dirty="0">
              <a:latin typeface="Trebuchet MS" panose="020B0603020202020204" pitchFamily="34" charset="0"/>
              <a:cs typeface="Tahom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450BD0-7F63-5866-98B1-772405863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0" y="2940692"/>
            <a:ext cx="5486400" cy="36077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045" y="5667375"/>
            <a:ext cx="10446658" cy="3848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527" y="474650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0"/>
              </a:spcBef>
            </a:pPr>
            <a:r>
              <a:rPr sz="3750" spc="-565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REQUEST</a:t>
            </a:r>
            <a:r>
              <a:rPr sz="3750" spc="-254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750" spc="-325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10</a:t>
            </a:r>
            <a:endParaRPr sz="3750" spc="-325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27" y="1153015"/>
            <a:ext cx="16527144" cy="3958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 marR="5080">
              <a:lnSpc>
                <a:spcPct val="115700"/>
              </a:lnSpc>
              <a:spcBef>
                <a:spcPts val="95"/>
              </a:spcBef>
            </a:pPr>
            <a:r>
              <a:rPr sz="2450" spc="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Get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Top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3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products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in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each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division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that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have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a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high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total_sold_quantity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in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sz="2450" spc="-9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fiscal_year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12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2021?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</a:t>
            </a:r>
            <a:r>
              <a:rPr sz="2450" spc="-9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final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output</a:t>
            </a:r>
            <a:r>
              <a:rPr sz="2450" spc="-16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contains</a:t>
            </a:r>
            <a:r>
              <a:rPr sz="2450" spc="-1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these</a:t>
            </a:r>
            <a:r>
              <a:rPr sz="2450" spc="-155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 panose="020B0603020202020204" pitchFamily="34" charset="0"/>
                <a:cs typeface="Tahoma"/>
              </a:rPr>
              <a:t>fields,</a:t>
            </a:r>
            <a:endParaRPr sz="2450" dirty="0">
              <a:latin typeface="Trebuchet MS" panose="020B0603020202020204" pitchFamily="34" charset="0"/>
              <a:cs typeface="Tahoma"/>
            </a:endParaRPr>
          </a:p>
          <a:p>
            <a:pPr marL="46990" marR="13528675">
              <a:lnSpc>
                <a:spcPct val="115700"/>
              </a:lnSpc>
              <a:spcBef>
                <a:spcPts val="5"/>
              </a:spcBef>
            </a:pPr>
            <a:r>
              <a:rPr sz="2450" spc="-10" dirty="0">
                <a:solidFill>
                  <a:srgbClr val="A6A6A6"/>
                </a:solidFill>
                <a:latin typeface="Trebuchet MS" panose="020B0603020202020204" pitchFamily="34" charset="0"/>
                <a:cs typeface="Tahoma"/>
              </a:rPr>
              <a:t>division product_code product total_sold_quantity rank_order</a:t>
            </a:r>
            <a:endParaRPr sz="2450" dirty="0">
              <a:latin typeface="Trebuchet MS" panose="020B06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cs typeface="Trebuchet MS"/>
              </a:rPr>
              <a:t>OUTPUT</a:t>
            </a:r>
            <a:endParaRPr sz="3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943844" y="8291121"/>
            <a:ext cx="4871720" cy="85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5"/>
              </a:spcBef>
            </a:pP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three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best-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selling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products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division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were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pen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drives.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11778" y="8291121"/>
            <a:ext cx="4874260" cy="85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5"/>
              </a:spcBef>
            </a:pP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three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best-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selling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products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1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division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were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pen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mouse.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82167" y="8291121"/>
            <a:ext cx="4559300" cy="85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5"/>
              </a:spcBef>
            </a:pP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three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best-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selling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products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PC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division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were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laptops.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F4F742-DF15-F488-5A7C-E2D06C49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38300"/>
            <a:ext cx="16764000" cy="6172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7800" y="1333500"/>
            <a:ext cx="13712825" cy="16960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ts val="5900"/>
              </a:lnSpc>
              <a:spcBef>
                <a:spcPts val="1425"/>
              </a:spcBef>
            </a:pPr>
            <a:r>
              <a:rPr sz="6050" spc="-5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Recommendations</a:t>
            </a:r>
            <a:r>
              <a:rPr sz="6050" spc="-43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sz="6050" dirty="0">
                <a:solidFill>
                  <a:srgbClr val="FFFFFF"/>
                </a:solidFill>
                <a:latin typeface="Trebuchet MS" panose="020B0603020202020204" pitchFamily="34" charset="0"/>
              </a:rPr>
              <a:t>for</a:t>
            </a:r>
            <a:r>
              <a:rPr sz="6050" spc="-43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sz="6050" spc="-315" dirty="0">
                <a:solidFill>
                  <a:srgbClr val="FFFFFF"/>
                </a:solidFill>
                <a:latin typeface="Trebuchet MS" panose="020B0603020202020204" pitchFamily="34" charset="0"/>
              </a:rPr>
              <a:t>enhancing</a:t>
            </a:r>
            <a:r>
              <a:rPr sz="6050" spc="-43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sz="6050" spc="-135" dirty="0">
                <a:solidFill>
                  <a:srgbClr val="FFFFFF"/>
                </a:solidFill>
                <a:latin typeface="Trebuchet MS" panose="020B0603020202020204" pitchFamily="34" charset="0"/>
              </a:rPr>
              <a:t>Atliq's</a:t>
            </a:r>
            <a:r>
              <a:rPr sz="6050" spc="-43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sz="6050" spc="-285" dirty="0">
                <a:solidFill>
                  <a:srgbClr val="FFFFFF"/>
                </a:solidFill>
                <a:latin typeface="Trebuchet MS" panose="020B0603020202020204" pitchFamily="34" charset="0"/>
              </a:rPr>
              <a:t>sales </a:t>
            </a:r>
            <a:r>
              <a:rPr sz="6050" spc="-400" dirty="0">
                <a:latin typeface="Trebuchet MS" panose="020B0603020202020204" pitchFamily="34" charset="0"/>
              </a:rPr>
              <a:t>performance</a:t>
            </a:r>
            <a:endParaRPr sz="6050" dirty="0">
              <a:latin typeface="Trebuchet MS" panose="020B0603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1600200" y="3632608"/>
            <a:ext cx="15350700" cy="5688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100" spc="45" dirty="0">
                <a:solidFill>
                  <a:schemeClr val="tx1"/>
                </a:solidFill>
                <a:latin typeface="Trebuchet MS" panose="020B0603020202020204" pitchFamily="34" charset="0"/>
              </a:rPr>
              <a:t>Provide</a:t>
            </a:r>
            <a:r>
              <a:rPr sz="3100" spc="-7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excellent</a:t>
            </a:r>
            <a:r>
              <a:rPr sz="3100" spc="-6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20" dirty="0">
                <a:solidFill>
                  <a:schemeClr val="tx1"/>
                </a:solidFill>
                <a:latin typeface="Trebuchet MS" panose="020B0603020202020204" pitchFamily="34" charset="0"/>
              </a:rPr>
              <a:t>customer</a:t>
            </a:r>
            <a:r>
              <a:rPr sz="3100" spc="-6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service</a:t>
            </a:r>
            <a:r>
              <a:rPr sz="3100" spc="-6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and</a:t>
            </a:r>
            <a:r>
              <a:rPr sz="3100" spc="-6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build</a:t>
            </a:r>
            <a:r>
              <a:rPr sz="3100" spc="-6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lasting</a:t>
            </a:r>
            <a:r>
              <a:rPr sz="3100" spc="-6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relationships.</a:t>
            </a:r>
          </a:p>
          <a:p>
            <a:pPr marR="5080">
              <a:lnSpc>
                <a:spcPct val="165300"/>
              </a:lnSpc>
            </a:pPr>
            <a:r>
              <a:rPr sz="3100" spc="-55" dirty="0">
                <a:solidFill>
                  <a:schemeClr val="tx1"/>
                </a:solidFill>
                <a:latin typeface="Trebuchet MS" panose="020B0603020202020204" pitchFamily="34" charset="0"/>
              </a:rPr>
              <a:t>Implement</a:t>
            </a:r>
            <a:r>
              <a:rPr sz="3100" spc="-114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an</a:t>
            </a:r>
            <a:r>
              <a:rPr sz="3100" spc="-114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75" dirty="0">
                <a:solidFill>
                  <a:schemeClr val="tx1"/>
                </a:solidFill>
                <a:latin typeface="Trebuchet MS" panose="020B0603020202020204" pitchFamily="34" charset="0"/>
              </a:rPr>
              <a:t>effective</a:t>
            </a:r>
            <a:r>
              <a:rPr sz="3100" spc="-11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marketing</a:t>
            </a:r>
            <a:r>
              <a:rPr sz="3100" spc="-114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50" dirty="0">
                <a:solidFill>
                  <a:schemeClr val="tx1"/>
                </a:solidFill>
                <a:latin typeface="Trebuchet MS" panose="020B0603020202020204" pitchFamily="34" charset="0"/>
              </a:rPr>
              <a:t>strategy</a:t>
            </a:r>
            <a:r>
              <a:rPr sz="3100" spc="-11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across</a:t>
            </a:r>
            <a:r>
              <a:rPr sz="3100" spc="-114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various</a:t>
            </a:r>
            <a:r>
              <a:rPr sz="3100" spc="-114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channels.</a:t>
            </a:r>
            <a:endParaRPr lang="en-US" sz="3100" spc="-1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R="5080">
              <a:lnSpc>
                <a:spcPct val="165300"/>
              </a:lnSpc>
            </a:pP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Develop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95" dirty="0">
                <a:solidFill>
                  <a:schemeClr val="tx1"/>
                </a:solidFill>
                <a:latin typeface="Trebuchet MS" panose="020B0603020202020204" pitchFamily="34" charset="0"/>
              </a:rPr>
              <a:t>a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strong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55" dirty="0">
                <a:solidFill>
                  <a:schemeClr val="tx1"/>
                </a:solidFill>
                <a:latin typeface="Trebuchet MS" panose="020B0603020202020204" pitchFamily="34" charset="0"/>
              </a:rPr>
              <a:t>brand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identity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and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30" dirty="0">
                <a:solidFill>
                  <a:schemeClr val="tx1"/>
                </a:solidFill>
                <a:latin typeface="Trebuchet MS" panose="020B0603020202020204" pitchFamily="34" charset="0"/>
              </a:rPr>
              <a:t>communicate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your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20" dirty="0">
                <a:solidFill>
                  <a:schemeClr val="tx1"/>
                </a:solidFill>
                <a:latin typeface="Trebuchet MS" panose="020B0603020202020204" pitchFamily="34" charset="0"/>
              </a:rPr>
              <a:t>unique</a:t>
            </a:r>
            <a:r>
              <a:rPr sz="3100" spc="-9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value. </a:t>
            </a:r>
            <a:endParaRPr lang="en-US" sz="3100" spc="-1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R="5080">
              <a:lnSpc>
                <a:spcPct val="165300"/>
              </a:lnSpc>
            </a:pP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Invest</a:t>
            </a:r>
            <a:r>
              <a:rPr sz="3100" spc="-14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30" dirty="0">
                <a:solidFill>
                  <a:schemeClr val="tx1"/>
                </a:solidFill>
                <a:latin typeface="Trebuchet MS" panose="020B0603020202020204" pitchFamily="34" charset="0"/>
              </a:rPr>
              <a:t>in</a:t>
            </a:r>
            <a:r>
              <a:rPr sz="3100" spc="-14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sales</a:t>
            </a:r>
            <a:r>
              <a:rPr sz="3100" spc="-14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25" dirty="0">
                <a:solidFill>
                  <a:schemeClr val="tx1"/>
                </a:solidFill>
                <a:latin typeface="Trebuchet MS" panose="020B0603020202020204" pitchFamily="34" charset="0"/>
              </a:rPr>
              <a:t>team</a:t>
            </a:r>
            <a:r>
              <a:rPr sz="3100" spc="-14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training</a:t>
            </a:r>
            <a:r>
              <a:rPr sz="3100" spc="-14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70" dirty="0">
                <a:solidFill>
                  <a:schemeClr val="tx1"/>
                </a:solidFill>
                <a:latin typeface="Trebuchet MS" panose="020B0603020202020204" pitchFamily="34" charset="0"/>
              </a:rPr>
              <a:t>for</a:t>
            </a:r>
            <a:r>
              <a:rPr sz="3100" spc="-14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improved</a:t>
            </a:r>
            <a:r>
              <a:rPr sz="3100" spc="-14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performance.</a:t>
            </a:r>
          </a:p>
          <a:p>
            <a:pPr marR="1967230">
              <a:lnSpc>
                <a:spcPct val="165300"/>
              </a:lnSpc>
              <a:spcBef>
                <a:spcPts val="5"/>
              </a:spcBef>
            </a:pPr>
            <a:r>
              <a:rPr sz="3100" spc="135" dirty="0">
                <a:solidFill>
                  <a:schemeClr val="tx1"/>
                </a:solidFill>
                <a:latin typeface="Trebuchet MS" panose="020B0603020202020204" pitchFamily="34" charset="0"/>
              </a:rPr>
              <a:t>Offer</a:t>
            </a:r>
            <a:r>
              <a:rPr sz="3100" spc="-8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competitive</a:t>
            </a:r>
            <a:r>
              <a:rPr sz="3100" spc="-7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pricing</a:t>
            </a:r>
            <a:r>
              <a:rPr sz="3100" spc="-7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and</a:t>
            </a:r>
            <a:r>
              <a:rPr sz="3100" spc="-8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55" dirty="0">
                <a:solidFill>
                  <a:schemeClr val="tx1"/>
                </a:solidFill>
                <a:latin typeface="Trebuchet MS" panose="020B0603020202020204" pitchFamily="34" charset="0"/>
              </a:rPr>
              <a:t>attractive</a:t>
            </a:r>
            <a:r>
              <a:rPr sz="3100" spc="-7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promotions. </a:t>
            </a:r>
            <a:endParaRPr lang="en-US" sz="3100" spc="-1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R="1967230">
              <a:lnSpc>
                <a:spcPct val="165300"/>
              </a:lnSpc>
              <a:spcBef>
                <a:spcPts val="5"/>
              </a:spcBef>
            </a:pP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Enhance</a:t>
            </a:r>
            <a:r>
              <a:rPr sz="3100" spc="-5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your</a:t>
            </a:r>
            <a:r>
              <a:rPr sz="3100" spc="-5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product</a:t>
            </a:r>
            <a:r>
              <a:rPr sz="3100" spc="-4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offerings</a:t>
            </a:r>
            <a:r>
              <a:rPr sz="3100" spc="-5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to</a:t>
            </a:r>
            <a:r>
              <a:rPr sz="3100" spc="-4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55" dirty="0">
                <a:solidFill>
                  <a:schemeClr val="tx1"/>
                </a:solidFill>
                <a:latin typeface="Trebuchet MS" panose="020B0603020202020204" pitchFamily="34" charset="0"/>
              </a:rPr>
              <a:t>meet</a:t>
            </a:r>
            <a:r>
              <a:rPr sz="3100" spc="-5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market</a:t>
            </a:r>
            <a:r>
              <a:rPr sz="3100" spc="-4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demands.</a:t>
            </a:r>
            <a:endParaRPr lang="en-US" sz="3100" spc="-1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R="1967230">
              <a:lnSpc>
                <a:spcPct val="165300"/>
              </a:lnSpc>
              <a:spcBef>
                <a:spcPts val="5"/>
              </a:spcBef>
            </a:pP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Gather</a:t>
            </a:r>
            <a:r>
              <a:rPr sz="3100" spc="-10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20" dirty="0">
                <a:solidFill>
                  <a:schemeClr val="tx1"/>
                </a:solidFill>
                <a:latin typeface="Trebuchet MS" panose="020B0603020202020204" pitchFamily="34" charset="0"/>
              </a:rPr>
              <a:t>customer</a:t>
            </a:r>
            <a:r>
              <a:rPr sz="3100" spc="-10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80" dirty="0">
                <a:solidFill>
                  <a:schemeClr val="tx1"/>
                </a:solidFill>
                <a:latin typeface="Trebuchet MS" panose="020B0603020202020204" pitchFamily="34" charset="0"/>
              </a:rPr>
              <a:t>feedback</a:t>
            </a:r>
            <a:r>
              <a:rPr sz="3100" spc="-10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dirty="0">
                <a:solidFill>
                  <a:schemeClr val="tx1"/>
                </a:solidFill>
                <a:latin typeface="Trebuchet MS" panose="020B0603020202020204" pitchFamily="34" charset="0"/>
              </a:rPr>
              <a:t>to</a:t>
            </a:r>
            <a:r>
              <a:rPr sz="3100" spc="-1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continuously</a:t>
            </a:r>
            <a:r>
              <a:rPr sz="3100" spc="-105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Trebuchet MS" panose="020B0603020202020204" pitchFamily="34" charset="0"/>
              </a:rPr>
              <a:t>improve.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225" y="3374741"/>
            <a:ext cx="86938" cy="869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225" y="4678824"/>
            <a:ext cx="86938" cy="869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4225" y="5982906"/>
            <a:ext cx="86938" cy="869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4225" y="6852294"/>
            <a:ext cx="86938" cy="869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4225" y="8156377"/>
            <a:ext cx="86938" cy="869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90530" y="3106123"/>
            <a:ext cx="14399260" cy="524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455">
              <a:lnSpc>
                <a:spcPct val="116399"/>
              </a:lnSpc>
              <a:spcBef>
                <a:spcPts val="95"/>
              </a:spcBef>
            </a:pP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Hardware,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fictional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corporation,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stands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manufacturer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India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presence.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864235">
              <a:lnSpc>
                <a:spcPct val="116399"/>
              </a:lnSpc>
              <a:spcBef>
                <a:spcPts val="5"/>
              </a:spcBef>
            </a:pP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Despite</a:t>
            </a:r>
            <a:r>
              <a:rPr sz="24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prominence,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recognizes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20" dirty="0">
                <a:solidFill>
                  <a:srgbClr val="FFFFFF"/>
                </a:solidFill>
                <a:latin typeface="Trebuchet MS"/>
                <a:cs typeface="Trebuchet MS"/>
              </a:rPr>
              <a:t>timely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decisions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backed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 insights.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There's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initiative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onboarding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junior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analysts.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ct val="116399"/>
              </a:lnSpc>
            </a:pPr>
            <a:r>
              <a:rPr sz="2450" spc="1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candidates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comprehensively,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Tony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Sharma,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Director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Analytics,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organize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9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challenge.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challenge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soft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identified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1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Trebuchet MS"/>
                <a:cs typeface="Trebuchet MS"/>
              </a:rPr>
              <a:t>ad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hoc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requests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seeking</a:t>
            </a:r>
            <a:r>
              <a:rPr sz="24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valuable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insights.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33739" y="1059472"/>
            <a:ext cx="4421505" cy="1307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400" spc="-565" dirty="0">
                <a:solidFill>
                  <a:srgbClr val="FFDE58"/>
                </a:solidFill>
              </a:rPr>
              <a:t>Objectives</a:t>
            </a:r>
            <a:endParaRPr sz="8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4800" y="6931829"/>
            <a:ext cx="362585" cy="363220"/>
          </a:xfrm>
          <a:custGeom>
            <a:avLst/>
            <a:gdLst/>
            <a:ahLst/>
            <a:cxnLst/>
            <a:rect l="l" t="t" r="r" b="b"/>
            <a:pathLst>
              <a:path w="362584" h="363220">
                <a:moveTo>
                  <a:pt x="331849" y="362694"/>
                </a:moveTo>
                <a:lnTo>
                  <a:pt x="30118" y="362694"/>
                </a:lnTo>
                <a:lnTo>
                  <a:pt x="18447" y="360335"/>
                </a:lnTo>
                <a:lnTo>
                  <a:pt x="8867" y="353894"/>
                </a:lnTo>
                <a:lnTo>
                  <a:pt x="2384" y="344323"/>
                </a:lnTo>
                <a:lnTo>
                  <a:pt x="0" y="332575"/>
                </a:lnTo>
                <a:lnTo>
                  <a:pt x="0" y="30118"/>
                </a:lnTo>
                <a:lnTo>
                  <a:pt x="2358" y="18447"/>
                </a:lnTo>
                <a:lnTo>
                  <a:pt x="8799" y="8867"/>
                </a:lnTo>
                <a:lnTo>
                  <a:pt x="18370" y="2384"/>
                </a:lnTo>
                <a:lnTo>
                  <a:pt x="30118" y="0"/>
                </a:lnTo>
                <a:lnTo>
                  <a:pt x="332031" y="0"/>
                </a:lnTo>
                <a:lnTo>
                  <a:pt x="343776" y="2384"/>
                </a:lnTo>
                <a:lnTo>
                  <a:pt x="353327" y="8867"/>
                </a:lnTo>
                <a:lnTo>
                  <a:pt x="359714" y="18447"/>
                </a:lnTo>
                <a:lnTo>
                  <a:pt x="361968" y="30118"/>
                </a:lnTo>
                <a:lnTo>
                  <a:pt x="361968" y="58060"/>
                </a:lnTo>
                <a:lnTo>
                  <a:pt x="80376" y="58060"/>
                </a:lnTo>
                <a:lnTo>
                  <a:pt x="68495" y="60449"/>
                </a:lnTo>
                <a:lnTo>
                  <a:pt x="58808" y="66973"/>
                </a:lnTo>
                <a:lnTo>
                  <a:pt x="52285" y="76660"/>
                </a:lnTo>
                <a:lnTo>
                  <a:pt x="49895" y="88541"/>
                </a:lnTo>
                <a:lnTo>
                  <a:pt x="52285" y="100422"/>
                </a:lnTo>
                <a:lnTo>
                  <a:pt x="58808" y="110110"/>
                </a:lnTo>
                <a:lnTo>
                  <a:pt x="68495" y="116633"/>
                </a:lnTo>
                <a:lnTo>
                  <a:pt x="80376" y="119023"/>
                </a:lnTo>
                <a:lnTo>
                  <a:pt x="361968" y="119023"/>
                </a:lnTo>
                <a:lnTo>
                  <a:pt x="361968" y="134808"/>
                </a:lnTo>
                <a:lnTo>
                  <a:pt x="247844" y="134808"/>
                </a:lnTo>
                <a:lnTo>
                  <a:pt x="239636" y="135015"/>
                </a:lnTo>
                <a:lnTo>
                  <a:pt x="228997" y="136463"/>
                </a:lnTo>
                <a:lnTo>
                  <a:pt x="221849" y="138437"/>
                </a:lnTo>
                <a:lnTo>
                  <a:pt x="53705" y="138437"/>
                </a:lnTo>
                <a:lnTo>
                  <a:pt x="53705" y="299190"/>
                </a:lnTo>
                <a:lnTo>
                  <a:pt x="361968" y="299190"/>
                </a:lnTo>
                <a:lnTo>
                  <a:pt x="361968" y="332575"/>
                </a:lnTo>
                <a:lnTo>
                  <a:pt x="359609" y="344247"/>
                </a:lnTo>
                <a:lnTo>
                  <a:pt x="353168" y="353826"/>
                </a:lnTo>
                <a:lnTo>
                  <a:pt x="343597" y="360309"/>
                </a:lnTo>
                <a:lnTo>
                  <a:pt x="331849" y="362694"/>
                </a:lnTo>
                <a:close/>
              </a:path>
              <a:path w="362584" h="363220">
                <a:moveTo>
                  <a:pt x="361968" y="119023"/>
                </a:moveTo>
                <a:lnTo>
                  <a:pt x="80376" y="119023"/>
                </a:lnTo>
                <a:lnTo>
                  <a:pt x="92258" y="116633"/>
                </a:lnTo>
                <a:lnTo>
                  <a:pt x="101945" y="110110"/>
                </a:lnTo>
                <a:lnTo>
                  <a:pt x="108468" y="100422"/>
                </a:lnTo>
                <a:lnTo>
                  <a:pt x="110858" y="88541"/>
                </a:lnTo>
                <a:lnTo>
                  <a:pt x="108468" y="76660"/>
                </a:lnTo>
                <a:lnTo>
                  <a:pt x="101945" y="66973"/>
                </a:lnTo>
                <a:lnTo>
                  <a:pt x="92258" y="60449"/>
                </a:lnTo>
                <a:lnTo>
                  <a:pt x="80376" y="58060"/>
                </a:lnTo>
                <a:lnTo>
                  <a:pt x="361968" y="58060"/>
                </a:lnTo>
                <a:lnTo>
                  <a:pt x="361968" y="119023"/>
                </a:lnTo>
                <a:close/>
              </a:path>
              <a:path w="362584" h="363220">
                <a:moveTo>
                  <a:pt x="361968" y="299190"/>
                </a:moveTo>
                <a:lnTo>
                  <a:pt x="308625" y="299190"/>
                </a:lnTo>
                <a:lnTo>
                  <a:pt x="308807" y="199037"/>
                </a:lnTo>
                <a:lnTo>
                  <a:pt x="308396" y="192944"/>
                </a:lnTo>
                <a:lnTo>
                  <a:pt x="287397" y="147146"/>
                </a:lnTo>
                <a:lnTo>
                  <a:pt x="247844" y="134808"/>
                </a:lnTo>
                <a:lnTo>
                  <a:pt x="361968" y="134808"/>
                </a:lnTo>
                <a:lnTo>
                  <a:pt x="361968" y="299190"/>
                </a:lnTo>
                <a:close/>
              </a:path>
              <a:path w="362584" h="363220">
                <a:moveTo>
                  <a:pt x="141521" y="299190"/>
                </a:moveTo>
                <a:lnTo>
                  <a:pt x="107229" y="299190"/>
                </a:lnTo>
                <a:lnTo>
                  <a:pt x="107229" y="138437"/>
                </a:lnTo>
                <a:lnTo>
                  <a:pt x="141521" y="138437"/>
                </a:lnTo>
                <a:lnTo>
                  <a:pt x="141521" y="299190"/>
                </a:lnTo>
                <a:close/>
              </a:path>
              <a:path w="362584" h="363220">
                <a:moveTo>
                  <a:pt x="193412" y="160572"/>
                </a:moveTo>
                <a:lnTo>
                  <a:pt x="193412" y="138437"/>
                </a:lnTo>
                <a:lnTo>
                  <a:pt x="221849" y="138437"/>
                </a:lnTo>
                <a:lnTo>
                  <a:pt x="217661" y="139605"/>
                </a:lnTo>
                <a:lnTo>
                  <a:pt x="207564" y="144787"/>
                </a:lnTo>
                <a:lnTo>
                  <a:pt x="195589" y="153314"/>
                </a:lnTo>
                <a:lnTo>
                  <a:pt x="193412" y="160572"/>
                </a:lnTo>
                <a:close/>
              </a:path>
              <a:path w="362584" h="363220">
                <a:moveTo>
                  <a:pt x="254920" y="299190"/>
                </a:moveTo>
                <a:lnTo>
                  <a:pt x="195589" y="299190"/>
                </a:lnTo>
                <a:lnTo>
                  <a:pt x="195589" y="203754"/>
                </a:lnTo>
                <a:lnTo>
                  <a:pt x="196644" y="199788"/>
                </a:lnTo>
                <a:lnTo>
                  <a:pt x="200965" y="191212"/>
                </a:lnTo>
                <a:lnTo>
                  <a:pt x="210516" y="182551"/>
                </a:lnTo>
                <a:lnTo>
                  <a:pt x="227160" y="178534"/>
                </a:lnTo>
                <a:lnTo>
                  <a:pt x="243010" y="182398"/>
                </a:lnTo>
                <a:lnTo>
                  <a:pt x="250815" y="191076"/>
                </a:lnTo>
                <a:lnTo>
                  <a:pt x="253417" y="199839"/>
                </a:lnTo>
                <a:lnTo>
                  <a:pt x="253650" y="203754"/>
                </a:lnTo>
                <a:lnTo>
                  <a:pt x="254920" y="299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2467" y="2771635"/>
            <a:ext cx="640334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800" spc="-1620" dirty="0">
                <a:solidFill>
                  <a:srgbClr val="FFFFFF"/>
                </a:solidFill>
              </a:rPr>
              <a:t>THANK</a:t>
            </a:r>
            <a:r>
              <a:rPr sz="11800" spc="-915" dirty="0">
                <a:solidFill>
                  <a:srgbClr val="FFFFFF"/>
                </a:solidFill>
              </a:rPr>
              <a:t> </a:t>
            </a:r>
            <a:r>
              <a:rPr sz="11800" spc="-1839" dirty="0"/>
              <a:t>YOU!</a:t>
            </a:r>
            <a:endParaRPr sz="11800"/>
          </a:p>
        </p:txBody>
      </p:sp>
      <p:sp>
        <p:nvSpPr>
          <p:cNvPr id="4" name="object 4"/>
          <p:cNvSpPr txBox="1"/>
          <p:nvPr/>
        </p:nvSpPr>
        <p:spPr>
          <a:xfrm>
            <a:off x="6521850" y="5550982"/>
            <a:ext cx="5244465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100" spc="-56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1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5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1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455" dirty="0">
                <a:solidFill>
                  <a:srgbClr val="FFD32D"/>
                </a:solidFill>
                <a:latin typeface="Trebuchet MS"/>
                <a:cs typeface="Trebuchet MS"/>
              </a:rPr>
              <a:t>REACH</a:t>
            </a:r>
            <a:r>
              <a:rPr sz="3100" spc="-229" dirty="0">
                <a:solidFill>
                  <a:srgbClr val="FFD32D"/>
                </a:solidFill>
                <a:latin typeface="Trebuchet MS"/>
                <a:cs typeface="Trebuchet MS"/>
              </a:rPr>
              <a:t> </a:t>
            </a:r>
            <a:r>
              <a:rPr sz="3100" spc="-25" dirty="0">
                <a:solidFill>
                  <a:srgbClr val="FFD32D"/>
                </a:solidFill>
                <a:latin typeface="Trebuchet MS"/>
                <a:cs typeface="Trebuchet MS"/>
              </a:rPr>
              <a:t>ME?</a:t>
            </a:r>
            <a:endParaRPr sz="31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65"/>
              </a:spcBef>
            </a:pPr>
            <a:r>
              <a:rPr sz="2600" dirty="0">
                <a:solidFill>
                  <a:srgbClr val="FFFFFF"/>
                </a:solidFill>
                <a:latin typeface="Tahoma"/>
                <a:cs typeface="Tahoma"/>
              </a:rPr>
              <a:t>Mail</a:t>
            </a:r>
            <a:r>
              <a:rPr sz="2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600" spc="55" dirty="0">
                <a:solidFill>
                  <a:srgbClr val="FFFFFF"/>
                </a:solidFill>
                <a:latin typeface="Tahoma"/>
                <a:cs typeface="Tahoma"/>
              </a:rPr>
              <a:t>--</a:t>
            </a:r>
            <a:r>
              <a:rPr sz="2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600" spc="-35" dirty="0">
                <a:solidFill>
                  <a:srgbClr val="FFD32D"/>
                </a:solidFill>
                <a:latin typeface="Tahoma"/>
                <a:cs typeface="Tahoma"/>
                <a:hlinkClick r:id="rId2"/>
              </a:rPr>
              <a:t>yashasyash44</a:t>
            </a:r>
            <a:r>
              <a:rPr sz="2600" spc="-35" dirty="0">
                <a:solidFill>
                  <a:srgbClr val="FFD32D"/>
                </a:solidFill>
                <a:latin typeface="Tahoma"/>
                <a:cs typeface="Tahoma"/>
                <a:hlinkClick r:id="rId2"/>
              </a:rPr>
              <a:t>@gmail.com</a:t>
            </a:r>
            <a:endParaRPr lang="en-IN" sz="2600" spc="-35" dirty="0">
              <a:solidFill>
                <a:srgbClr val="FFD32D"/>
              </a:solid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065"/>
              </a:spcBef>
            </a:pPr>
            <a:r>
              <a:rPr lang="en-IN" sz="2050" b="1" spc="160" dirty="0">
                <a:solidFill>
                  <a:srgbClr val="FFD32D"/>
                </a:solidFill>
                <a:latin typeface="Trebuchet MS"/>
                <a:cs typeface="Trebuchet MS"/>
                <a:hlinkClick r:id="rId3"/>
              </a:rPr>
              <a:t>Yashas P S</a:t>
            </a:r>
            <a:endParaRPr lang="en-IN" sz="2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790" y="646174"/>
            <a:ext cx="660209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95" dirty="0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sz="385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415" dirty="0">
                <a:solidFill>
                  <a:srgbClr val="FFFFFF"/>
                </a:solidFill>
                <a:latin typeface="Trebuchet MS"/>
                <a:cs typeface="Trebuchet MS"/>
              </a:rPr>
              <a:t>Hardawares</a:t>
            </a:r>
            <a:r>
              <a:rPr sz="385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345" dirty="0">
                <a:solidFill>
                  <a:srgbClr val="FFDE58"/>
                </a:solidFill>
                <a:latin typeface="Trebuchet MS"/>
                <a:cs typeface="Trebuchet MS"/>
              </a:rPr>
              <a:t>Market</a:t>
            </a:r>
            <a:endParaRPr sz="385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3553D-1E3A-8E01-C3E6-5A0F47B0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00036"/>
            <a:ext cx="3657600" cy="533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96710-C77B-C00B-EE4E-EFF13091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84" y="3390900"/>
            <a:ext cx="3810000" cy="579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41A5C-1135-8355-1A94-03D76F60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238" y="2023836"/>
            <a:ext cx="3944328" cy="548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6CDCCD-C274-3B1E-32B7-82DED786C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0620" y="3390900"/>
            <a:ext cx="3810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0345" y="5633128"/>
            <a:ext cx="1457325" cy="1519555"/>
          </a:xfrm>
          <a:custGeom>
            <a:avLst/>
            <a:gdLst/>
            <a:ahLst/>
            <a:cxnLst/>
            <a:rect l="l" t="t" r="r" b="b"/>
            <a:pathLst>
              <a:path w="1457325" h="1519554">
                <a:moveTo>
                  <a:pt x="0" y="1519361"/>
                </a:moveTo>
                <a:lnTo>
                  <a:pt x="1209236" y="1519356"/>
                </a:lnTo>
                <a:lnTo>
                  <a:pt x="1253709" y="1513476"/>
                </a:lnTo>
                <a:lnTo>
                  <a:pt x="1296182" y="1499040"/>
                </a:lnTo>
                <a:lnTo>
                  <a:pt x="1335027" y="1476601"/>
                </a:lnTo>
                <a:lnTo>
                  <a:pt x="1368752" y="1447020"/>
                </a:lnTo>
                <a:lnTo>
                  <a:pt x="1396065" y="1411433"/>
                </a:lnTo>
                <a:lnTo>
                  <a:pt x="1415916" y="1371205"/>
                </a:lnTo>
                <a:lnTo>
                  <a:pt x="1427544" y="1327878"/>
                </a:lnTo>
                <a:lnTo>
                  <a:pt x="1430499" y="73046"/>
                </a:lnTo>
                <a:lnTo>
                  <a:pt x="1433467" y="72440"/>
                </a:lnTo>
                <a:lnTo>
                  <a:pt x="1457324" y="50730"/>
                </a:lnTo>
                <a:lnTo>
                  <a:pt x="1457324" y="22981"/>
                </a:lnTo>
                <a:lnTo>
                  <a:pt x="1426149" y="0"/>
                </a:lnTo>
                <a:lnTo>
                  <a:pt x="1420092" y="0"/>
                </a:lnTo>
                <a:lnTo>
                  <a:pt x="1387381" y="27242"/>
                </a:lnTo>
                <a:lnTo>
                  <a:pt x="1386107" y="36200"/>
                </a:lnTo>
                <a:lnTo>
                  <a:pt x="1386172" y="39205"/>
                </a:lnTo>
                <a:lnTo>
                  <a:pt x="1409924" y="71483"/>
                </a:lnTo>
                <a:lnTo>
                  <a:pt x="1415741" y="73046"/>
                </a:lnTo>
                <a:lnTo>
                  <a:pt x="1415707" y="1298097"/>
                </a:lnTo>
                <a:lnTo>
                  <a:pt x="1410207" y="1339205"/>
                </a:lnTo>
                <a:lnTo>
                  <a:pt x="1396687" y="1378924"/>
                </a:lnTo>
                <a:lnTo>
                  <a:pt x="1375691" y="1415250"/>
                </a:lnTo>
                <a:lnTo>
                  <a:pt x="1348023" y="1446792"/>
                </a:lnTo>
                <a:lnTo>
                  <a:pt x="1314742" y="1472341"/>
                </a:lnTo>
                <a:lnTo>
                  <a:pt x="1277121" y="1490919"/>
                </a:lnTo>
                <a:lnTo>
                  <a:pt x="1236604" y="1501815"/>
                </a:lnTo>
                <a:lnTo>
                  <a:pt x="0" y="1504602"/>
                </a:lnTo>
                <a:lnTo>
                  <a:pt x="0" y="1519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0722" y="3744614"/>
            <a:ext cx="1519555" cy="1456055"/>
          </a:xfrm>
          <a:custGeom>
            <a:avLst/>
            <a:gdLst/>
            <a:ahLst/>
            <a:cxnLst/>
            <a:rect l="l" t="t" r="r" b="b"/>
            <a:pathLst>
              <a:path w="1519554" h="1456054">
                <a:moveTo>
                  <a:pt x="0" y="1455966"/>
                </a:moveTo>
                <a:lnTo>
                  <a:pt x="4" y="250897"/>
                </a:lnTo>
                <a:lnTo>
                  <a:pt x="5884" y="206424"/>
                </a:lnTo>
                <a:lnTo>
                  <a:pt x="20321" y="163951"/>
                </a:lnTo>
                <a:lnTo>
                  <a:pt x="42759" y="125106"/>
                </a:lnTo>
                <a:lnTo>
                  <a:pt x="72340" y="91381"/>
                </a:lnTo>
                <a:lnTo>
                  <a:pt x="107927" y="64068"/>
                </a:lnTo>
                <a:lnTo>
                  <a:pt x="148156" y="44217"/>
                </a:lnTo>
                <a:lnTo>
                  <a:pt x="191482" y="32589"/>
                </a:lnTo>
                <a:lnTo>
                  <a:pt x="1446315" y="29634"/>
                </a:lnTo>
                <a:lnTo>
                  <a:pt x="1446920" y="26666"/>
                </a:lnTo>
                <a:lnTo>
                  <a:pt x="1480155" y="65"/>
                </a:lnTo>
                <a:lnTo>
                  <a:pt x="1483160" y="0"/>
                </a:lnTo>
                <a:lnTo>
                  <a:pt x="1489186" y="608"/>
                </a:lnTo>
                <a:lnTo>
                  <a:pt x="1518993" y="31001"/>
                </a:lnTo>
                <a:lnTo>
                  <a:pt x="1519361" y="33984"/>
                </a:lnTo>
                <a:lnTo>
                  <a:pt x="1519361" y="40041"/>
                </a:lnTo>
                <a:lnTo>
                  <a:pt x="1492118" y="72752"/>
                </a:lnTo>
                <a:lnTo>
                  <a:pt x="1483160" y="74026"/>
                </a:lnTo>
                <a:lnTo>
                  <a:pt x="1480155" y="73961"/>
                </a:lnTo>
                <a:lnTo>
                  <a:pt x="1447877" y="50209"/>
                </a:lnTo>
                <a:lnTo>
                  <a:pt x="1446315" y="44392"/>
                </a:lnTo>
                <a:lnTo>
                  <a:pt x="221263" y="44426"/>
                </a:lnTo>
                <a:lnTo>
                  <a:pt x="180156" y="49926"/>
                </a:lnTo>
                <a:lnTo>
                  <a:pt x="140436" y="63446"/>
                </a:lnTo>
                <a:lnTo>
                  <a:pt x="104110" y="84442"/>
                </a:lnTo>
                <a:lnTo>
                  <a:pt x="72568" y="112110"/>
                </a:lnTo>
                <a:lnTo>
                  <a:pt x="47019" y="145392"/>
                </a:lnTo>
                <a:lnTo>
                  <a:pt x="28441" y="183012"/>
                </a:lnTo>
                <a:lnTo>
                  <a:pt x="17545" y="223529"/>
                </a:lnTo>
                <a:lnTo>
                  <a:pt x="14758" y="1455966"/>
                </a:lnTo>
                <a:lnTo>
                  <a:pt x="0" y="1455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81919" y="3005893"/>
            <a:ext cx="617220" cy="411480"/>
            <a:chOff x="5481919" y="3005893"/>
            <a:chExt cx="617220" cy="411480"/>
          </a:xfrm>
        </p:grpSpPr>
        <p:sp>
          <p:nvSpPr>
            <p:cNvPr id="5" name="object 5"/>
            <p:cNvSpPr/>
            <p:nvPr/>
          </p:nvSpPr>
          <p:spPr>
            <a:xfrm>
              <a:off x="5788081" y="3204453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575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2058" y="3036299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554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1919" y="3005893"/>
              <a:ext cx="314615" cy="76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1919" y="3340753"/>
              <a:ext cx="314615" cy="7619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358828" y="4094279"/>
            <a:ext cx="802005" cy="504825"/>
          </a:xfrm>
          <a:custGeom>
            <a:avLst/>
            <a:gdLst/>
            <a:ahLst/>
            <a:cxnLst/>
            <a:rect l="l" t="t" r="r" b="b"/>
            <a:pathLst>
              <a:path w="802004" h="504825">
                <a:moveTo>
                  <a:pt x="0" y="0"/>
                </a:moveTo>
                <a:lnTo>
                  <a:pt x="801940" y="0"/>
                </a:lnTo>
                <a:lnTo>
                  <a:pt x="801940" y="504824"/>
                </a:lnTo>
                <a:lnTo>
                  <a:pt x="0" y="504824"/>
                </a:lnTo>
                <a:lnTo>
                  <a:pt x="0" y="0"/>
                </a:lnTo>
                <a:close/>
              </a:path>
            </a:pathLst>
          </a:custGeom>
          <a:solidFill>
            <a:srgbClr val="FFE78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485266" y="3979503"/>
            <a:ext cx="621665" cy="751205"/>
            <a:chOff x="5485266" y="3979503"/>
            <a:chExt cx="621665" cy="751205"/>
          </a:xfrm>
        </p:grpSpPr>
        <p:sp>
          <p:nvSpPr>
            <p:cNvPr id="11" name="object 11"/>
            <p:cNvSpPr/>
            <p:nvPr/>
          </p:nvSpPr>
          <p:spPr>
            <a:xfrm>
              <a:off x="5795841" y="4357690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575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5408" y="4013744"/>
              <a:ext cx="635" cy="687070"/>
            </a:xfrm>
            <a:custGeom>
              <a:avLst/>
              <a:gdLst/>
              <a:ahLst/>
              <a:cxnLst/>
              <a:rect l="l" t="t" r="r" b="b"/>
              <a:pathLst>
                <a:path w="635" h="687070">
                  <a:moveTo>
                    <a:pt x="0" y="0"/>
                  </a:moveTo>
                  <a:lnTo>
                    <a:pt x="371" y="68696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5266" y="3979503"/>
              <a:ext cx="314615" cy="76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5266" y="4319590"/>
              <a:ext cx="314615" cy="761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5266" y="4654450"/>
              <a:ext cx="314615" cy="76199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6752027" y="3443520"/>
            <a:ext cx="1905" cy="650875"/>
          </a:xfrm>
          <a:custGeom>
            <a:avLst/>
            <a:gdLst/>
            <a:ahLst/>
            <a:cxnLst/>
            <a:rect l="l" t="t" r="r" b="b"/>
            <a:pathLst>
              <a:path w="1904" h="650875">
                <a:moveTo>
                  <a:pt x="0" y="0"/>
                </a:moveTo>
                <a:lnTo>
                  <a:pt x="1676" y="65070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51069" y="2938917"/>
            <a:ext cx="802005" cy="504825"/>
          </a:xfrm>
          <a:prstGeom prst="rect">
            <a:avLst/>
          </a:prstGeom>
          <a:solidFill>
            <a:srgbClr val="FFE786"/>
          </a:solidFill>
        </p:spPr>
        <p:txBody>
          <a:bodyPr vert="horz" wrap="square" lIns="0" tIns="15938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255"/>
              </a:spcBef>
            </a:pPr>
            <a:r>
              <a:rPr sz="1150" spc="-10" dirty="0">
                <a:latin typeface="Tahoma"/>
                <a:cs typeface="Tahoma"/>
              </a:rPr>
              <a:t>Desktop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4715" y="4242634"/>
            <a:ext cx="6902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Tahoma"/>
                <a:cs typeface="Tahoma"/>
              </a:rPr>
              <a:t>Notebook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8425" y="2894405"/>
            <a:ext cx="10521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FEFEFF"/>
                </a:solidFill>
                <a:latin typeface="Trebuchet MS"/>
                <a:cs typeface="Trebuchet MS"/>
              </a:rPr>
              <a:t>Business</a:t>
            </a:r>
            <a:r>
              <a:rPr sz="1150" spc="-7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Laptop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1447" y="3239154"/>
            <a:ext cx="10591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Personal</a:t>
            </a:r>
            <a:r>
              <a:rPr sz="1150" spc="-5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Laptop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79195" y="3882213"/>
            <a:ext cx="9994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Gaming</a:t>
            </a:r>
            <a:r>
              <a:rPr sz="1150" spc="-3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Laptop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6185" y="4226962"/>
            <a:ext cx="10521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FEFEFF"/>
                </a:solidFill>
                <a:latin typeface="Trebuchet MS"/>
                <a:cs typeface="Trebuchet MS"/>
              </a:rPr>
              <a:t>Business</a:t>
            </a:r>
            <a:r>
              <a:rPr sz="1150" spc="-7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Laptop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9207" y="4571711"/>
            <a:ext cx="10591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Personal</a:t>
            </a:r>
            <a:r>
              <a:rPr sz="1150" spc="-5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Laptop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06514" y="3388343"/>
            <a:ext cx="0" cy="772795"/>
          </a:xfrm>
          <a:custGeom>
            <a:avLst/>
            <a:gdLst/>
            <a:ahLst/>
            <a:cxnLst/>
            <a:rect l="l" t="t" r="r" b="b"/>
            <a:pathLst>
              <a:path h="772795">
                <a:moveTo>
                  <a:pt x="0" y="0"/>
                </a:moveTo>
                <a:lnTo>
                  <a:pt x="0" y="772373"/>
                </a:lnTo>
              </a:path>
            </a:pathLst>
          </a:custGeom>
          <a:ln w="251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05614" y="2883517"/>
            <a:ext cx="802005" cy="504825"/>
          </a:xfrm>
          <a:prstGeom prst="rect">
            <a:avLst/>
          </a:prstGeom>
          <a:solidFill>
            <a:srgbClr val="F5A6C2"/>
          </a:solidFill>
        </p:spPr>
        <p:txBody>
          <a:bodyPr vert="horz" wrap="square" lIns="0" tIns="15938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55"/>
              </a:spcBef>
            </a:pPr>
            <a:r>
              <a:rPr sz="1150" spc="-10" dirty="0">
                <a:latin typeface="Tahoma"/>
                <a:cs typeface="Tahoma"/>
              </a:rPr>
              <a:t>Peripherals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059846" y="2558662"/>
            <a:ext cx="617855" cy="1089660"/>
            <a:chOff x="12059846" y="2558662"/>
            <a:chExt cx="617855" cy="1089660"/>
          </a:xfrm>
        </p:grpSpPr>
        <p:sp>
          <p:nvSpPr>
            <p:cNvPr id="27" name="object 27"/>
            <p:cNvSpPr/>
            <p:nvPr/>
          </p:nvSpPr>
          <p:spPr>
            <a:xfrm>
              <a:off x="12059846" y="3139686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31057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67048" y="2592774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102095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62564" y="3571779"/>
              <a:ext cx="314615" cy="761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62564" y="3231695"/>
              <a:ext cx="314615" cy="761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62564" y="2896835"/>
              <a:ext cx="314615" cy="76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62564" y="2558662"/>
              <a:ext cx="314615" cy="7619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2060490" y="4038510"/>
            <a:ext cx="613410" cy="749300"/>
            <a:chOff x="12060490" y="4038510"/>
            <a:chExt cx="613410" cy="749300"/>
          </a:xfrm>
        </p:grpSpPr>
        <p:sp>
          <p:nvSpPr>
            <p:cNvPr id="34" name="object 34"/>
            <p:cNvSpPr/>
            <p:nvPr/>
          </p:nvSpPr>
          <p:spPr>
            <a:xfrm>
              <a:off x="12060490" y="4415048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31057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63375" y="4072642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68471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8872" y="4711544"/>
              <a:ext cx="314615" cy="761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8872" y="4376683"/>
              <a:ext cx="314615" cy="76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8872" y="4038510"/>
              <a:ext cx="314615" cy="761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005614" y="4160716"/>
            <a:ext cx="802005" cy="504825"/>
          </a:xfrm>
          <a:prstGeom prst="rect">
            <a:avLst/>
          </a:prstGeom>
          <a:solidFill>
            <a:srgbClr val="F5A6C2"/>
          </a:solidFill>
        </p:spPr>
        <p:txBody>
          <a:bodyPr vert="horz" wrap="square" lIns="0" tIns="15938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1255"/>
              </a:spcBef>
            </a:pPr>
            <a:r>
              <a:rPr sz="1150" spc="-10" dirty="0">
                <a:latin typeface="Tahoma"/>
                <a:cs typeface="Tahoma"/>
              </a:rPr>
              <a:t>Accessories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790992" y="2466468"/>
            <a:ext cx="8915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Graphic</a:t>
            </a:r>
            <a:r>
              <a:rPr sz="1150" spc="-30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20" dirty="0">
                <a:solidFill>
                  <a:srgbClr val="FEFEFF"/>
                </a:solidFill>
                <a:latin typeface="Trebuchet MS"/>
                <a:cs typeface="Trebuchet MS"/>
              </a:rPr>
              <a:t>Card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790992" y="2811217"/>
            <a:ext cx="87566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Internal</a:t>
            </a:r>
            <a:r>
              <a:rPr sz="1150" spc="-60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45" dirty="0">
                <a:solidFill>
                  <a:srgbClr val="FEFEFF"/>
                </a:solidFill>
                <a:latin typeface="Trebuchet MS"/>
                <a:cs typeface="Trebuchet MS"/>
              </a:rPr>
              <a:t>HDD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790992" y="3155966"/>
            <a:ext cx="868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Motherboard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790992" y="3500715"/>
            <a:ext cx="7162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Processors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790992" y="3948650"/>
            <a:ext cx="5981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Batteries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790992" y="4293399"/>
            <a:ext cx="6667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Keyboard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790992" y="4638148"/>
            <a:ext cx="44195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Mouse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665594" y="7783124"/>
            <a:ext cx="802005" cy="504825"/>
          </a:xfrm>
          <a:custGeom>
            <a:avLst/>
            <a:gdLst/>
            <a:ahLst/>
            <a:cxnLst/>
            <a:rect l="l" t="t" r="r" b="b"/>
            <a:pathLst>
              <a:path w="802004" h="504825">
                <a:moveTo>
                  <a:pt x="0" y="0"/>
                </a:moveTo>
                <a:lnTo>
                  <a:pt x="801940" y="0"/>
                </a:lnTo>
                <a:lnTo>
                  <a:pt x="801940" y="504824"/>
                </a:lnTo>
                <a:lnTo>
                  <a:pt x="0" y="504824"/>
                </a:lnTo>
                <a:lnTo>
                  <a:pt x="0" y="0"/>
                </a:lnTo>
                <a:close/>
              </a:path>
            </a:pathLst>
          </a:custGeom>
          <a:solidFill>
            <a:srgbClr val="99E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71531" y="7931476"/>
            <a:ext cx="7899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Tahoma"/>
                <a:cs typeface="Tahoma"/>
              </a:rPr>
              <a:t>Networking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719827" y="8001189"/>
            <a:ext cx="625475" cy="76200"/>
            <a:chOff x="8719827" y="8001189"/>
            <a:chExt cx="625475" cy="76200"/>
          </a:xfrm>
        </p:grpSpPr>
        <p:sp>
          <p:nvSpPr>
            <p:cNvPr id="50" name="object 50"/>
            <p:cNvSpPr/>
            <p:nvPr/>
          </p:nvSpPr>
          <p:spPr>
            <a:xfrm>
              <a:off x="8719827" y="8039289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31057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0380" y="8001189"/>
              <a:ext cx="314615" cy="76199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8719827" y="8655560"/>
            <a:ext cx="633095" cy="411480"/>
            <a:chOff x="8719827" y="8655560"/>
            <a:chExt cx="633095" cy="411480"/>
          </a:xfrm>
        </p:grpSpPr>
        <p:sp>
          <p:nvSpPr>
            <p:cNvPr id="53" name="object 53"/>
            <p:cNvSpPr/>
            <p:nvPr/>
          </p:nvSpPr>
          <p:spPr>
            <a:xfrm>
              <a:off x="8719827" y="8898588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31057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22623" y="8686009"/>
              <a:ext cx="8255" cy="350520"/>
            </a:xfrm>
            <a:custGeom>
              <a:avLst/>
              <a:gdLst/>
              <a:ahLst/>
              <a:cxnLst/>
              <a:rect l="l" t="t" r="r" b="b"/>
              <a:pathLst>
                <a:path w="8254" h="350520">
                  <a:moveTo>
                    <a:pt x="7835" y="350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8137" y="8990766"/>
              <a:ext cx="314615" cy="76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6462" y="8655560"/>
              <a:ext cx="314615" cy="76199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8062583" y="8287823"/>
            <a:ext cx="8255" cy="350520"/>
          </a:xfrm>
          <a:custGeom>
            <a:avLst/>
            <a:gdLst/>
            <a:ahLst/>
            <a:cxnLst/>
            <a:rect l="l" t="t" r="r" b="b"/>
            <a:pathLst>
              <a:path w="8254" h="350520">
                <a:moveTo>
                  <a:pt x="7835" y="35037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665594" y="8636337"/>
            <a:ext cx="802005" cy="504825"/>
          </a:xfrm>
          <a:prstGeom prst="rect">
            <a:avLst/>
          </a:prstGeom>
          <a:solidFill>
            <a:srgbClr val="99E7A6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70"/>
              </a:spcBef>
            </a:pPr>
            <a:r>
              <a:rPr sz="1150" spc="-10" dirty="0">
                <a:latin typeface="Tahoma"/>
                <a:cs typeface="Tahoma"/>
              </a:rPr>
              <a:t>Storage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450972" y="7930843"/>
            <a:ext cx="978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FEFEFF"/>
                </a:solidFill>
                <a:latin typeface="Trebuchet MS"/>
                <a:cs typeface="Trebuchet MS"/>
              </a:rPr>
              <a:t>Wi-</a:t>
            </a:r>
            <a:r>
              <a:rPr sz="1150" spc="-35" dirty="0">
                <a:solidFill>
                  <a:srgbClr val="FEFEFF"/>
                </a:solidFill>
                <a:latin typeface="Trebuchet MS"/>
                <a:cs typeface="Trebuchet MS"/>
              </a:rPr>
              <a:t>Fi</a:t>
            </a:r>
            <a:r>
              <a:rPr sz="1150" spc="-20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Extender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450972" y="8570114"/>
            <a:ext cx="8610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solidFill>
                  <a:srgbClr val="FEFEFF"/>
                </a:solidFill>
                <a:latin typeface="Trebuchet MS"/>
                <a:cs typeface="Trebuchet MS"/>
              </a:rPr>
              <a:t>External</a:t>
            </a:r>
            <a:r>
              <a:rPr sz="1150" spc="-20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FEFEFF"/>
                </a:solidFill>
                <a:latin typeface="Trebuchet MS"/>
                <a:cs typeface="Trebuchet MS"/>
              </a:rPr>
              <a:t>SSD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450972" y="8914863"/>
            <a:ext cx="11061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FEFEFF"/>
                </a:solidFill>
                <a:latin typeface="Trebuchet MS"/>
                <a:cs typeface="Trebuchet MS"/>
              </a:rPr>
              <a:t>USB</a:t>
            </a:r>
            <a:r>
              <a:rPr sz="1150" spc="-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dirty="0">
                <a:solidFill>
                  <a:srgbClr val="FEFEFF"/>
                </a:solidFill>
                <a:latin typeface="Trebuchet MS"/>
                <a:cs typeface="Trebuchet MS"/>
              </a:rPr>
              <a:t>Flash</a:t>
            </a:r>
            <a:r>
              <a:rPr sz="1150" spc="-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EFEFF"/>
                </a:solidFill>
                <a:latin typeface="Trebuchet MS"/>
                <a:cs typeface="Trebuchet MS"/>
              </a:rPr>
              <a:t>Drives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715495" y="3744614"/>
            <a:ext cx="3401060" cy="3082290"/>
            <a:chOff x="6715495" y="3744614"/>
            <a:chExt cx="3401060" cy="3082290"/>
          </a:xfrm>
        </p:grpSpPr>
        <p:sp>
          <p:nvSpPr>
            <p:cNvPr id="63" name="object 63"/>
            <p:cNvSpPr/>
            <p:nvPr/>
          </p:nvSpPr>
          <p:spPr>
            <a:xfrm>
              <a:off x="6715495" y="3744614"/>
              <a:ext cx="1519555" cy="1456055"/>
            </a:xfrm>
            <a:custGeom>
              <a:avLst/>
              <a:gdLst/>
              <a:ahLst/>
              <a:cxnLst/>
              <a:rect l="l" t="t" r="r" b="b"/>
              <a:pathLst>
                <a:path w="1519554" h="1456054">
                  <a:moveTo>
                    <a:pt x="1519361" y="1455966"/>
                  </a:moveTo>
                  <a:lnTo>
                    <a:pt x="1519356" y="250897"/>
                  </a:lnTo>
                  <a:lnTo>
                    <a:pt x="1513476" y="206424"/>
                  </a:lnTo>
                  <a:lnTo>
                    <a:pt x="1499040" y="163951"/>
                  </a:lnTo>
                  <a:lnTo>
                    <a:pt x="1476601" y="125106"/>
                  </a:lnTo>
                  <a:lnTo>
                    <a:pt x="1447020" y="91381"/>
                  </a:lnTo>
                  <a:lnTo>
                    <a:pt x="1411433" y="64068"/>
                  </a:lnTo>
                  <a:lnTo>
                    <a:pt x="1371205" y="44217"/>
                  </a:lnTo>
                  <a:lnTo>
                    <a:pt x="1327878" y="32589"/>
                  </a:lnTo>
                  <a:lnTo>
                    <a:pt x="73046" y="29634"/>
                  </a:lnTo>
                  <a:lnTo>
                    <a:pt x="72440" y="26666"/>
                  </a:lnTo>
                  <a:lnTo>
                    <a:pt x="39205" y="65"/>
                  </a:lnTo>
                  <a:lnTo>
                    <a:pt x="36200" y="0"/>
                  </a:lnTo>
                  <a:lnTo>
                    <a:pt x="30174" y="608"/>
                  </a:lnTo>
                  <a:lnTo>
                    <a:pt x="367" y="31001"/>
                  </a:lnTo>
                  <a:lnTo>
                    <a:pt x="0" y="40041"/>
                  </a:lnTo>
                  <a:lnTo>
                    <a:pt x="367" y="43025"/>
                  </a:lnTo>
                  <a:lnTo>
                    <a:pt x="27242" y="72752"/>
                  </a:lnTo>
                  <a:lnTo>
                    <a:pt x="36200" y="74026"/>
                  </a:lnTo>
                  <a:lnTo>
                    <a:pt x="39205" y="73961"/>
                  </a:lnTo>
                  <a:lnTo>
                    <a:pt x="71483" y="50209"/>
                  </a:lnTo>
                  <a:lnTo>
                    <a:pt x="73046" y="44392"/>
                  </a:lnTo>
                  <a:lnTo>
                    <a:pt x="1297613" y="44402"/>
                  </a:lnTo>
                  <a:lnTo>
                    <a:pt x="1339205" y="49926"/>
                  </a:lnTo>
                  <a:lnTo>
                    <a:pt x="1378924" y="63446"/>
                  </a:lnTo>
                  <a:lnTo>
                    <a:pt x="1415250" y="84442"/>
                  </a:lnTo>
                  <a:lnTo>
                    <a:pt x="1446792" y="112110"/>
                  </a:lnTo>
                  <a:lnTo>
                    <a:pt x="1472341" y="145392"/>
                  </a:lnTo>
                  <a:lnTo>
                    <a:pt x="1490919" y="183012"/>
                  </a:lnTo>
                  <a:lnTo>
                    <a:pt x="1501815" y="223529"/>
                  </a:lnTo>
                  <a:lnTo>
                    <a:pt x="1504602" y="1455966"/>
                  </a:lnTo>
                  <a:lnTo>
                    <a:pt x="1519361" y="1455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78398" y="4750727"/>
              <a:ext cx="1038225" cy="1602105"/>
            </a:xfrm>
            <a:custGeom>
              <a:avLst/>
              <a:gdLst/>
              <a:ahLst/>
              <a:cxnLst/>
              <a:rect l="l" t="t" r="r" b="b"/>
              <a:pathLst>
                <a:path w="1038225" h="1602104">
                  <a:moveTo>
                    <a:pt x="872025" y="1601560"/>
                  </a:moveTo>
                  <a:lnTo>
                    <a:pt x="0" y="1038182"/>
                  </a:lnTo>
                  <a:lnTo>
                    <a:pt x="0" y="0"/>
                  </a:lnTo>
                  <a:lnTo>
                    <a:pt x="49406" y="1171"/>
                  </a:lnTo>
                  <a:lnTo>
                    <a:pt x="98401" y="4660"/>
                  </a:lnTo>
                  <a:lnTo>
                    <a:pt x="146914" y="10425"/>
                  </a:lnTo>
                  <a:lnTo>
                    <a:pt x="194879" y="18427"/>
                  </a:lnTo>
                  <a:lnTo>
                    <a:pt x="242228" y="28624"/>
                  </a:lnTo>
                  <a:lnTo>
                    <a:pt x="288893" y="40977"/>
                  </a:lnTo>
                  <a:lnTo>
                    <a:pt x="334806" y="55445"/>
                  </a:lnTo>
                  <a:lnTo>
                    <a:pt x="379899" y="71988"/>
                  </a:lnTo>
                  <a:lnTo>
                    <a:pt x="424104" y="90566"/>
                  </a:lnTo>
                  <a:lnTo>
                    <a:pt x="467354" y="111139"/>
                  </a:lnTo>
                  <a:lnTo>
                    <a:pt x="509581" y="133665"/>
                  </a:lnTo>
                  <a:lnTo>
                    <a:pt x="550716" y="158105"/>
                  </a:lnTo>
                  <a:lnTo>
                    <a:pt x="590693" y="184419"/>
                  </a:lnTo>
                  <a:lnTo>
                    <a:pt x="629442" y="212565"/>
                  </a:lnTo>
                  <a:lnTo>
                    <a:pt x="666897" y="242505"/>
                  </a:lnTo>
                  <a:lnTo>
                    <a:pt x="702989" y="274197"/>
                  </a:lnTo>
                  <a:lnTo>
                    <a:pt x="737652" y="307602"/>
                  </a:lnTo>
                  <a:lnTo>
                    <a:pt x="770815" y="342678"/>
                  </a:lnTo>
                  <a:lnTo>
                    <a:pt x="802413" y="379386"/>
                  </a:lnTo>
                  <a:lnTo>
                    <a:pt x="832377" y="417685"/>
                  </a:lnTo>
                  <a:lnTo>
                    <a:pt x="860640" y="457535"/>
                  </a:lnTo>
                  <a:lnTo>
                    <a:pt x="887132" y="498896"/>
                  </a:lnTo>
                  <a:lnTo>
                    <a:pt x="911788" y="541728"/>
                  </a:lnTo>
                  <a:lnTo>
                    <a:pt x="934385" y="585680"/>
                  </a:lnTo>
                  <a:lnTo>
                    <a:pt x="954749" y="630378"/>
                  </a:lnTo>
                  <a:lnTo>
                    <a:pt x="972885" y="675742"/>
                  </a:lnTo>
                  <a:lnTo>
                    <a:pt x="988794" y="721693"/>
                  </a:lnTo>
                  <a:lnTo>
                    <a:pt x="1002480" y="768154"/>
                  </a:lnTo>
                  <a:lnTo>
                    <a:pt x="1013946" y="815045"/>
                  </a:lnTo>
                  <a:lnTo>
                    <a:pt x="1023195" y="862286"/>
                  </a:lnTo>
                  <a:lnTo>
                    <a:pt x="1030229" y="909800"/>
                  </a:lnTo>
                  <a:lnTo>
                    <a:pt x="1035052" y="957508"/>
                  </a:lnTo>
                  <a:lnTo>
                    <a:pt x="1037666" y="1005330"/>
                  </a:lnTo>
                  <a:lnTo>
                    <a:pt x="1038074" y="1053187"/>
                  </a:lnTo>
                  <a:lnTo>
                    <a:pt x="1036281" y="1101002"/>
                  </a:lnTo>
                  <a:lnTo>
                    <a:pt x="1032287" y="1148694"/>
                  </a:lnTo>
                  <a:lnTo>
                    <a:pt x="1026097" y="1196186"/>
                  </a:lnTo>
                  <a:lnTo>
                    <a:pt x="1017713" y="1243398"/>
                  </a:lnTo>
                  <a:lnTo>
                    <a:pt x="1007139" y="1290251"/>
                  </a:lnTo>
                  <a:lnTo>
                    <a:pt x="994376" y="1336667"/>
                  </a:lnTo>
                  <a:lnTo>
                    <a:pt x="979429" y="1382566"/>
                  </a:lnTo>
                  <a:lnTo>
                    <a:pt x="962300" y="1427871"/>
                  </a:lnTo>
                  <a:lnTo>
                    <a:pt x="942993" y="1472501"/>
                  </a:lnTo>
                  <a:lnTo>
                    <a:pt x="921509" y="1516379"/>
                  </a:lnTo>
                  <a:lnTo>
                    <a:pt x="897852" y="1559425"/>
                  </a:lnTo>
                  <a:lnTo>
                    <a:pt x="872025" y="1601560"/>
                  </a:lnTo>
                  <a:close/>
                </a:path>
              </a:pathLst>
            </a:custGeom>
            <a:solidFill>
              <a:srgbClr val="F5A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54486" y="5788910"/>
              <a:ext cx="1823085" cy="1038225"/>
            </a:xfrm>
            <a:custGeom>
              <a:avLst/>
              <a:gdLst/>
              <a:ahLst/>
              <a:cxnLst/>
              <a:rect l="l" t="t" r="r" b="b"/>
              <a:pathLst>
                <a:path w="1823084" h="1038225">
                  <a:moveTo>
                    <a:pt x="947381" y="1037921"/>
                  </a:moveTo>
                  <a:lnTo>
                    <a:pt x="897960" y="1037857"/>
                  </a:lnTo>
                  <a:lnTo>
                    <a:pt x="848598" y="1035451"/>
                  </a:lnTo>
                  <a:lnTo>
                    <a:pt x="799706" y="1030739"/>
                  </a:lnTo>
                  <a:lnTo>
                    <a:pt x="751352" y="1023763"/>
                  </a:lnTo>
                  <a:lnTo>
                    <a:pt x="703602" y="1014565"/>
                  </a:lnTo>
                  <a:lnTo>
                    <a:pt x="656522" y="1003187"/>
                  </a:lnTo>
                  <a:lnTo>
                    <a:pt x="610181" y="989672"/>
                  </a:lnTo>
                  <a:lnTo>
                    <a:pt x="564644" y="974060"/>
                  </a:lnTo>
                  <a:lnTo>
                    <a:pt x="519979" y="956395"/>
                  </a:lnTo>
                  <a:lnTo>
                    <a:pt x="476252" y="936718"/>
                  </a:lnTo>
                  <a:lnTo>
                    <a:pt x="433530" y="915071"/>
                  </a:lnTo>
                  <a:lnTo>
                    <a:pt x="391880" y="891496"/>
                  </a:lnTo>
                  <a:lnTo>
                    <a:pt x="351368" y="866035"/>
                  </a:lnTo>
                  <a:lnTo>
                    <a:pt x="312062" y="838731"/>
                  </a:lnTo>
                  <a:lnTo>
                    <a:pt x="274028" y="809624"/>
                  </a:lnTo>
                  <a:lnTo>
                    <a:pt x="237334" y="778758"/>
                  </a:lnTo>
                  <a:lnTo>
                    <a:pt x="202045" y="746173"/>
                  </a:lnTo>
                  <a:lnTo>
                    <a:pt x="168228" y="711913"/>
                  </a:lnTo>
                  <a:lnTo>
                    <a:pt x="135952" y="676018"/>
                  </a:lnTo>
                  <a:lnTo>
                    <a:pt x="105281" y="638532"/>
                  </a:lnTo>
                  <a:lnTo>
                    <a:pt x="76284" y="599496"/>
                  </a:lnTo>
                  <a:lnTo>
                    <a:pt x="49027" y="558951"/>
                  </a:lnTo>
                  <a:lnTo>
                    <a:pt x="23576" y="516941"/>
                  </a:lnTo>
                  <a:lnTo>
                    <a:pt x="0" y="473507"/>
                  </a:lnTo>
                  <a:lnTo>
                    <a:pt x="923912" y="0"/>
                  </a:lnTo>
                  <a:lnTo>
                    <a:pt x="1823005" y="519091"/>
                  </a:lnTo>
                  <a:lnTo>
                    <a:pt x="1797287" y="561293"/>
                  </a:lnTo>
                  <a:lnTo>
                    <a:pt x="1769768" y="601979"/>
                  </a:lnTo>
                  <a:lnTo>
                    <a:pt x="1740518" y="641110"/>
                  </a:lnTo>
                  <a:lnTo>
                    <a:pt x="1709606" y="678648"/>
                  </a:lnTo>
                  <a:lnTo>
                    <a:pt x="1677101" y="714555"/>
                  </a:lnTo>
                  <a:lnTo>
                    <a:pt x="1643070" y="748791"/>
                  </a:lnTo>
                  <a:lnTo>
                    <a:pt x="1607584" y="781319"/>
                  </a:lnTo>
                  <a:lnTo>
                    <a:pt x="1570711" y="812099"/>
                  </a:lnTo>
                  <a:lnTo>
                    <a:pt x="1532519" y="841093"/>
                  </a:lnTo>
                  <a:lnTo>
                    <a:pt x="1493078" y="868262"/>
                  </a:lnTo>
                  <a:lnTo>
                    <a:pt x="1452456" y="893568"/>
                  </a:lnTo>
                  <a:lnTo>
                    <a:pt x="1410723" y="916973"/>
                  </a:lnTo>
                  <a:lnTo>
                    <a:pt x="1367946" y="938436"/>
                  </a:lnTo>
                  <a:lnTo>
                    <a:pt x="1324196" y="957921"/>
                  </a:lnTo>
                  <a:lnTo>
                    <a:pt x="1279540" y="975388"/>
                  </a:lnTo>
                  <a:lnTo>
                    <a:pt x="1234047" y="990799"/>
                  </a:lnTo>
                  <a:lnTo>
                    <a:pt x="1187787" y="1004115"/>
                  </a:lnTo>
                  <a:lnTo>
                    <a:pt x="1140828" y="1015297"/>
                  </a:lnTo>
                  <a:lnTo>
                    <a:pt x="1093239" y="1024308"/>
                  </a:lnTo>
                  <a:lnTo>
                    <a:pt x="1045089" y="1031108"/>
                  </a:lnTo>
                  <a:lnTo>
                    <a:pt x="996447" y="1035658"/>
                  </a:lnTo>
                  <a:lnTo>
                    <a:pt x="947381" y="1037921"/>
                  </a:lnTo>
                  <a:close/>
                </a:path>
              </a:pathLst>
            </a:custGeom>
            <a:solidFill>
              <a:srgbClr val="99E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40216" y="4750727"/>
              <a:ext cx="1038225" cy="1557655"/>
            </a:xfrm>
            <a:custGeom>
              <a:avLst/>
              <a:gdLst/>
              <a:ahLst/>
              <a:cxnLst/>
              <a:rect l="l" t="t" r="r" b="b"/>
              <a:pathLst>
                <a:path w="1038225" h="1557654">
                  <a:moveTo>
                    <a:pt x="139090" y="1557274"/>
                  </a:moveTo>
                  <a:lnTo>
                    <a:pt x="114951" y="1513026"/>
                  </a:lnTo>
                  <a:lnTo>
                    <a:pt x="93112" y="1467938"/>
                  </a:lnTo>
                  <a:lnTo>
                    <a:pt x="73571" y="1422094"/>
                  </a:lnTo>
                  <a:lnTo>
                    <a:pt x="56328" y="1375579"/>
                  </a:lnTo>
                  <a:lnTo>
                    <a:pt x="41385" y="1328475"/>
                  </a:lnTo>
                  <a:lnTo>
                    <a:pt x="28741" y="1280867"/>
                  </a:lnTo>
                  <a:lnTo>
                    <a:pt x="18395" y="1232839"/>
                  </a:lnTo>
                  <a:lnTo>
                    <a:pt x="10348" y="1184476"/>
                  </a:lnTo>
                  <a:lnTo>
                    <a:pt x="4600" y="1135860"/>
                  </a:lnTo>
                  <a:lnTo>
                    <a:pt x="1150" y="1087076"/>
                  </a:lnTo>
                  <a:lnTo>
                    <a:pt x="0" y="1038208"/>
                  </a:lnTo>
                  <a:lnTo>
                    <a:pt x="1148" y="989340"/>
                  </a:lnTo>
                  <a:lnTo>
                    <a:pt x="4595" y="940556"/>
                  </a:lnTo>
                  <a:lnTo>
                    <a:pt x="10340" y="891940"/>
                  </a:lnTo>
                  <a:lnTo>
                    <a:pt x="18385" y="843576"/>
                  </a:lnTo>
                  <a:lnTo>
                    <a:pt x="28728" y="795548"/>
                  </a:lnTo>
                  <a:lnTo>
                    <a:pt x="41371" y="747940"/>
                  </a:lnTo>
                  <a:lnTo>
                    <a:pt x="56312" y="700835"/>
                  </a:lnTo>
                  <a:lnTo>
                    <a:pt x="73551" y="654318"/>
                  </a:lnTo>
                  <a:lnTo>
                    <a:pt x="93090" y="608474"/>
                  </a:lnTo>
                  <a:lnTo>
                    <a:pt x="114927" y="563385"/>
                  </a:lnTo>
                  <a:lnTo>
                    <a:pt x="139064" y="519136"/>
                  </a:lnTo>
                  <a:lnTo>
                    <a:pt x="165312" y="476106"/>
                  </a:lnTo>
                  <a:lnTo>
                    <a:pt x="193437" y="434647"/>
                  </a:lnTo>
                  <a:lnTo>
                    <a:pt x="223366" y="394801"/>
                  </a:lnTo>
                  <a:lnTo>
                    <a:pt x="255027" y="356609"/>
                  </a:lnTo>
                  <a:lnTo>
                    <a:pt x="288347" y="320114"/>
                  </a:lnTo>
                  <a:lnTo>
                    <a:pt x="323252" y="285358"/>
                  </a:lnTo>
                  <a:lnTo>
                    <a:pt x="359671" y="252383"/>
                  </a:lnTo>
                  <a:lnTo>
                    <a:pt x="397530" y="221230"/>
                  </a:lnTo>
                  <a:lnTo>
                    <a:pt x="436757" y="191942"/>
                  </a:lnTo>
                  <a:lnTo>
                    <a:pt x="477279" y="164561"/>
                  </a:lnTo>
                  <a:lnTo>
                    <a:pt x="519023" y="139129"/>
                  </a:lnTo>
                  <a:lnTo>
                    <a:pt x="561917" y="115687"/>
                  </a:lnTo>
                  <a:lnTo>
                    <a:pt x="605888" y="94278"/>
                  </a:lnTo>
                  <a:lnTo>
                    <a:pt x="650862" y="74944"/>
                  </a:lnTo>
                  <a:lnTo>
                    <a:pt x="696768" y="57726"/>
                  </a:lnTo>
                  <a:lnTo>
                    <a:pt x="743533" y="42667"/>
                  </a:lnTo>
                  <a:lnTo>
                    <a:pt x="791083" y="29809"/>
                  </a:lnTo>
                  <a:lnTo>
                    <a:pt x="839347" y="19194"/>
                  </a:lnTo>
                  <a:lnTo>
                    <a:pt x="888251" y="10863"/>
                  </a:lnTo>
                  <a:lnTo>
                    <a:pt x="937723" y="4859"/>
                  </a:lnTo>
                  <a:lnTo>
                    <a:pt x="987690" y="1224"/>
                  </a:lnTo>
                  <a:lnTo>
                    <a:pt x="1038078" y="0"/>
                  </a:lnTo>
                  <a:lnTo>
                    <a:pt x="1038137" y="1038208"/>
                  </a:lnTo>
                  <a:lnTo>
                    <a:pt x="139090" y="1557274"/>
                  </a:lnTo>
                  <a:close/>
                </a:path>
              </a:pathLst>
            </a:custGeom>
            <a:solidFill>
              <a:srgbClr val="FFE7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7077812" y="7142467"/>
            <a:ext cx="1029335" cy="1358900"/>
          </a:xfrm>
          <a:custGeom>
            <a:avLst/>
            <a:gdLst/>
            <a:ahLst/>
            <a:cxnLst/>
            <a:rect l="l" t="t" r="r" b="b"/>
            <a:pathLst>
              <a:path w="1029334" h="1358900">
                <a:moveTo>
                  <a:pt x="1028966" y="1315643"/>
                </a:moveTo>
                <a:lnTo>
                  <a:pt x="1005903" y="1282827"/>
                </a:lnTo>
                <a:lnTo>
                  <a:pt x="990206" y="1279258"/>
                </a:lnTo>
                <a:lnTo>
                  <a:pt x="986993" y="1279334"/>
                </a:lnTo>
                <a:lnTo>
                  <a:pt x="952423" y="1304759"/>
                </a:lnTo>
                <a:lnTo>
                  <a:pt x="950760" y="1310995"/>
                </a:lnTo>
                <a:lnTo>
                  <a:pt x="371741" y="1310995"/>
                </a:lnTo>
                <a:lnTo>
                  <a:pt x="371741" y="1311846"/>
                </a:lnTo>
                <a:lnTo>
                  <a:pt x="222453" y="1311833"/>
                </a:lnTo>
                <a:lnTo>
                  <a:pt x="180746" y="1306296"/>
                </a:lnTo>
                <a:lnTo>
                  <a:pt x="140906" y="1292733"/>
                </a:lnTo>
                <a:lnTo>
                  <a:pt x="104470" y="1271676"/>
                </a:lnTo>
                <a:lnTo>
                  <a:pt x="72834" y="1243926"/>
                </a:lnTo>
                <a:lnTo>
                  <a:pt x="47205" y="1210551"/>
                </a:lnTo>
                <a:lnTo>
                  <a:pt x="28575" y="1172819"/>
                </a:lnTo>
                <a:lnTo>
                  <a:pt x="17653" y="1132179"/>
                </a:lnTo>
                <a:lnTo>
                  <a:pt x="14871" y="1050048"/>
                </a:lnTo>
                <a:lnTo>
                  <a:pt x="15011" y="1050048"/>
                </a:lnTo>
                <a:lnTo>
                  <a:pt x="15036" y="224993"/>
                </a:lnTo>
                <a:lnTo>
                  <a:pt x="20637" y="183197"/>
                </a:lnTo>
                <a:lnTo>
                  <a:pt x="34378" y="142811"/>
                </a:lnTo>
                <a:lnTo>
                  <a:pt x="55727" y="105867"/>
                </a:lnTo>
                <a:lnTo>
                  <a:pt x="83870" y="73787"/>
                </a:lnTo>
                <a:lnTo>
                  <a:pt x="117703" y="47815"/>
                </a:lnTo>
                <a:lnTo>
                  <a:pt x="155968" y="28917"/>
                </a:lnTo>
                <a:lnTo>
                  <a:pt x="197167" y="17843"/>
                </a:lnTo>
                <a:lnTo>
                  <a:pt x="225488" y="15011"/>
                </a:lnTo>
                <a:lnTo>
                  <a:pt x="988695" y="15011"/>
                </a:lnTo>
                <a:lnTo>
                  <a:pt x="988695" y="0"/>
                </a:lnTo>
                <a:lnTo>
                  <a:pt x="224993" y="0"/>
                </a:lnTo>
                <a:lnTo>
                  <a:pt x="217398" y="381"/>
                </a:lnTo>
                <a:lnTo>
                  <a:pt x="172389" y="7835"/>
                </a:lnTo>
                <a:lnTo>
                  <a:pt x="129705" y="23914"/>
                </a:lnTo>
                <a:lnTo>
                  <a:pt x="90970" y="48018"/>
                </a:lnTo>
                <a:lnTo>
                  <a:pt x="57683" y="79197"/>
                </a:lnTo>
                <a:lnTo>
                  <a:pt x="31102" y="116268"/>
                </a:lnTo>
                <a:lnTo>
                  <a:pt x="12268" y="157822"/>
                </a:lnTo>
                <a:lnTo>
                  <a:pt x="1879" y="202234"/>
                </a:lnTo>
                <a:lnTo>
                  <a:pt x="0" y="224993"/>
                </a:lnTo>
                <a:lnTo>
                  <a:pt x="0" y="1050048"/>
                </a:lnTo>
                <a:lnTo>
                  <a:pt x="50" y="1104722"/>
                </a:lnTo>
                <a:lnTo>
                  <a:pt x="5956" y="1149337"/>
                </a:lnTo>
                <a:lnTo>
                  <a:pt x="20434" y="1191933"/>
                </a:lnTo>
                <a:lnTo>
                  <a:pt x="42938" y="1230896"/>
                </a:lnTo>
                <a:lnTo>
                  <a:pt x="72605" y="1264716"/>
                </a:lnTo>
                <a:lnTo>
                  <a:pt x="108292" y="1292110"/>
                </a:lnTo>
                <a:lnTo>
                  <a:pt x="148640" y="1312024"/>
                </a:lnTo>
                <a:lnTo>
                  <a:pt x="192100" y="1323682"/>
                </a:lnTo>
                <a:lnTo>
                  <a:pt x="221970" y="1326642"/>
                </a:lnTo>
                <a:lnTo>
                  <a:pt x="371741" y="1326642"/>
                </a:lnTo>
                <a:lnTo>
                  <a:pt x="371741" y="1326794"/>
                </a:lnTo>
                <a:lnTo>
                  <a:pt x="950760" y="1326794"/>
                </a:lnTo>
                <a:lnTo>
                  <a:pt x="951407" y="1329969"/>
                </a:lnTo>
                <a:lnTo>
                  <a:pt x="952423" y="1333017"/>
                </a:lnTo>
                <a:lnTo>
                  <a:pt x="986993" y="1358455"/>
                </a:lnTo>
                <a:lnTo>
                  <a:pt x="990206" y="1358519"/>
                </a:lnTo>
                <a:lnTo>
                  <a:pt x="996657" y="1357871"/>
                </a:lnTo>
                <a:lnTo>
                  <a:pt x="1026998" y="1331620"/>
                </a:lnTo>
                <a:lnTo>
                  <a:pt x="1028966" y="1322133"/>
                </a:lnTo>
                <a:lnTo>
                  <a:pt x="1028966" y="1315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5049393" y="690923"/>
            <a:ext cx="792353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95" dirty="0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sz="385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415" dirty="0">
                <a:solidFill>
                  <a:srgbClr val="FFFFFF"/>
                </a:solidFill>
                <a:latin typeface="Trebuchet MS"/>
                <a:cs typeface="Trebuchet MS"/>
              </a:rPr>
              <a:t>Hardawares</a:t>
            </a:r>
            <a:r>
              <a:rPr sz="385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50" b="1" spc="215" dirty="0">
                <a:solidFill>
                  <a:srgbClr val="FFDE58"/>
                </a:solidFill>
                <a:latin typeface="Trebuchet MS"/>
                <a:cs typeface="Trebuchet MS"/>
              </a:rPr>
              <a:t>Product</a:t>
            </a:r>
            <a:r>
              <a:rPr sz="3850" b="1" spc="-95" dirty="0">
                <a:solidFill>
                  <a:srgbClr val="FFDE58"/>
                </a:solidFill>
                <a:latin typeface="Trebuchet MS"/>
                <a:cs typeface="Trebuchet MS"/>
              </a:rPr>
              <a:t> </a:t>
            </a:r>
            <a:r>
              <a:rPr sz="3850" b="1" spc="90" dirty="0">
                <a:solidFill>
                  <a:srgbClr val="FFDE58"/>
                </a:solidFill>
                <a:latin typeface="Trebuchet MS"/>
                <a:cs typeface="Trebuchet MS"/>
              </a:rPr>
              <a:t>Line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45886" y="5350565"/>
            <a:ext cx="512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15" dirty="0">
                <a:solidFill>
                  <a:srgbClr val="252D37"/>
                </a:solidFill>
                <a:latin typeface="Trebuchet MS"/>
                <a:cs typeface="Trebuchet MS"/>
              </a:rPr>
              <a:t>P&amp;A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17547" y="6192792"/>
            <a:ext cx="521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70" dirty="0">
                <a:solidFill>
                  <a:srgbClr val="252D37"/>
                </a:solidFill>
                <a:latin typeface="Trebuchet MS"/>
                <a:cs typeface="Trebuchet MS"/>
              </a:rPr>
              <a:t>N&amp;S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84088" y="5350565"/>
            <a:ext cx="325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90" dirty="0">
                <a:solidFill>
                  <a:srgbClr val="252D37"/>
                </a:solidFill>
                <a:latin typeface="Trebuchet MS"/>
                <a:cs typeface="Trebuchet MS"/>
              </a:rPr>
              <a:t>PC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1485900"/>
            <a:ext cx="10820400" cy="6553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75718" y="647191"/>
            <a:ext cx="313690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250" dirty="0">
                <a:solidFill>
                  <a:srgbClr val="FFDE58"/>
                </a:solidFill>
                <a:latin typeface="Trebuchet MS"/>
                <a:cs typeface="Trebuchet MS"/>
              </a:rPr>
              <a:t>INPUT</a:t>
            </a:r>
            <a:r>
              <a:rPr sz="3850" b="1" spc="-105" dirty="0">
                <a:solidFill>
                  <a:srgbClr val="FFDE58"/>
                </a:solidFill>
                <a:latin typeface="Trebuchet MS"/>
                <a:cs typeface="Trebuchet MS"/>
              </a:rPr>
              <a:t> </a:t>
            </a:r>
            <a:r>
              <a:rPr sz="3850" b="1" spc="345" dirty="0">
                <a:solidFill>
                  <a:srgbClr val="FFDE58"/>
                </a:solidFill>
                <a:latin typeface="Trebuchet MS"/>
                <a:cs typeface="Trebuchet MS"/>
              </a:rPr>
              <a:t>DATA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2330" y="8330247"/>
            <a:ext cx="1318323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265" marR="5080" indent="-1092200">
              <a:lnSpc>
                <a:spcPct val="117300"/>
              </a:lnSpc>
              <a:spcBef>
                <a:spcPts val="95"/>
              </a:spcBef>
            </a:pP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comprises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fiscal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complemented 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dimension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details,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details,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more.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32937" y="4317474"/>
            <a:ext cx="1981200" cy="1913889"/>
          </a:xfrm>
          <a:custGeom>
            <a:avLst/>
            <a:gdLst/>
            <a:ahLst/>
            <a:cxnLst/>
            <a:rect l="l" t="t" r="r" b="b"/>
            <a:pathLst>
              <a:path w="1981200" h="1913889">
                <a:moveTo>
                  <a:pt x="119462" y="1913371"/>
                </a:moveTo>
                <a:lnTo>
                  <a:pt x="9905" y="1913371"/>
                </a:lnTo>
                <a:lnTo>
                  <a:pt x="2152" y="1905618"/>
                </a:lnTo>
                <a:lnTo>
                  <a:pt x="0" y="1901312"/>
                </a:lnTo>
                <a:lnTo>
                  <a:pt x="0" y="1522340"/>
                </a:lnTo>
                <a:lnTo>
                  <a:pt x="2152" y="1518034"/>
                </a:lnTo>
                <a:lnTo>
                  <a:pt x="561995" y="953885"/>
                </a:lnTo>
                <a:lnTo>
                  <a:pt x="2152" y="394043"/>
                </a:lnTo>
                <a:lnTo>
                  <a:pt x="0" y="389737"/>
                </a:lnTo>
                <a:lnTo>
                  <a:pt x="0" y="103354"/>
                </a:lnTo>
                <a:lnTo>
                  <a:pt x="4306" y="94742"/>
                </a:lnTo>
                <a:lnTo>
                  <a:pt x="10765" y="92589"/>
                </a:lnTo>
                <a:lnTo>
                  <a:pt x="148573" y="4306"/>
                </a:lnTo>
                <a:lnTo>
                  <a:pt x="152879" y="0"/>
                </a:lnTo>
                <a:lnTo>
                  <a:pt x="161492" y="0"/>
                </a:lnTo>
                <a:lnTo>
                  <a:pt x="167952" y="2153"/>
                </a:lnTo>
                <a:lnTo>
                  <a:pt x="172258" y="2153"/>
                </a:lnTo>
                <a:lnTo>
                  <a:pt x="176565" y="6459"/>
                </a:lnTo>
                <a:lnTo>
                  <a:pt x="1093846" y="940966"/>
                </a:lnTo>
                <a:lnTo>
                  <a:pt x="1098690" y="948098"/>
                </a:lnTo>
                <a:lnTo>
                  <a:pt x="1100305" y="956039"/>
                </a:lnTo>
                <a:lnTo>
                  <a:pt x="1098690" y="963979"/>
                </a:lnTo>
                <a:lnTo>
                  <a:pt x="1093845" y="971111"/>
                </a:lnTo>
                <a:lnTo>
                  <a:pt x="176565" y="1905618"/>
                </a:lnTo>
                <a:lnTo>
                  <a:pt x="172258" y="1909924"/>
                </a:lnTo>
                <a:lnTo>
                  <a:pt x="167952" y="1912078"/>
                </a:lnTo>
                <a:lnTo>
                  <a:pt x="161492" y="1912078"/>
                </a:lnTo>
                <a:lnTo>
                  <a:pt x="119462" y="1913371"/>
                </a:lnTo>
                <a:close/>
              </a:path>
              <a:path w="1981200" h="1913889">
                <a:moveTo>
                  <a:pt x="1000784" y="1913371"/>
                </a:moveTo>
                <a:lnTo>
                  <a:pt x="892734" y="1913371"/>
                </a:lnTo>
                <a:lnTo>
                  <a:pt x="884981" y="1905618"/>
                </a:lnTo>
                <a:lnTo>
                  <a:pt x="882828" y="1901312"/>
                </a:lnTo>
                <a:lnTo>
                  <a:pt x="882828" y="1522340"/>
                </a:lnTo>
                <a:lnTo>
                  <a:pt x="884981" y="1518034"/>
                </a:lnTo>
                <a:lnTo>
                  <a:pt x="1444824" y="953885"/>
                </a:lnTo>
                <a:lnTo>
                  <a:pt x="880675" y="394043"/>
                </a:lnTo>
                <a:lnTo>
                  <a:pt x="878522" y="389737"/>
                </a:lnTo>
                <a:lnTo>
                  <a:pt x="878522" y="103354"/>
                </a:lnTo>
                <a:lnTo>
                  <a:pt x="882828" y="94742"/>
                </a:lnTo>
                <a:lnTo>
                  <a:pt x="889288" y="92589"/>
                </a:lnTo>
                <a:lnTo>
                  <a:pt x="1027095" y="4306"/>
                </a:lnTo>
                <a:lnTo>
                  <a:pt x="1033555" y="0"/>
                </a:lnTo>
                <a:lnTo>
                  <a:pt x="1040014" y="0"/>
                </a:lnTo>
                <a:lnTo>
                  <a:pt x="1046474" y="2153"/>
                </a:lnTo>
                <a:lnTo>
                  <a:pt x="1048627" y="2153"/>
                </a:lnTo>
                <a:lnTo>
                  <a:pt x="1974521" y="940966"/>
                </a:lnTo>
                <a:lnTo>
                  <a:pt x="1980981" y="956039"/>
                </a:lnTo>
                <a:lnTo>
                  <a:pt x="1979366" y="963979"/>
                </a:lnTo>
                <a:lnTo>
                  <a:pt x="1974521" y="971111"/>
                </a:lnTo>
                <a:lnTo>
                  <a:pt x="1057240" y="1905618"/>
                </a:lnTo>
                <a:lnTo>
                  <a:pt x="1052934" y="1909924"/>
                </a:lnTo>
                <a:lnTo>
                  <a:pt x="1048627" y="1912078"/>
                </a:lnTo>
                <a:lnTo>
                  <a:pt x="1042168" y="1912078"/>
                </a:lnTo>
                <a:lnTo>
                  <a:pt x="1000784" y="1913371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9255" y="2151991"/>
            <a:ext cx="9737090" cy="271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sz="7600" b="1" spc="775" dirty="0">
                <a:solidFill>
                  <a:srgbClr val="FFDE58"/>
                </a:solidFill>
                <a:latin typeface="Trebuchet MS"/>
                <a:cs typeface="Trebuchet MS"/>
              </a:rPr>
              <a:t>AD-</a:t>
            </a:r>
            <a:r>
              <a:rPr sz="7600" b="1" spc="969" dirty="0">
                <a:solidFill>
                  <a:srgbClr val="FFDE58"/>
                </a:solidFill>
                <a:latin typeface="Trebuchet MS"/>
                <a:cs typeface="Trebuchet MS"/>
              </a:rPr>
              <a:t>HOC</a:t>
            </a:r>
            <a:r>
              <a:rPr sz="7600" b="1" spc="-204" dirty="0">
                <a:solidFill>
                  <a:srgbClr val="FFDE58"/>
                </a:solidFill>
                <a:latin typeface="Trebuchet MS"/>
                <a:cs typeface="Trebuchet MS"/>
              </a:rPr>
              <a:t> </a:t>
            </a:r>
            <a:r>
              <a:rPr sz="7600" b="1" spc="580" dirty="0">
                <a:solidFill>
                  <a:srgbClr val="FFFFFF"/>
                </a:solidFill>
                <a:latin typeface="Trebuchet MS"/>
                <a:cs typeface="Trebuchet MS"/>
              </a:rPr>
              <a:t>REQUESTS </a:t>
            </a:r>
            <a:r>
              <a:rPr sz="7600" b="1" spc="960" dirty="0">
                <a:solidFill>
                  <a:srgbClr val="FEFEFF"/>
                </a:solidFill>
                <a:latin typeface="Trebuchet MS"/>
                <a:cs typeface="Trebuchet MS"/>
              </a:rPr>
              <a:t>ALONG</a:t>
            </a:r>
            <a:r>
              <a:rPr sz="7600" b="1" spc="-215" dirty="0">
                <a:solidFill>
                  <a:srgbClr val="FEFEFF"/>
                </a:solidFill>
                <a:latin typeface="Trebuchet MS"/>
                <a:cs typeface="Trebuchet MS"/>
              </a:rPr>
              <a:t> </a:t>
            </a:r>
            <a:r>
              <a:rPr sz="7600" b="1" spc="6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76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600" b="1" spc="1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7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831" y="5540035"/>
            <a:ext cx="190400" cy="190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831" y="6423495"/>
            <a:ext cx="190400" cy="190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831" y="7306955"/>
            <a:ext cx="190400" cy="190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41153" y="5051942"/>
            <a:ext cx="5928995" cy="2675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4950" b="1" spc="330" dirty="0">
                <a:solidFill>
                  <a:srgbClr val="FFFFFF"/>
                </a:solidFill>
                <a:latin typeface="Trebuchet MS"/>
                <a:cs typeface="Trebuchet MS"/>
              </a:rPr>
              <a:t>QUERIED</a:t>
            </a:r>
            <a:r>
              <a:rPr sz="495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50" b="1" spc="340" dirty="0">
                <a:solidFill>
                  <a:srgbClr val="FFFFFF"/>
                </a:solidFill>
                <a:latin typeface="Trebuchet MS"/>
                <a:cs typeface="Trebuchet MS"/>
              </a:rPr>
              <a:t>RESULTS </a:t>
            </a:r>
            <a:r>
              <a:rPr sz="4950" b="1" spc="509" dirty="0">
                <a:solidFill>
                  <a:srgbClr val="FFFFFF"/>
                </a:solidFill>
                <a:latin typeface="Trebuchet MS"/>
                <a:cs typeface="Trebuchet MS"/>
              </a:rPr>
              <a:t>VISUALIZATIONS </a:t>
            </a:r>
            <a:r>
              <a:rPr sz="4950" b="1" spc="455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4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9900" y="5076481"/>
            <a:ext cx="3707129" cy="694690"/>
          </a:xfrm>
          <a:custGeom>
            <a:avLst/>
            <a:gdLst/>
            <a:ahLst/>
            <a:cxnLst/>
            <a:rect l="l" t="t" r="r" b="b"/>
            <a:pathLst>
              <a:path w="3707129" h="694689">
                <a:moveTo>
                  <a:pt x="210324" y="586574"/>
                </a:moveTo>
                <a:lnTo>
                  <a:pt x="206578" y="572046"/>
                </a:lnTo>
                <a:lnTo>
                  <a:pt x="197434" y="560108"/>
                </a:lnTo>
                <a:lnTo>
                  <a:pt x="184861" y="552805"/>
                </a:lnTo>
                <a:lnTo>
                  <a:pt x="170497" y="550722"/>
                </a:lnTo>
                <a:lnTo>
                  <a:pt x="155968" y="554469"/>
                </a:lnTo>
                <a:lnTo>
                  <a:pt x="121513" y="571347"/>
                </a:lnTo>
                <a:lnTo>
                  <a:pt x="87287" y="588492"/>
                </a:lnTo>
                <a:lnTo>
                  <a:pt x="20053" y="623443"/>
                </a:lnTo>
                <a:lnTo>
                  <a:pt x="0" y="660082"/>
                </a:lnTo>
                <a:lnTo>
                  <a:pt x="4114" y="674471"/>
                </a:lnTo>
                <a:lnTo>
                  <a:pt x="32600" y="694423"/>
                </a:lnTo>
                <a:lnTo>
                  <a:pt x="44018" y="694207"/>
                </a:lnTo>
                <a:lnTo>
                  <a:pt x="55156" y="690422"/>
                </a:lnTo>
                <a:lnTo>
                  <a:pt x="88900" y="672884"/>
                </a:lnTo>
                <a:lnTo>
                  <a:pt x="122428" y="655713"/>
                </a:lnTo>
                <a:lnTo>
                  <a:pt x="155778" y="638949"/>
                </a:lnTo>
                <a:lnTo>
                  <a:pt x="189001" y="622655"/>
                </a:lnTo>
                <a:lnTo>
                  <a:pt x="200939" y="613511"/>
                </a:lnTo>
                <a:lnTo>
                  <a:pt x="208241" y="600938"/>
                </a:lnTo>
                <a:lnTo>
                  <a:pt x="210324" y="586574"/>
                </a:lnTo>
                <a:close/>
              </a:path>
              <a:path w="3707129" h="694689">
                <a:moveTo>
                  <a:pt x="627862" y="415493"/>
                </a:moveTo>
                <a:lnTo>
                  <a:pt x="625830" y="400608"/>
                </a:lnTo>
                <a:lnTo>
                  <a:pt x="618058" y="387642"/>
                </a:lnTo>
                <a:lnTo>
                  <a:pt x="606425" y="379044"/>
                </a:lnTo>
                <a:lnTo>
                  <a:pt x="592416" y="375462"/>
                </a:lnTo>
                <a:lnTo>
                  <a:pt x="577570" y="377532"/>
                </a:lnTo>
                <a:lnTo>
                  <a:pt x="505866" y="403771"/>
                </a:lnTo>
                <a:lnTo>
                  <a:pt x="470192" y="417474"/>
                </a:lnTo>
                <a:lnTo>
                  <a:pt x="422313" y="439508"/>
                </a:lnTo>
                <a:lnTo>
                  <a:pt x="411073" y="465569"/>
                </a:lnTo>
                <a:lnTo>
                  <a:pt x="413702" y="480314"/>
                </a:lnTo>
                <a:lnTo>
                  <a:pt x="452285" y="504101"/>
                </a:lnTo>
                <a:lnTo>
                  <a:pt x="462635" y="501472"/>
                </a:lnTo>
                <a:lnTo>
                  <a:pt x="497344" y="487857"/>
                </a:lnTo>
                <a:lnTo>
                  <a:pt x="532358" y="474484"/>
                </a:lnTo>
                <a:lnTo>
                  <a:pt x="567524" y="461467"/>
                </a:lnTo>
                <a:lnTo>
                  <a:pt x="602754" y="448856"/>
                </a:lnTo>
                <a:lnTo>
                  <a:pt x="615619" y="441210"/>
                </a:lnTo>
                <a:lnTo>
                  <a:pt x="624217" y="429564"/>
                </a:lnTo>
                <a:lnTo>
                  <a:pt x="627862" y="415493"/>
                </a:lnTo>
                <a:close/>
              </a:path>
              <a:path w="3707129" h="694689">
                <a:moveTo>
                  <a:pt x="1063650" y="294881"/>
                </a:moveTo>
                <a:lnTo>
                  <a:pt x="1063383" y="279755"/>
                </a:lnTo>
                <a:lnTo>
                  <a:pt x="1057249" y="266026"/>
                </a:lnTo>
                <a:lnTo>
                  <a:pt x="1046797" y="256006"/>
                </a:lnTo>
                <a:lnTo>
                  <a:pt x="1033348" y="250634"/>
                </a:lnTo>
                <a:lnTo>
                  <a:pt x="1018260" y="250863"/>
                </a:lnTo>
                <a:lnTo>
                  <a:pt x="944105" y="268046"/>
                </a:lnTo>
                <a:lnTo>
                  <a:pt x="906868" y="277228"/>
                </a:lnTo>
                <a:lnTo>
                  <a:pt x="869657" y="286854"/>
                </a:lnTo>
                <a:lnTo>
                  <a:pt x="841857" y="318122"/>
                </a:lnTo>
                <a:lnTo>
                  <a:pt x="842708" y="333197"/>
                </a:lnTo>
                <a:lnTo>
                  <a:pt x="870331" y="360387"/>
                </a:lnTo>
                <a:lnTo>
                  <a:pt x="879563" y="361454"/>
                </a:lnTo>
                <a:lnTo>
                  <a:pt x="889063" y="360133"/>
                </a:lnTo>
                <a:lnTo>
                  <a:pt x="925334" y="350723"/>
                </a:lnTo>
                <a:lnTo>
                  <a:pt x="961732" y="341706"/>
                </a:lnTo>
                <a:lnTo>
                  <a:pt x="998156" y="333082"/>
                </a:lnTo>
                <a:lnTo>
                  <a:pt x="1034503" y="324878"/>
                </a:lnTo>
                <a:lnTo>
                  <a:pt x="1048334" y="318846"/>
                </a:lnTo>
                <a:lnTo>
                  <a:pt x="1058341" y="308381"/>
                </a:lnTo>
                <a:lnTo>
                  <a:pt x="1063650" y="294881"/>
                </a:lnTo>
                <a:close/>
              </a:path>
              <a:path w="3707129" h="694689">
                <a:moveTo>
                  <a:pt x="1512011" y="218224"/>
                </a:moveTo>
                <a:lnTo>
                  <a:pt x="1507832" y="203809"/>
                </a:lnTo>
                <a:lnTo>
                  <a:pt x="1498854" y="192468"/>
                </a:lnTo>
                <a:lnTo>
                  <a:pt x="1486344" y="185305"/>
                </a:lnTo>
                <a:lnTo>
                  <a:pt x="1471625" y="183426"/>
                </a:lnTo>
                <a:lnTo>
                  <a:pt x="1449603" y="185178"/>
                </a:lnTo>
                <a:lnTo>
                  <a:pt x="1401292" y="189788"/>
                </a:lnTo>
                <a:lnTo>
                  <a:pt x="1347241" y="195668"/>
                </a:lnTo>
                <a:lnTo>
                  <a:pt x="1305140" y="203923"/>
                </a:lnTo>
                <a:lnTo>
                  <a:pt x="1286560" y="241160"/>
                </a:lnTo>
                <a:lnTo>
                  <a:pt x="1288046" y="248069"/>
                </a:lnTo>
                <a:lnTo>
                  <a:pt x="1320457" y="274027"/>
                </a:lnTo>
                <a:lnTo>
                  <a:pt x="1328699" y="273964"/>
                </a:lnTo>
                <a:lnTo>
                  <a:pt x="1355813" y="270637"/>
                </a:lnTo>
                <a:lnTo>
                  <a:pt x="1382445" y="267563"/>
                </a:lnTo>
                <a:lnTo>
                  <a:pt x="1408557" y="264756"/>
                </a:lnTo>
                <a:lnTo>
                  <a:pt x="1434058" y="262280"/>
                </a:lnTo>
                <a:lnTo>
                  <a:pt x="1477213" y="258610"/>
                </a:lnTo>
                <a:lnTo>
                  <a:pt x="1491640" y="254431"/>
                </a:lnTo>
                <a:lnTo>
                  <a:pt x="1502968" y="245440"/>
                </a:lnTo>
                <a:lnTo>
                  <a:pt x="1510131" y="232943"/>
                </a:lnTo>
                <a:lnTo>
                  <a:pt x="1512011" y="218224"/>
                </a:lnTo>
                <a:close/>
              </a:path>
              <a:path w="3707129" h="694689">
                <a:moveTo>
                  <a:pt x="1964486" y="211632"/>
                </a:moveTo>
                <a:lnTo>
                  <a:pt x="1941410" y="176745"/>
                </a:lnTo>
                <a:lnTo>
                  <a:pt x="1775802" y="173697"/>
                </a:lnTo>
                <a:lnTo>
                  <a:pt x="1761096" y="176758"/>
                </a:lnTo>
                <a:lnTo>
                  <a:pt x="1749094" y="184873"/>
                </a:lnTo>
                <a:lnTo>
                  <a:pt x="1741043" y="196875"/>
                </a:lnTo>
                <a:lnTo>
                  <a:pt x="1738185" y="211582"/>
                </a:lnTo>
                <a:lnTo>
                  <a:pt x="1738884" y="219786"/>
                </a:lnTo>
                <a:lnTo>
                  <a:pt x="1768754" y="248831"/>
                </a:lnTo>
                <a:lnTo>
                  <a:pt x="1775815" y="249491"/>
                </a:lnTo>
                <a:lnTo>
                  <a:pt x="1926577" y="249262"/>
                </a:lnTo>
                <a:lnTo>
                  <a:pt x="1941296" y="246202"/>
                </a:lnTo>
                <a:lnTo>
                  <a:pt x="1953323" y="238112"/>
                </a:lnTo>
                <a:lnTo>
                  <a:pt x="1961451" y="226187"/>
                </a:lnTo>
                <a:lnTo>
                  <a:pt x="1964486" y="211632"/>
                </a:lnTo>
                <a:close/>
              </a:path>
              <a:path w="3707129" h="694689">
                <a:moveTo>
                  <a:pt x="2417686" y="212750"/>
                </a:moveTo>
                <a:lnTo>
                  <a:pt x="2394610" y="177876"/>
                </a:lnTo>
                <a:lnTo>
                  <a:pt x="2228977" y="174294"/>
                </a:lnTo>
                <a:lnTo>
                  <a:pt x="2214257" y="177355"/>
                </a:lnTo>
                <a:lnTo>
                  <a:pt x="2202230" y="185445"/>
                </a:lnTo>
                <a:lnTo>
                  <a:pt x="2194090" y="197370"/>
                </a:lnTo>
                <a:lnTo>
                  <a:pt x="2191067" y="211924"/>
                </a:lnTo>
                <a:lnTo>
                  <a:pt x="2191855" y="220281"/>
                </a:lnTo>
                <a:lnTo>
                  <a:pt x="2221433" y="249504"/>
                </a:lnTo>
                <a:lnTo>
                  <a:pt x="2379776" y="250380"/>
                </a:lnTo>
                <a:lnTo>
                  <a:pt x="2394496" y="247332"/>
                </a:lnTo>
                <a:lnTo>
                  <a:pt x="2406523" y="239242"/>
                </a:lnTo>
                <a:lnTo>
                  <a:pt x="2414651" y="227304"/>
                </a:lnTo>
                <a:lnTo>
                  <a:pt x="2417686" y="212750"/>
                </a:lnTo>
                <a:close/>
              </a:path>
              <a:path w="3707129" h="694689">
                <a:moveTo>
                  <a:pt x="2870784" y="212280"/>
                </a:moveTo>
                <a:lnTo>
                  <a:pt x="2867723" y="197573"/>
                </a:lnTo>
                <a:lnTo>
                  <a:pt x="2859608" y="185572"/>
                </a:lnTo>
                <a:lnTo>
                  <a:pt x="2847606" y="177520"/>
                </a:lnTo>
                <a:lnTo>
                  <a:pt x="2832900" y="174663"/>
                </a:lnTo>
                <a:lnTo>
                  <a:pt x="2681605" y="174917"/>
                </a:lnTo>
                <a:lnTo>
                  <a:pt x="2666898" y="177977"/>
                </a:lnTo>
                <a:lnTo>
                  <a:pt x="2654897" y="186105"/>
                </a:lnTo>
                <a:lnTo>
                  <a:pt x="2646845" y="198094"/>
                </a:lnTo>
                <a:lnTo>
                  <a:pt x="2643987" y="212801"/>
                </a:lnTo>
                <a:lnTo>
                  <a:pt x="2644952" y="220954"/>
                </a:lnTo>
                <a:lnTo>
                  <a:pt x="2674861" y="249809"/>
                </a:lnTo>
                <a:lnTo>
                  <a:pt x="2681859" y="250431"/>
                </a:lnTo>
                <a:lnTo>
                  <a:pt x="2833154" y="250164"/>
                </a:lnTo>
                <a:lnTo>
                  <a:pt x="2847873" y="247103"/>
                </a:lnTo>
                <a:lnTo>
                  <a:pt x="2859875" y="238988"/>
                </a:lnTo>
                <a:lnTo>
                  <a:pt x="2867914" y="226987"/>
                </a:lnTo>
                <a:lnTo>
                  <a:pt x="2870784" y="212280"/>
                </a:lnTo>
                <a:close/>
              </a:path>
              <a:path w="3707129" h="694689">
                <a:moveTo>
                  <a:pt x="3323818" y="210743"/>
                </a:moveTo>
                <a:lnTo>
                  <a:pt x="3320846" y="196024"/>
                </a:lnTo>
                <a:lnTo>
                  <a:pt x="3312909" y="184010"/>
                </a:lnTo>
                <a:lnTo>
                  <a:pt x="3301098" y="175958"/>
                </a:lnTo>
                <a:lnTo>
                  <a:pt x="3286480" y="173088"/>
                </a:lnTo>
                <a:lnTo>
                  <a:pt x="3135211" y="173875"/>
                </a:lnTo>
                <a:lnTo>
                  <a:pt x="3120504" y="176936"/>
                </a:lnTo>
                <a:lnTo>
                  <a:pt x="3108502" y="185064"/>
                </a:lnTo>
                <a:lnTo>
                  <a:pt x="3100451" y="197065"/>
                </a:lnTo>
                <a:lnTo>
                  <a:pt x="3097580" y="211759"/>
                </a:lnTo>
                <a:lnTo>
                  <a:pt x="3098546" y="219913"/>
                </a:lnTo>
                <a:lnTo>
                  <a:pt x="3128416" y="248729"/>
                </a:lnTo>
                <a:lnTo>
                  <a:pt x="3135465" y="249389"/>
                </a:lnTo>
                <a:lnTo>
                  <a:pt x="3285667" y="248653"/>
                </a:lnTo>
                <a:lnTo>
                  <a:pt x="3300463" y="245592"/>
                </a:lnTo>
                <a:lnTo>
                  <a:pt x="3312642" y="237464"/>
                </a:lnTo>
                <a:lnTo>
                  <a:pt x="3320872" y="225450"/>
                </a:lnTo>
                <a:lnTo>
                  <a:pt x="3323818" y="210743"/>
                </a:lnTo>
                <a:close/>
              </a:path>
              <a:path w="3707129" h="694689">
                <a:moveTo>
                  <a:pt x="3706952" y="217957"/>
                </a:moveTo>
                <a:lnTo>
                  <a:pt x="3373031" y="4787"/>
                </a:lnTo>
                <a:lnTo>
                  <a:pt x="3358819" y="0"/>
                </a:lnTo>
                <a:lnTo>
                  <a:pt x="3344354" y="1016"/>
                </a:lnTo>
                <a:lnTo>
                  <a:pt x="3331311" y="7366"/>
                </a:lnTo>
                <a:lnTo>
                  <a:pt x="3321367" y="18605"/>
                </a:lnTo>
                <a:lnTo>
                  <a:pt x="3316668" y="32816"/>
                </a:lnTo>
                <a:lnTo>
                  <a:pt x="3317811" y="47269"/>
                </a:lnTo>
                <a:lnTo>
                  <a:pt x="3324187" y="60312"/>
                </a:lnTo>
                <a:lnTo>
                  <a:pt x="3335197" y="70256"/>
                </a:lnTo>
                <a:lnTo>
                  <a:pt x="3593427" y="218363"/>
                </a:lnTo>
                <a:lnTo>
                  <a:pt x="3336213" y="367741"/>
                </a:lnTo>
                <a:lnTo>
                  <a:pt x="3325063" y="377672"/>
                </a:lnTo>
                <a:lnTo>
                  <a:pt x="3318751" y="390715"/>
                </a:lnTo>
                <a:lnTo>
                  <a:pt x="3317786" y="405180"/>
                </a:lnTo>
                <a:lnTo>
                  <a:pt x="3322713" y="419430"/>
                </a:lnTo>
                <a:lnTo>
                  <a:pt x="3326866" y="426148"/>
                </a:lnTo>
                <a:lnTo>
                  <a:pt x="3329978" y="428904"/>
                </a:lnTo>
                <a:lnTo>
                  <a:pt x="3339858" y="435190"/>
                </a:lnTo>
                <a:lnTo>
                  <a:pt x="3351098" y="438150"/>
                </a:lnTo>
                <a:lnTo>
                  <a:pt x="3362820" y="437553"/>
                </a:lnTo>
                <a:lnTo>
                  <a:pt x="3688042" y="250698"/>
                </a:lnTo>
                <a:lnTo>
                  <a:pt x="3705644" y="227876"/>
                </a:lnTo>
                <a:lnTo>
                  <a:pt x="3706952" y="217957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667" y="3615972"/>
            <a:ext cx="2428874" cy="37909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8231" y="503760"/>
            <a:ext cx="6743699" cy="9277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1286" y="434699"/>
            <a:ext cx="9521825" cy="155363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675"/>
              </a:spcBef>
            </a:pPr>
            <a:r>
              <a:rPr lang="en-US" sz="3750" spc="-415" dirty="0">
                <a:solidFill>
                  <a:srgbClr val="FFD32D"/>
                </a:solidFill>
                <a:latin typeface="Trebuchet MS" panose="020B0603020202020204" pitchFamily="34" charset="0"/>
                <a:cs typeface="Trebuchet MS"/>
              </a:rPr>
              <a:t>INSIGHTS</a:t>
            </a:r>
            <a:br>
              <a:rPr lang="en-US" sz="3750" dirty="0">
                <a:latin typeface="Trebuchet MS" panose="020B0603020202020204" pitchFamily="34" charset="0"/>
                <a:cs typeface="Trebuchet MS"/>
              </a:rPr>
            </a:b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</a:rPr>
              <a:t>Provide</a:t>
            </a:r>
            <a:r>
              <a:rPr lang="en-US" sz="2450" spc="-135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Trebuchet MS" panose="020B0603020202020204" pitchFamily="34" charset="0"/>
              </a:rPr>
              <a:t>the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130" dirty="0">
                <a:solidFill>
                  <a:srgbClr val="FFFFFF"/>
                </a:solidFill>
                <a:latin typeface="Trebuchet MS" panose="020B0603020202020204" pitchFamily="34" charset="0"/>
              </a:rPr>
              <a:t>list</a:t>
            </a:r>
            <a:r>
              <a:rPr lang="en-US" sz="2450" spc="-105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</a:rPr>
              <a:t>of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35" dirty="0">
                <a:solidFill>
                  <a:srgbClr val="FFFFFF"/>
                </a:solidFill>
                <a:latin typeface="Trebuchet MS" panose="020B0603020202020204" pitchFamily="34" charset="0"/>
              </a:rPr>
              <a:t>markets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120" dirty="0">
                <a:solidFill>
                  <a:srgbClr val="FFFFFF"/>
                </a:solidFill>
                <a:latin typeface="Trebuchet MS" panose="020B0603020202020204" pitchFamily="34" charset="0"/>
              </a:rPr>
              <a:t>in</a:t>
            </a:r>
            <a:r>
              <a:rPr lang="en-US" sz="2450" spc="-105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</a:rPr>
              <a:t>which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Trebuchet MS" panose="020B0603020202020204" pitchFamily="34" charset="0"/>
              </a:rPr>
              <a:t>customer</a:t>
            </a:r>
            <a:r>
              <a:rPr lang="en-US" sz="2450" spc="-11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</a:rPr>
              <a:t>"</a:t>
            </a:r>
            <a:r>
              <a:rPr lang="en-US" sz="2450" dirty="0" err="1">
                <a:solidFill>
                  <a:srgbClr val="FFFFFF"/>
                </a:solidFill>
                <a:latin typeface="Trebuchet MS" panose="020B0603020202020204" pitchFamily="34" charset="0"/>
              </a:rPr>
              <a:t>Atliq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 panose="020B0603020202020204" pitchFamily="34" charset="0"/>
              </a:rPr>
              <a:t>Exclusive"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</a:rPr>
              <a:t>operates</a:t>
            </a:r>
            <a:r>
              <a:rPr lang="en-US" sz="2450" spc="-125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90" dirty="0">
                <a:solidFill>
                  <a:srgbClr val="FFFFFF"/>
                </a:solidFill>
                <a:latin typeface="Trebuchet MS" panose="020B0603020202020204" pitchFamily="34" charset="0"/>
              </a:rPr>
              <a:t>its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 panose="020B0603020202020204" pitchFamily="34" charset="0"/>
              </a:rPr>
              <a:t>business</a:t>
            </a:r>
            <a:r>
              <a:rPr lang="en-US" sz="2450" spc="-11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120" dirty="0">
                <a:solidFill>
                  <a:srgbClr val="FFFFFF"/>
                </a:solidFill>
                <a:latin typeface="Trebuchet MS" panose="020B0603020202020204" pitchFamily="34" charset="0"/>
              </a:rPr>
              <a:t>in</a:t>
            </a:r>
            <a:r>
              <a:rPr lang="en-US" sz="2450" spc="-105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Trebuchet MS" panose="020B0603020202020204" pitchFamily="34" charset="0"/>
              </a:rPr>
              <a:t>the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280" dirty="0">
                <a:solidFill>
                  <a:srgbClr val="FFFFFF"/>
                </a:solidFill>
                <a:latin typeface="Trebuchet MS" panose="020B0603020202020204" pitchFamily="34" charset="0"/>
              </a:rPr>
              <a:t>APAC</a:t>
            </a:r>
            <a:r>
              <a:rPr lang="en-US" sz="2450" spc="-114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 panose="020B0603020202020204" pitchFamily="34" charset="0"/>
              </a:rPr>
              <a:t>region.</a:t>
            </a:r>
            <a:endParaRPr sz="2450" dirty="0">
              <a:latin typeface="Trebuchet MS" panose="020B0603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137" y="2775159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cs typeface="Trebuchet MS"/>
              </a:rPr>
              <a:t>OUTPUT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137" y="7476372"/>
            <a:ext cx="10092055" cy="1742439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675"/>
              </a:spcBef>
            </a:pPr>
            <a:r>
              <a:rPr sz="3750" spc="-415" dirty="0">
                <a:solidFill>
                  <a:srgbClr val="FFD32D"/>
                </a:solidFill>
                <a:latin typeface="Trebuchet MS"/>
                <a:cs typeface="Trebuchet MS"/>
              </a:rPr>
              <a:t>INSIGHTS</a:t>
            </a:r>
            <a:endParaRPr sz="375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35"/>
              </a:spcBef>
            </a:pP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Exclusive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established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presence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eight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markets</a:t>
            </a:r>
            <a:r>
              <a:rPr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50" spc="245" dirty="0">
                <a:solidFill>
                  <a:srgbClr val="FFFFFF"/>
                </a:solidFill>
                <a:latin typeface="Trebuchet MS"/>
                <a:cs typeface="Trebuchet MS"/>
              </a:rPr>
              <a:t>APAC</a:t>
            </a:r>
            <a:r>
              <a:rPr sz="24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region.</a:t>
            </a:r>
            <a:endParaRPr sz="24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0" y="5559433"/>
            <a:ext cx="2286000" cy="808990"/>
          </a:xfrm>
          <a:custGeom>
            <a:avLst/>
            <a:gdLst/>
            <a:ahLst/>
            <a:cxnLst/>
            <a:rect l="l" t="t" r="r" b="b"/>
            <a:pathLst>
              <a:path w="2860675" h="808989">
                <a:moveTo>
                  <a:pt x="177546" y="42151"/>
                </a:moveTo>
                <a:lnTo>
                  <a:pt x="174066" y="30822"/>
                </a:lnTo>
                <a:lnTo>
                  <a:pt x="166801" y="21983"/>
                </a:lnTo>
                <a:lnTo>
                  <a:pt x="156756" y="16510"/>
                </a:lnTo>
                <a:lnTo>
                  <a:pt x="145008" y="15290"/>
                </a:lnTo>
                <a:lnTo>
                  <a:pt x="114947" y="18300"/>
                </a:lnTo>
                <a:lnTo>
                  <a:pt x="55219" y="25095"/>
                </a:lnTo>
                <a:lnTo>
                  <a:pt x="14528" y="32702"/>
                </a:lnTo>
                <a:lnTo>
                  <a:pt x="0" y="62217"/>
                </a:lnTo>
                <a:lnTo>
                  <a:pt x="228" y="65811"/>
                </a:lnTo>
                <a:lnTo>
                  <a:pt x="33299" y="87985"/>
                </a:lnTo>
                <a:lnTo>
                  <a:pt x="63030" y="84302"/>
                </a:lnTo>
                <a:lnTo>
                  <a:pt x="92481" y="80822"/>
                </a:lnTo>
                <a:lnTo>
                  <a:pt x="121691" y="77597"/>
                </a:lnTo>
                <a:lnTo>
                  <a:pt x="150685" y="74676"/>
                </a:lnTo>
                <a:lnTo>
                  <a:pt x="162001" y="71208"/>
                </a:lnTo>
                <a:lnTo>
                  <a:pt x="170853" y="63931"/>
                </a:lnTo>
                <a:lnTo>
                  <a:pt x="176326" y="53898"/>
                </a:lnTo>
                <a:lnTo>
                  <a:pt x="177546" y="42151"/>
                </a:lnTo>
                <a:close/>
              </a:path>
              <a:path w="2860675" h="808989">
                <a:moveTo>
                  <a:pt x="534035" y="30594"/>
                </a:moveTo>
                <a:lnTo>
                  <a:pt x="504748" y="330"/>
                </a:lnTo>
                <a:lnTo>
                  <a:pt x="474751" y="0"/>
                </a:lnTo>
                <a:lnTo>
                  <a:pt x="444627" y="25"/>
                </a:lnTo>
                <a:lnTo>
                  <a:pt x="384632" y="927"/>
                </a:lnTo>
                <a:lnTo>
                  <a:pt x="355587" y="31254"/>
                </a:lnTo>
                <a:lnTo>
                  <a:pt x="355587" y="36309"/>
                </a:lnTo>
                <a:lnTo>
                  <a:pt x="385914" y="60286"/>
                </a:lnTo>
                <a:lnTo>
                  <a:pt x="415264" y="59753"/>
                </a:lnTo>
                <a:lnTo>
                  <a:pt x="444766" y="59486"/>
                </a:lnTo>
                <a:lnTo>
                  <a:pt x="474306" y="59524"/>
                </a:lnTo>
                <a:lnTo>
                  <a:pt x="503770" y="59893"/>
                </a:lnTo>
                <a:lnTo>
                  <a:pt x="515353" y="57772"/>
                </a:lnTo>
                <a:lnTo>
                  <a:pt x="524903" y="51523"/>
                </a:lnTo>
                <a:lnTo>
                  <a:pt x="531456" y="42138"/>
                </a:lnTo>
                <a:lnTo>
                  <a:pt x="534035" y="30594"/>
                </a:lnTo>
                <a:close/>
              </a:path>
              <a:path w="2860675" h="808989">
                <a:moveTo>
                  <a:pt x="890168" y="61417"/>
                </a:moveTo>
                <a:lnTo>
                  <a:pt x="864781" y="27711"/>
                </a:lnTo>
                <a:lnTo>
                  <a:pt x="805332" y="20053"/>
                </a:lnTo>
                <a:lnTo>
                  <a:pt x="745210" y="13512"/>
                </a:lnTo>
                <a:lnTo>
                  <a:pt x="733425" y="14681"/>
                </a:lnTo>
                <a:lnTo>
                  <a:pt x="723392" y="20129"/>
                </a:lnTo>
                <a:lnTo>
                  <a:pt x="716114" y="28968"/>
                </a:lnTo>
                <a:lnTo>
                  <a:pt x="712622" y="40335"/>
                </a:lnTo>
                <a:lnTo>
                  <a:pt x="711847" y="46482"/>
                </a:lnTo>
                <a:lnTo>
                  <a:pt x="713333" y="52438"/>
                </a:lnTo>
                <a:lnTo>
                  <a:pt x="768794" y="75933"/>
                </a:lnTo>
                <a:lnTo>
                  <a:pt x="798131" y="79260"/>
                </a:lnTo>
                <a:lnTo>
                  <a:pt x="827379" y="82892"/>
                </a:lnTo>
                <a:lnTo>
                  <a:pt x="856462" y="86791"/>
                </a:lnTo>
                <a:lnTo>
                  <a:pt x="868337" y="86144"/>
                </a:lnTo>
                <a:lnTo>
                  <a:pt x="878586" y="81153"/>
                </a:lnTo>
                <a:lnTo>
                  <a:pt x="886206" y="72644"/>
                </a:lnTo>
                <a:lnTo>
                  <a:pt x="890168" y="61417"/>
                </a:lnTo>
                <a:close/>
              </a:path>
              <a:path w="2860675" h="808989">
                <a:moveTo>
                  <a:pt x="1239062" y="127266"/>
                </a:moveTo>
                <a:lnTo>
                  <a:pt x="1201178" y="97548"/>
                </a:lnTo>
                <a:lnTo>
                  <a:pt x="1164259" y="87693"/>
                </a:lnTo>
                <a:lnTo>
                  <a:pt x="1122743" y="77203"/>
                </a:lnTo>
                <a:lnTo>
                  <a:pt x="1089418" y="71755"/>
                </a:lnTo>
                <a:lnTo>
                  <a:pt x="1078738" y="75819"/>
                </a:lnTo>
                <a:lnTo>
                  <a:pt x="1070381" y="83515"/>
                </a:lnTo>
                <a:lnTo>
                  <a:pt x="1065479" y="94132"/>
                </a:lnTo>
                <a:lnTo>
                  <a:pt x="1063675" y="101511"/>
                </a:lnTo>
                <a:lnTo>
                  <a:pt x="1064933" y="108940"/>
                </a:lnTo>
                <a:lnTo>
                  <a:pt x="1072070" y="122339"/>
                </a:lnTo>
                <a:lnTo>
                  <a:pt x="1079004" y="127749"/>
                </a:lnTo>
                <a:lnTo>
                  <a:pt x="1087589" y="129921"/>
                </a:lnTo>
                <a:lnTo>
                  <a:pt x="1108506" y="134899"/>
                </a:lnTo>
                <a:lnTo>
                  <a:pt x="1129017" y="139928"/>
                </a:lnTo>
                <a:lnTo>
                  <a:pt x="1149057" y="145021"/>
                </a:lnTo>
                <a:lnTo>
                  <a:pt x="1168565" y="150190"/>
                </a:lnTo>
                <a:lnTo>
                  <a:pt x="1201432" y="159321"/>
                </a:lnTo>
                <a:lnTo>
                  <a:pt x="1213218" y="160197"/>
                </a:lnTo>
                <a:lnTo>
                  <a:pt x="1224051" y="156667"/>
                </a:lnTo>
                <a:lnTo>
                  <a:pt x="1232763" y="149402"/>
                </a:lnTo>
                <a:lnTo>
                  <a:pt x="1238186" y="139052"/>
                </a:lnTo>
                <a:lnTo>
                  <a:pt x="1239062" y="127266"/>
                </a:lnTo>
                <a:close/>
              </a:path>
              <a:path w="2860675" h="808989">
                <a:moveTo>
                  <a:pt x="1575765" y="246595"/>
                </a:moveTo>
                <a:lnTo>
                  <a:pt x="1445120" y="178549"/>
                </a:lnTo>
                <a:lnTo>
                  <a:pt x="1433410" y="176771"/>
                </a:lnTo>
                <a:lnTo>
                  <a:pt x="1422336" y="179476"/>
                </a:lnTo>
                <a:lnTo>
                  <a:pt x="1413103" y="186118"/>
                </a:lnTo>
                <a:lnTo>
                  <a:pt x="1406956" y="196189"/>
                </a:lnTo>
                <a:lnTo>
                  <a:pt x="1403565" y="204393"/>
                </a:lnTo>
                <a:lnTo>
                  <a:pt x="1404607" y="213296"/>
                </a:lnTo>
                <a:lnTo>
                  <a:pt x="1411744" y="226695"/>
                </a:lnTo>
                <a:lnTo>
                  <a:pt x="1417205" y="231876"/>
                </a:lnTo>
                <a:lnTo>
                  <a:pt x="1535671" y="275678"/>
                </a:lnTo>
                <a:lnTo>
                  <a:pt x="1547380" y="277456"/>
                </a:lnTo>
                <a:lnTo>
                  <a:pt x="1558480" y="274777"/>
                </a:lnTo>
                <a:lnTo>
                  <a:pt x="1567751" y="268211"/>
                </a:lnTo>
                <a:lnTo>
                  <a:pt x="1573974" y="258292"/>
                </a:lnTo>
                <a:lnTo>
                  <a:pt x="1575765" y="246595"/>
                </a:lnTo>
                <a:close/>
              </a:path>
              <a:path w="2860675" h="808989">
                <a:moveTo>
                  <a:pt x="1909978" y="371741"/>
                </a:moveTo>
                <a:lnTo>
                  <a:pt x="1779447" y="303288"/>
                </a:lnTo>
                <a:lnTo>
                  <a:pt x="1767751" y="301510"/>
                </a:lnTo>
                <a:lnTo>
                  <a:pt x="1756651" y="304177"/>
                </a:lnTo>
                <a:lnTo>
                  <a:pt x="1747380" y="310756"/>
                </a:lnTo>
                <a:lnTo>
                  <a:pt x="1741144" y="320662"/>
                </a:lnTo>
                <a:lnTo>
                  <a:pt x="1737906" y="329145"/>
                </a:lnTo>
                <a:lnTo>
                  <a:pt x="1738528" y="337908"/>
                </a:lnTo>
                <a:lnTo>
                  <a:pt x="1745818" y="351574"/>
                </a:lnTo>
                <a:lnTo>
                  <a:pt x="1751139" y="356501"/>
                </a:lnTo>
                <a:lnTo>
                  <a:pt x="1758264" y="359105"/>
                </a:lnTo>
                <a:lnTo>
                  <a:pt x="1869897" y="400824"/>
                </a:lnTo>
                <a:lnTo>
                  <a:pt x="1881593" y="402602"/>
                </a:lnTo>
                <a:lnTo>
                  <a:pt x="1892693" y="399923"/>
                </a:lnTo>
                <a:lnTo>
                  <a:pt x="1901964" y="393357"/>
                </a:lnTo>
                <a:lnTo>
                  <a:pt x="1908200" y="383438"/>
                </a:lnTo>
                <a:lnTo>
                  <a:pt x="1909978" y="371741"/>
                </a:lnTo>
                <a:close/>
              </a:path>
              <a:path w="2860675" h="808989">
                <a:moveTo>
                  <a:pt x="2244547" y="495681"/>
                </a:moveTo>
                <a:lnTo>
                  <a:pt x="2113381" y="427901"/>
                </a:lnTo>
                <a:lnTo>
                  <a:pt x="2101684" y="426135"/>
                </a:lnTo>
                <a:lnTo>
                  <a:pt x="2090597" y="428828"/>
                </a:lnTo>
                <a:lnTo>
                  <a:pt x="2081364" y="435483"/>
                </a:lnTo>
                <a:lnTo>
                  <a:pt x="2075218" y="445554"/>
                </a:lnTo>
                <a:lnTo>
                  <a:pt x="2072246" y="453885"/>
                </a:lnTo>
                <a:lnTo>
                  <a:pt x="2073135" y="462521"/>
                </a:lnTo>
                <a:lnTo>
                  <a:pt x="2080412" y="476173"/>
                </a:lnTo>
                <a:lnTo>
                  <a:pt x="2085733" y="481101"/>
                </a:lnTo>
                <a:lnTo>
                  <a:pt x="2204618" y="525018"/>
                </a:lnTo>
                <a:lnTo>
                  <a:pt x="2216315" y="526796"/>
                </a:lnTo>
                <a:lnTo>
                  <a:pt x="2227389" y="524090"/>
                </a:lnTo>
                <a:lnTo>
                  <a:pt x="2236622" y="517436"/>
                </a:lnTo>
                <a:lnTo>
                  <a:pt x="2242782" y="507377"/>
                </a:lnTo>
                <a:lnTo>
                  <a:pt x="2244547" y="495681"/>
                </a:lnTo>
                <a:close/>
              </a:path>
              <a:path w="2860675" h="808989">
                <a:moveTo>
                  <a:pt x="2579446" y="618832"/>
                </a:moveTo>
                <a:lnTo>
                  <a:pt x="2448496" y="551561"/>
                </a:lnTo>
                <a:lnTo>
                  <a:pt x="2436787" y="549783"/>
                </a:lnTo>
                <a:lnTo>
                  <a:pt x="2425712" y="552488"/>
                </a:lnTo>
                <a:lnTo>
                  <a:pt x="2416479" y="559142"/>
                </a:lnTo>
                <a:lnTo>
                  <a:pt x="2410333" y="569201"/>
                </a:lnTo>
                <a:lnTo>
                  <a:pt x="2407348" y="577545"/>
                </a:lnTo>
                <a:lnTo>
                  <a:pt x="2408237" y="586168"/>
                </a:lnTo>
                <a:lnTo>
                  <a:pt x="2415387" y="599567"/>
                </a:lnTo>
                <a:lnTo>
                  <a:pt x="2420848" y="604761"/>
                </a:lnTo>
                <a:lnTo>
                  <a:pt x="2539034" y="648030"/>
                </a:lnTo>
                <a:lnTo>
                  <a:pt x="2550795" y="649820"/>
                </a:lnTo>
                <a:lnTo>
                  <a:pt x="2562021" y="647166"/>
                </a:lnTo>
                <a:lnTo>
                  <a:pt x="2571394" y="640549"/>
                </a:lnTo>
                <a:lnTo>
                  <a:pt x="2577604" y="630504"/>
                </a:lnTo>
                <a:lnTo>
                  <a:pt x="2579446" y="618832"/>
                </a:lnTo>
                <a:close/>
              </a:path>
              <a:path w="2860675" h="808989">
                <a:moveTo>
                  <a:pt x="2860141" y="733247"/>
                </a:moveTo>
                <a:lnTo>
                  <a:pt x="2670416" y="491985"/>
                </a:lnTo>
                <a:lnTo>
                  <a:pt x="2650286" y="481330"/>
                </a:lnTo>
                <a:lnTo>
                  <a:pt x="2638907" y="482447"/>
                </a:lnTo>
                <a:lnTo>
                  <a:pt x="2628493" y="488010"/>
                </a:lnTo>
                <a:lnTo>
                  <a:pt x="2621127" y="497205"/>
                </a:lnTo>
                <a:lnTo>
                  <a:pt x="2618003" y="508190"/>
                </a:lnTo>
                <a:lnTo>
                  <a:pt x="2619133" y="519569"/>
                </a:lnTo>
                <a:lnTo>
                  <a:pt x="2624531" y="529932"/>
                </a:lnTo>
                <a:lnTo>
                  <a:pt x="2774518" y="710082"/>
                </a:lnTo>
                <a:lnTo>
                  <a:pt x="2543683" y="749795"/>
                </a:lnTo>
                <a:lnTo>
                  <a:pt x="2532723" y="754062"/>
                </a:lnTo>
                <a:lnTo>
                  <a:pt x="2524493" y="761961"/>
                </a:lnTo>
                <a:lnTo>
                  <a:pt x="2519807" y="772375"/>
                </a:lnTo>
                <a:lnTo>
                  <a:pt x="2519540" y="784250"/>
                </a:lnTo>
                <a:lnTo>
                  <a:pt x="2520772" y="790346"/>
                </a:lnTo>
                <a:lnTo>
                  <a:pt x="2522309" y="793229"/>
                </a:lnTo>
                <a:lnTo>
                  <a:pt x="2527871" y="800582"/>
                </a:lnTo>
                <a:lnTo>
                  <a:pt x="2535351" y="805840"/>
                </a:lnTo>
                <a:lnTo>
                  <a:pt x="2544165" y="808621"/>
                </a:lnTo>
                <a:lnTo>
                  <a:pt x="2553741" y="808532"/>
                </a:lnTo>
                <a:lnTo>
                  <a:pt x="2835478" y="759904"/>
                </a:lnTo>
                <a:lnTo>
                  <a:pt x="2858427" y="740930"/>
                </a:lnTo>
                <a:lnTo>
                  <a:pt x="2860141" y="733247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193" y="5143500"/>
            <a:ext cx="8738408" cy="10286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9345" y="1144283"/>
            <a:ext cx="10603865" cy="216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95"/>
              </a:spcBef>
            </a:pPr>
            <a:r>
              <a:rPr sz="2450" spc="5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sz="24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vs.</a:t>
            </a:r>
            <a:r>
              <a:rPr sz="24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Trebuchet MS"/>
                <a:cs typeface="Trebuchet MS"/>
              </a:rPr>
              <a:t>2020? </a:t>
            </a:r>
            <a:r>
              <a:rPr sz="24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24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4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24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endParaRPr sz="2450" dirty="0">
              <a:latin typeface="Trebuchet MS"/>
              <a:cs typeface="Trebuchet MS"/>
            </a:endParaRPr>
          </a:p>
          <a:p>
            <a:pPr marL="12700" marR="6975475" algn="just">
              <a:lnSpc>
                <a:spcPct val="115900"/>
              </a:lnSpc>
            </a:pPr>
            <a:r>
              <a:rPr sz="2450" spc="-10" dirty="0">
                <a:solidFill>
                  <a:srgbClr val="A6A6A6"/>
                </a:solidFill>
                <a:latin typeface="Trebuchet MS"/>
                <a:cs typeface="Trebuchet MS"/>
              </a:rPr>
              <a:t>unique_products_2020 unique_products_2021 percentage_chg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345" y="515635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ea typeface="+mn-ea"/>
              </a:rPr>
              <a:t>REQUEST</a:t>
            </a:r>
            <a:r>
              <a:rPr lang="en-US" sz="3750" spc="-615" dirty="0">
                <a:solidFill>
                  <a:srgbClr val="FFD32D"/>
                </a:solidFill>
                <a:latin typeface="Trebuchet MS"/>
                <a:ea typeface="+mn-ea"/>
              </a:rPr>
              <a:t>  2</a:t>
            </a:r>
            <a:endParaRPr sz="3750" spc="-445" dirty="0">
              <a:latin typeface="Trebuchet MS" panose="020B0603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492" y="4076317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cs typeface="Trebuchet MS"/>
              </a:rPr>
              <a:t>OUTPUT</a:t>
            </a:r>
            <a:endParaRPr sz="37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345" y="7506400"/>
            <a:ext cx="9904730" cy="1692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750" spc="-415" dirty="0">
                <a:solidFill>
                  <a:srgbClr val="FFD32D"/>
                </a:solidFill>
                <a:latin typeface="Trebuchet MS"/>
                <a:cs typeface="Trebuchet MS"/>
              </a:rPr>
              <a:t>INSIGHTS</a:t>
            </a:r>
            <a:endParaRPr sz="375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380"/>
              </a:spcBef>
            </a:pPr>
            <a:r>
              <a:rPr sz="2450" spc="1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FY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85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Trebuchet MS"/>
                <a:cs typeface="Trebuchet MS"/>
              </a:rPr>
              <a:t>245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products,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FY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increased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FFFFFF"/>
                </a:solidFill>
                <a:latin typeface="Trebuchet MS"/>
                <a:cs typeface="Trebuchet MS"/>
              </a:rPr>
              <a:t>334,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reflecting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Trebuchet MS"/>
                <a:cs typeface="Trebuchet MS"/>
              </a:rPr>
              <a:t>36%</a:t>
            </a:r>
            <a:r>
              <a:rPr sz="24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rebuchet MS"/>
                <a:cs typeface="Trebuchet MS"/>
              </a:rPr>
              <a:t>growth.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E39BB1-DA2C-AE2F-E2ED-3F05C57D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99" y="4025590"/>
            <a:ext cx="5181601" cy="4394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4820320"/>
            <a:ext cx="2286000" cy="808990"/>
          </a:xfrm>
          <a:custGeom>
            <a:avLst/>
            <a:gdLst/>
            <a:ahLst/>
            <a:cxnLst/>
            <a:rect l="l" t="t" r="r" b="b"/>
            <a:pathLst>
              <a:path w="2860675" h="808989">
                <a:moveTo>
                  <a:pt x="177546" y="42151"/>
                </a:moveTo>
                <a:lnTo>
                  <a:pt x="174066" y="30822"/>
                </a:lnTo>
                <a:lnTo>
                  <a:pt x="166801" y="21983"/>
                </a:lnTo>
                <a:lnTo>
                  <a:pt x="156756" y="16510"/>
                </a:lnTo>
                <a:lnTo>
                  <a:pt x="145008" y="15290"/>
                </a:lnTo>
                <a:lnTo>
                  <a:pt x="114947" y="18300"/>
                </a:lnTo>
                <a:lnTo>
                  <a:pt x="55219" y="25095"/>
                </a:lnTo>
                <a:lnTo>
                  <a:pt x="14528" y="32702"/>
                </a:lnTo>
                <a:lnTo>
                  <a:pt x="0" y="62217"/>
                </a:lnTo>
                <a:lnTo>
                  <a:pt x="228" y="65811"/>
                </a:lnTo>
                <a:lnTo>
                  <a:pt x="33299" y="87985"/>
                </a:lnTo>
                <a:lnTo>
                  <a:pt x="63030" y="84302"/>
                </a:lnTo>
                <a:lnTo>
                  <a:pt x="92481" y="80822"/>
                </a:lnTo>
                <a:lnTo>
                  <a:pt x="121691" y="77597"/>
                </a:lnTo>
                <a:lnTo>
                  <a:pt x="150685" y="74676"/>
                </a:lnTo>
                <a:lnTo>
                  <a:pt x="162001" y="71208"/>
                </a:lnTo>
                <a:lnTo>
                  <a:pt x="170853" y="63931"/>
                </a:lnTo>
                <a:lnTo>
                  <a:pt x="176326" y="53898"/>
                </a:lnTo>
                <a:lnTo>
                  <a:pt x="177546" y="42151"/>
                </a:lnTo>
                <a:close/>
              </a:path>
              <a:path w="2860675" h="808989">
                <a:moveTo>
                  <a:pt x="534035" y="30594"/>
                </a:moveTo>
                <a:lnTo>
                  <a:pt x="504748" y="330"/>
                </a:lnTo>
                <a:lnTo>
                  <a:pt x="474751" y="0"/>
                </a:lnTo>
                <a:lnTo>
                  <a:pt x="444627" y="25"/>
                </a:lnTo>
                <a:lnTo>
                  <a:pt x="384632" y="927"/>
                </a:lnTo>
                <a:lnTo>
                  <a:pt x="355587" y="31254"/>
                </a:lnTo>
                <a:lnTo>
                  <a:pt x="355587" y="36309"/>
                </a:lnTo>
                <a:lnTo>
                  <a:pt x="385914" y="60286"/>
                </a:lnTo>
                <a:lnTo>
                  <a:pt x="415264" y="59753"/>
                </a:lnTo>
                <a:lnTo>
                  <a:pt x="444766" y="59486"/>
                </a:lnTo>
                <a:lnTo>
                  <a:pt x="474306" y="59524"/>
                </a:lnTo>
                <a:lnTo>
                  <a:pt x="503770" y="59893"/>
                </a:lnTo>
                <a:lnTo>
                  <a:pt x="515353" y="57772"/>
                </a:lnTo>
                <a:lnTo>
                  <a:pt x="524903" y="51523"/>
                </a:lnTo>
                <a:lnTo>
                  <a:pt x="531456" y="42138"/>
                </a:lnTo>
                <a:lnTo>
                  <a:pt x="534035" y="30594"/>
                </a:lnTo>
                <a:close/>
              </a:path>
              <a:path w="2860675" h="808989">
                <a:moveTo>
                  <a:pt x="890168" y="61417"/>
                </a:moveTo>
                <a:lnTo>
                  <a:pt x="864781" y="27711"/>
                </a:lnTo>
                <a:lnTo>
                  <a:pt x="805332" y="20053"/>
                </a:lnTo>
                <a:lnTo>
                  <a:pt x="745210" y="13512"/>
                </a:lnTo>
                <a:lnTo>
                  <a:pt x="733425" y="14681"/>
                </a:lnTo>
                <a:lnTo>
                  <a:pt x="723392" y="20129"/>
                </a:lnTo>
                <a:lnTo>
                  <a:pt x="716114" y="28968"/>
                </a:lnTo>
                <a:lnTo>
                  <a:pt x="712622" y="40335"/>
                </a:lnTo>
                <a:lnTo>
                  <a:pt x="711847" y="46482"/>
                </a:lnTo>
                <a:lnTo>
                  <a:pt x="713333" y="52438"/>
                </a:lnTo>
                <a:lnTo>
                  <a:pt x="768794" y="75933"/>
                </a:lnTo>
                <a:lnTo>
                  <a:pt x="798131" y="79260"/>
                </a:lnTo>
                <a:lnTo>
                  <a:pt x="827379" y="82892"/>
                </a:lnTo>
                <a:lnTo>
                  <a:pt x="856462" y="86791"/>
                </a:lnTo>
                <a:lnTo>
                  <a:pt x="868337" y="86144"/>
                </a:lnTo>
                <a:lnTo>
                  <a:pt x="878586" y="81153"/>
                </a:lnTo>
                <a:lnTo>
                  <a:pt x="886206" y="72644"/>
                </a:lnTo>
                <a:lnTo>
                  <a:pt x="890168" y="61417"/>
                </a:lnTo>
                <a:close/>
              </a:path>
              <a:path w="2860675" h="808989">
                <a:moveTo>
                  <a:pt x="1239062" y="127266"/>
                </a:moveTo>
                <a:lnTo>
                  <a:pt x="1201178" y="97548"/>
                </a:lnTo>
                <a:lnTo>
                  <a:pt x="1164259" y="87693"/>
                </a:lnTo>
                <a:lnTo>
                  <a:pt x="1122743" y="77203"/>
                </a:lnTo>
                <a:lnTo>
                  <a:pt x="1089418" y="71755"/>
                </a:lnTo>
                <a:lnTo>
                  <a:pt x="1078738" y="75819"/>
                </a:lnTo>
                <a:lnTo>
                  <a:pt x="1070381" y="83515"/>
                </a:lnTo>
                <a:lnTo>
                  <a:pt x="1065479" y="94132"/>
                </a:lnTo>
                <a:lnTo>
                  <a:pt x="1063675" y="101511"/>
                </a:lnTo>
                <a:lnTo>
                  <a:pt x="1064933" y="108940"/>
                </a:lnTo>
                <a:lnTo>
                  <a:pt x="1072070" y="122339"/>
                </a:lnTo>
                <a:lnTo>
                  <a:pt x="1079004" y="127749"/>
                </a:lnTo>
                <a:lnTo>
                  <a:pt x="1087589" y="129921"/>
                </a:lnTo>
                <a:lnTo>
                  <a:pt x="1108506" y="134899"/>
                </a:lnTo>
                <a:lnTo>
                  <a:pt x="1129017" y="139928"/>
                </a:lnTo>
                <a:lnTo>
                  <a:pt x="1149057" y="145021"/>
                </a:lnTo>
                <a:lnTo>
                  <a:pt x="1168565" y="150190"/>
                </a:lnTo>
                <a:lnTo>
                  <a:pt x="1201432" y="159321"/>
                </a:lnTo>
                <a:lnTo>
                  <a:pt x="1213218" y="160197"/>
                </a:lnTo>
                <a:lnTo>
                  <a:pt x="1224051" y="156667"/>
                </a:lnTo>
                <a:lnTo>
                  <a:pt x="1232763" y="149402"/>
                </a:lnTo>
                <a:lnTo>
                  <a:pt x="1238186" y="139052"/>
                </a:lnTo>
                <a:lnTo>
                  <a:pt x="1239062" y="127266"/>
                </a:lnTo>
                <a:close/>
              </a:path>
              <a:path w="2860675" h="808989">
                <a:moveTo>
                  <a:pt x="1575765" y="246595"/>
                </a:moveTo>
                <a:lnTo>
                  <a:pt x="1445120" y="178549"/>
                </a:lnTo>
                <a:lnTo>
                  <a:pt x="1433410" y="176771"/>
                </a:lnTo>
                <a:lnTo>
                  <a:pt x="1422336" y="179476"/>
                </a:lnTo>
                <a:lnTo>
                  <a:pt x="1413103" y="186118"/>
                </a:lnTo>
                <a:lnTo>
                  <a:pt x="1406956" y="196189"/>
                </a:lnTo>
                <a:lnTo>
                  <a:pt x="1403565" y="204393"/>
                </a:lnTo>
                <a:lnTo>
                  <a:pt x="1404607" y="213296"/>
                </a:lnTo>
                <a:lnTo>
                  <a:pt x="1411744" y="226695"/>
                </a:lnTo>
                <a:lnTo>
                  <a:pt x="1417205" y="231876"/>
                </a:lnTo>
                <a:lnTo>
                  <a:pt x="1535671" y="275678"/>
                </a:lnTo>
                <a:lnTo>
                  <a:pt x="1547380" y="277456"/>
                </a:lnTo>
                <a:lnTo>
                  <a:pt x="1558480" y="274777"/>
                </a:lnTo>
                <a:lnTo>
                  <a:pt x="1567751" y="268211"/>
                </a:lnTo>
                <a:lnTo>
                  <a:pt x="1573974" y="258292"/>
                </a:lnTo>
                <a:lnTo>
                  <a:pt x="1575765" y="246595"/>
                </a:lnTo>
                <a:close/>
              </a:path>
              <a:path w="2860675" h="808989">
                <a:moveTo>
                  <a:pt x="1909978" y="371741"/>
                </a:moveTo>
                <a:lnTo>
                  <a:pt x="1779447" y="303288"/>
                </a:lnTo>
                <a:lnTo>
                  <a:pt x="1767751" y="301510"/>
                </a:lnTo>
                <a:lnTo>
                  <a:pt x="1756651" y="304177"/>
                </a:lnTo>
                <a:lnTo>
                  <a:pt x="1747380" y="310756"/>
                </a:lnTo>
                <a:lnTo>
                  <a:pt x="1741144" y="320662"/>
                </a:lnTo>
                <a:lnTo>
                  <a:pt x="1737906" y="329145"/>
                </a:lnTo>
                <a:lnTo>
                  <a:pt x="1738528" y="337908"/>
                </a:lnTo>
                <a:lnTo>
                  <a:pt x="1745818" y="351574"/>
                </a:lnTo>
                <a:lnTo>
                  <a:pt x="1751139" y="356501"/>
                </a:lnTo>
                <a:lnTo>
                  <a:pt x="1758264" y="359105"/>
                </a:lnTo>
                <a:lnTo>
                  <a:pt x="1869897" y="400824"/>
                </a:lnTo>
                <a:lnTo>
                  <a:pt x="1881593" y="402602"/>
                </a:lnTo>
                <a:lnTo>
                  <a:pt x="1892693" y="399923"/>
                </a:lnTo>
                <a:lnTo>
                  <a:pt x="1901964" y="393357"/>
                </a:lnTo>
                <a:lnTo>
                  <a:pt x="1908200" y="383438"/>
                </a:lnTo>
                <a:lnTo>
                  <a:pt x="1909978" y="371741"/>
                </a:lnTo>
                <a:close/>
              </a:path>
              <a:path w="2860675" h="808989">
                <a:moveTo>
                  <a:pt x="2244547" y="495681"/>
                </a:moveTo>
                <a:lnTo>
                  <a:pt x="2113381" y="427901"/>
                </a:lnTo>
                <a:lnTo>
                  <a:pt x="2101684" y="426135"/>
                </a:lnTo>
                <a:lnTo>
                  <a:pt x="2090597" y="428828"/>
                </a:lnTo>
                <a:lnTo>
                  <a:pt x="2081364" y="435483"/>
                </a:lnTo>
                <a:lnTo>
                  <a:pt x="2075218" y="445554"/>
                </a:lnTo>
                <a:lnTo>
                  <a:pt x="2072246" y="453885"/>
                </a:lnTo>
                <a:lnTo>
                  <a:pt x="2073135" y="462521"/>
                </a:lnTo>
                <a:lnTo>
                  <a:pt x="2080412" y="476173"/>
                </a:lnTo>
                <a:lnTo>
                  <a:pt x="2085733" y="481101"/>
                </a:lnTo>
                <a:lnTo>
                  <a:pt x="2204618" y="525018"/>
                </a:lnTo>
                <a:lnTo>
                  <a:pt x="2216315" y="526796"/>
                </a:lnTo>
                <a:lnTo>
                  <a:pt x="2227389" y="524090"/>
                </a:lnTo>
                <a:lnTo>
                  <a:pt x="2236622" y="517436"/>
                </a:lnTo>
                <a:lnTo>
                  <a:pt x="2242782" y="507377"/>
                </a:lnTo>
                <a:lnTo>
                  <a:pt x="2244547" y="495681"/>
                </a:lnTo>
                <a:close/>
              </a:path>
              <a:path w="2860675" h="808989">
                <a:moveTo>
                  <a:pt x="2579446" y="618832"/>
                </a:moveTo>
                <a:lnTo>
                  <a:pt x="2448496" y="551561"/>
                </a:lnTo>
                <a:lnTo>
                  <a:pt x="2436787" y="549783"/>
                </a:lnTo>
                <a:lnTo>
                  <a:pt x="2425712" y="552488"/>
                </a:lnTo>
                <a:lnTo>
                  <a:pt x="2416479" y="559142"/>
                </a:lnTo>
                <a:lnTo>
                  <a:pt x="2410333" y="569201"/>
                </a:lnTo>
                <a:lnTo>
                  <a:pt x="2407348" y="577545"/>
                </a:lnTo>
                <a:lnTo>
                  <a:pt x="2408237" y="586168"/>
                </a:lnTo>
                <a:lnTo>
                  <a:pt x="2415387" y="599567"/>
                </a:lnTo>
                <a:lnTo>
                  <a:pt x="2420848" y="604761"/>
                </a:lnTo>
                <a:lnTo>
                  <a:pt x="2539034" y="648030"/>
                </a:lnTo>
                <a:lnTo>
                  <a:pt x="2550795" y="649820"/>
                </a:lnTo>
                <a:lnTo>
                  <a:pt x="2562021" y="647166"/>
                </a:lnTo>
                <a:lnTo>
                  <a:pt x="2571394" y="640549"/>
                </a:lnTo>
                <a:lnTo>
                  <a:pt x="2577604" y="630504"/>
                </a:lnTo>
                <a:lnTo>
                  <a:pt x="2579446" y="618832"/>
                </a:lnTo>
                <a:close/>
              </a:path>
              <a:path w="2860675" h="808989">
                <a:moveTo>
                  <a:pt x="2860141" y="733247"/>
                </a:moveTo>
                <a:lnTo>
                  <a:pt x="2670416" y="491985"/>
                </a:lnTo>
                <a:lnTo>
                  <a:pt x="2650286" y="481330"/>
                </a:lnTo>
                <a:lnTo>
                  <a:pt x="2638907" y="482447"/>
                </a:lnTo>
                <a:lnTo>
                  <a:pt x="2628493" y="488010"/>
                </a:lnTo>
                <a:lnTo>
                  <a:pt x="2621127" y="497205"/>
                </a:lnTo>
                <a:lnTo>
                  <a:pt x="2618003" y="508190"/>
                </a:lnTo>
                <a:lnTo>
                  <a:pt x="2619133" y="519569"/>
                </a:lnTo>
                <a:lnTo>
                  <a:pt x="2624531" y="529932"/>
                </a:lnTo>
                <a:lnTo>
                  <a:pt x="2774518" y="710082"/>
                </a:lnTo>
                <a:lnTo>
                  <a:pt x="2543683" y="749795"/>
                </a:lnTo>
                <a:lnTo>
                  <a:pt x="2532723" y="754062"/>
                </a:lnTo>
                <a:lnTo>
                  <a:pt x="2524493" y="761961"/>
                </a:lnTo>
                <a:lnTo>
                  <a:pt x="2519807" y="772375"/>
                </a:lnTo>
                <a:lnTo>
                  <a:pt x="2519540" y="784250"/>
                </a:lnTo>
                <a:lnTo>
                  <a:pt x="2520772" y="790346"/>
                </a:lnTo>
                <a:lnTo>
                  <a:pt x="2522309" y="793229"/>
                </a:lnTo>
                <a:lnTo>
                  <a:pt x="2527871" y="800582"/>
                </a:lnTo>
                <a:lnTo>
                  <a:pt x="2535351" y="805840"/>
                </a:lnTo>
                <a:lnTo>
                  <a:pt x="2544165" y="808621"/>
                </a:lnTo>
                <a:lnTo>
                  <a:pt x="2553741" y="808532"/>
                </a:lnTo>
                <a:lnTo>
                  <a:pt x="2835478" y="759904"/>
                </a:lnTo>
                <a:lnTo>
                  <a:pt x="2858427" y="740930"/>
                </a:lnTo>
                <a:lnTo>
                  <a:pt x="2860141" y="733247"/>
                </a:lnTo>
                <a:close/>
              </a:path>
            </a:pathLst>
          </a:custGeom>
          <a:solidFill>
            <a:srgbClr val="FFD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9345" y="1144283"/>
            <a:ext cx="16343255" cy="1706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lang="en-US"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35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3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4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lang="en-US"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counts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US"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2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them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descending</a:t>
            </a:r>
            <a:r>
              <a:rPr lang="en-US"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lang="en-US"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70" dirty="0">
                <a:solidFill>
                  <a:srgbClr val="FFFFFF"/>
                </a:solidFill>
                <a:latin typeface="Trebuchet MS"/>
                <a:cs typeface="Trebuchet MS"/>
              </a:rPr>
              <a:t>counts.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7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5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lang="en-US"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endParaRPr lang="en-US" sz="2400" dirty="0">
              <a:latin typeface="Trebuchet MS"/>
              <a:cs typeface="Trebuchet MS"/>
            </a:endParaRPr>
          </a:p>
          <a:p>
            <a:pPr marL="12700" marR="6975475" algn="just">
              <a:lnSpc>
                <a:spcPct val="115900"/>
              </a:lnSpc>
            </a:pPr>
            <a:r>
              <a:rPr lang="en-US" sz="2450" spc="-10" dirty="0">
                <a:solidFill>
                  <a:srgbClr val="A6A6A6"/>
                </a:solidFill>
                <a:latin typeface="Trebuchet MS"/>
                <a:cs typeface="Trebuchet MS"/>
              </a:rPr>
              <a:t>segment </a:t>
            </a:r>
          </a:p>
          <a:p>
            <a:pPr marL="12700" marR="6975475" algn="just">
              <a:lnSpc>
                <a:spcPct val="115900"/>
              </a:lnSpc>
            </a:pPr>
            <a:r>
              <a:rPr lang="en-US" sz="2450" spc="-10" dirty="0">
                <a:solidFill>
                  <a:srgbClr val="A6A6A6"/>
                </a:solidFill>
                <a:latin typeface="Trebuchet MS"/>
                <a:cs typeface="Trebuchet MS"/>
              </a:rPr>
              <a:t>product count</a:t>
            </a:r>
            <a:endParaRPr lang="en-US" sz="24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345" y="515635"/>
            <a:ext cx="15773400" cy="5937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ea typeface="+mn-ea"/>
              </a:rPr>
              <a:t>REQUEST</a:t>
            </a:r>
            <a:r>
              <a:rPr lang="en-US" sz="3750" spc="-615" dirty="0">
                <a:solidFill>
                  <a:srgbClr val="FFD32D"/>
                </a:solidFill>
                <a:latin typeface="Trebuchet MS"/>
                <a:ea typeface="+mn-ea"/>
              </a:rPr>
              <a:t>  3</a:t>
            </a:r>
            <a:endParaRPr sz="3750" spc="-445" dirty="0">
              <a:latin typeface="Trebuchet MS" panose="020B0603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491" y="3190990"/>
            <a:ext cx="13404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615" dirty="0">
                <a:solidFill>
                  <a:srgbClr val="FFD32D"/>
                </a:solidFill>
                <a:latin typeface="Trebuchet MS"/>
                <a:cs typeface="Trebuchet MS"/>
              </a:rPr>
              <a:t>OUTPUT</a:t>
            </a:r>
            <a:endParaRPr sz="37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491" y="6966332"/>
            <a:ext cx="16864764" cy="2215991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750" spc="-415" dirty="0">
                <a:solidFill>
                  <a:srgbClr val="FFD32D"/>
                </a:solidFill>
                <a:latin typeface="Trebuchet MS"/>
                <a:cs typeface="Trebuchet MS"/>
              </a:rPr>
              <a:t>INSIGHTS</a:t>
            </a:r>
            <a:endParaRPr sz="3750" dirty="0">
              <a:latin typeface="Trebuchet MS"/>
              <a:cs typeface="Trebuchet MS"/>
            </a:endParaRPr>
          </a:p>
          <a:p>
            <a:pPr marL="563879" marR="5080" indent="-342900">
              <a:lnSpc>
                <a:spcPts val="382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450" spc="-20" dirty="0" err="1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presents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extensive</a:t>
            </a:r>
            <a:r>
              <a:rPr lang="en-US" sz="24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array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Notebook,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Trebuchet MS"/>
                <a:cs typeface="Trebuchet MS"/>
              </a:rPr>
              <a:t>Peripherals,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Accessories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sectors. </a:t>
            </a:r>
          </a:p>
          <a:p>
            <a:pPr marL="563879" marR="5080" indent="-342900">
              <a:lnSpc>
                <a:spcPts val="382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450" spc="-45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lang="en-US"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broaden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8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lang="en-US"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30" dirty="0">
                <a:solidFill>
                  <a:srgbClr val="FFFFFF"/>
                </a:solidFill>
                <a:latin typeface="Trebuchet MS"/>
                <a:cs typeface="Trebuchet MS"/>
              </a:rPr>
              <a:t>desktop,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30" dirty="0">
                <a:solidFill>
                  <a:srgbClr val="FFFFFF"/>
                </a:solidFill>
                <a:latin typeface="Trebuchet MS"/>
                <a:cs typeface="Trebuchet MS"/>
              </a:rPr>
              <a:t>networking,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24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lang="en-US" sz="2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markets.</a:t>
            </a:r>
            <a:endParaRPr lang="en-US" sz="2450" dirty="0">
              <a:latin typeface="Trebuchet MS"/>
              <a:cs typeface="Trebuchet MS"/>
            </a:endParaRPr>
          </a:p>
          <a:p>
            <a:pPr marL="563879" indent="-342900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en-US" sz="2450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95" dirty="0">
                <a:solidFill>
                  <a:srgbClr val="FFFFFF"/>
                </a:solidFill>
                <a:latin typeface="Trebuchet MS"/>
                <a:cs typeface="Trebuchet MS"/>
              </a:rPr>
              <a:t>this,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20" dirty="0" err="1">
                <a:solidFill>
                  <a:srgbClr val="FFFFFF"/>
                </a:solidFill>
                <a:latin typeface="Trebuchet MS"/>
                <a:cs typeface="Trebuchet MS"/>
              </a:rPr>
              <a:t>Atliq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Trebuchet MS"/>
                <a:cs typeface="Trebuchet MS"/>
              </a:rPr>
              <a:t>opportunity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Trebuchet MS"/>
                <a:cs typeface="Trebuchet MS"/>
              </a:rPr>
              <a:t>introduce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20" dirty="0">
                <a:solidFill>
                  <a:srgbClr val="FFFFFF"/>
                </a:solidFill>
                <a:latin typeface="Trebuchet MS"/>
                <a:cs typeface="Trebuchet MS"/>
              </a:rPr>
              <a:t>Trending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14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lang="en-US" sz="24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25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lang="en-US" sz="24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50" spc="-10" dirty="0">
                <a:solidFill>
                  <a:srgbClr val="FFFFFF"/>
                </a:solidFill>
                <a:latin typeface="Trebuchet MS"/>
                <a:cs typeface="Trebuchet MS"/>
              </a:rPr>
              <a:t>markets.</a:t>
            </a:r>
            <a:endParaRPr lang="en-US" sz="2450" dirty="0">
              <a:latin typeface="Trebuchet MS"/>
              <a:cs typeface="Trebuchet MS"/>
            </a:endParaRPr>
          </a:p>
        </p:txBody>
      </p:sp>
      <p:pic>
        <p:nvPicPr>
          <p:cNvPr id="3" name="object 10">
            <a:extLst>
              <a:ext uri="{FF2B5EF4-FFF2-40B4-BE49-F238E27FC236}">
                <a16:creationId xmlns:a16="http://schemas.microsoft.com/office/drawing/2014/main" id="{3CFD0A94-3B96-BE86-A337-AD8BD6E969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992528"/>
            <a:ext cx="4236771" cy="2714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6C0EF8-F3F2-7BBC-C6F3-2B50C30A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73" y="3670979"/>
            <a:ext cx="6188698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73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1091</Words>
  <Application>Microsoft Office PowerPoint</Application>
  <PresentationFormat>Custom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Tahoma</vt:lpstr>
      <vt:lpstr>Trebuchet MS</vt:lpstr>
      <vt:lpstr>Verdana</vt:lpstr>
      <vt:lpstr>Depth</vt:lpstr>
      <vt:lpstr>CONSUMER GOODS AD-HOC INSIGHTS</vt:lpstr>
      <vt:lpstr>Objectives</vt:lpstr>
      <vt:lpstr>Atliq Hardawares Market</vt:lpstr>
      <vt:lpstr>Atliq Hardawares Product Line</vt:lpstr>
      <vt:lpstr>INPUT DATA</vt:lpstr>
      <vt:lpstr>PowerPoint Presentation</vt:lpstr>
      <vt:lpstr>INSIGHTS Provide the list of markets in which customer "Atliq Exclusive" operates its business in the APAC region.</vt:lpstr>
      <vt:lpstr>REQUEST  2</vt:lpstr>
      <vt:lpstr>REQUEST  3</vt:lpstr>
      <vt:lpstr>REQUEST  4</vt:lpstr>
      <vt:lpstr>REQUEST 5</vt:lpstr>
      <vt:lpstr>REQUEST  6 </vt:lpstr>
      <vt:lpstr>REQUEST 7</vt:lpstr>
      <vt:lpstr>PowerPoint Presentation</vt:lpstr>
      <vt:lpstr>REQUEST 8</vt:lpstr>
      <vt:lpstr>REQUEST 9</vt:lpstr>
      <vt:lpstr>REQUEST 10</vt:lpstr>
      <vt:lpstr>PowerPoint Presentation</vt:lpstr>
      <vt:lpstr>Recommendations for enhancing Atliq's sales performance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SQL Project</dc:title>
  <dc:creator>Srinath</dc:creator>
  <cp:keywords>DAFz74QncrU,BAFz4buF7bI</cp:keywords>
  <cp:lastModifiedBy>Yashas PS</cp:lastModifiedBy>
  <cp:revision>1</cp:revision>
  <dcterms:created xsi:type="dcterms:W3CDTF">2024-06-12T18:38:54Z</dcterms:created>
  <dcterms:modified xsi:type="dcterms:W3CDTF">2024-06-13T14:58:52Z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2023-11-13T00:00:00Z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2024-06-12T00:00:00Z</vt:filetime>
  </property>
  <property fmtid="{D5CDD505-2E9C-101B-9397-08002B2CF9AE}" pid="5" name="Producer">
    <vt:lpwstr>Canva</vt:lpwstr>
  </property>
</Properties>
</file>