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447958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447958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447958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447958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447958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447958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447958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447958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447958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447958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447958e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447958e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447958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447958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447958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447958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447958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447958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rogramiz.com/python-programming/for-loop" TargetMode="External"/><Relationship Id="rId4" Type="http://schemas.openxmlformats.org/officeDocument/2006/relationships/hyperlink" Target="https://www.programiz.com/python-programming/if-elif-el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Dictionary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Yashashwini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Dictionary?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a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Accessing Elements from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Changing and adding Dictionary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Removing elements from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Dictionary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Python Dictionary Comprehension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Dictionary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Python dictionary is an unordered collection of items. Each item of a dictionary has a key/value pair.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</a:rPr>
              <a:t>Dictionaries are written with curly brackets, and have keys and values: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Dictionary keys are case sensitive, same name but different cases of Key will be treated distinctly.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Values in a dictionary can be of any datatype and can be duplicated, whereas keys can’t be repeated and must be </a:t>
            </a:r>
            <a:r>
              <a:rPr i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immutable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Creating a Dictionary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AutoNum type="arabicPeriod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Creating a dictionary is as simple as placing items inside curly braces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separated by commas.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34327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AutoNum type="arabicPeriod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An item has a key and a corresponding value that is expressed as a pair (key: value).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0789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While the values can be of any data type and can repeat, keys must be of immutable type (string number and tuple with immutable elements) and must be unique.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My_dict ={}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My_dict ={1:’apple’, 2:’ball’}</a:t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36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D3D3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Accessing Elements from Dictionary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While indexing is used with other data types to access values, a dictionary uses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. Keys can be used either inside square brackets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or with the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method.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If we use the square brackets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,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KeyError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is raised in case a key is not found in the dictionary. On the other hand, the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method returns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if the key is not found.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Ex: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my_dict={‘name’:’Jack’,’age’:26}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print(my_dict[name])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print(my_dict.get(‘age’))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Changing and adding Dictionary Elements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Dictionaries are mutable. We can add new items or change the value of existing items using an assignment operator.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If the key is already present, then the existing value gets updated. In case the key is not present, a new (key: value) pair is added to the dictionary.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Ex: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my_dict={‘name’:’Jack’,’age’:26}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my_dict[age]=27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print(my_dict)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Removing elements from Dictionary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We can remove a particular item in a dictionary by using the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method. This method removes an item with the provided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and returns the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The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popitem()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method can be used to remove and return an arbitrary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(key, value)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item pair from the dictionary. All the items can be removed at once, using the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method.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We can also use the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keyword to remove individual items or the entire dictionary itself.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Dictionary Methods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	Description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clear()	Removes all items from the dictionary.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copy()	Returns a shallow copy of the dictionary.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items()	Return a new object of the dictionary's items in (key, value)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keys()	Returns a new object of the dictionary's keys.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values()	Returns a new object of the dictionary's values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Python Dictionary Comprehension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Dictionary comprehension is an elegant and concise way to create a new dictionary from an iterable in Python.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429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Dictionary comprehension consists of an expression pair (key: value) followed by a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statement inside curly braces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A dictionary comprehension can optionally contain more </a:t>
            </a:r>
            <a:r>
              <a:rPr lang="en-GB" sz="1350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or </a:t>
            </a:r>
            <a:r>
              <a:rPr lang="en-GB" sz="1350">
                <a:solidFill>
                  <a:srgbClr val="0556F3"/>
                </a:solidFill>
                <a:highlight>
                  <a:srgbClr val="F9FAFC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if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statements.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An optional </a:t>
            </a:r>
            <a:r>
              <a:rPr lang="en-GB" sz="1050">
                <a:solidFill>
                  <a:schemeClr val="dk1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350">
                <a:solidFill>
                  <a:schemeClr val="dk1"/>
                </a:solidFill>
                <a:highlight>
                  <a:srgbClr val="F9FAFC"/>
                </a:highlight>
              </a:rPr>
              <a:t> statement can filter out items to form the new dictionary.</a:t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45720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