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e08b50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e08b5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e08b50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e08b50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e08b50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e08b50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de08b50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de08b50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de08b50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de08b50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e08b50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e08b50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Classes and Objects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Yashashwini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__init__()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Self parameter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AutoNum type="arabicPeriod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A class is a user-defined blueprint or prototype from which objects are created.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AutoNum type="arabicPeriod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Classes provide a means of bundling data and functionality together.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AutoNum type="arabicPeriod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Creating a new class creates a new type of object, allowing new instances of that type to be made.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AutoNum type="arabicPeriod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Classes are created by keyword class.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AutoNum type="arabicPeriod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Attributes are the variables that belong to a class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AutoNum type="arabicPeriod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Attributes are always public and can be accessed using the dot (.) operator. Eg.: Myclass.Myattribute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Syntax: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Class ClassName: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	Statement-1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	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	Statement-N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Class MyClass::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   print(“Hello”)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●"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An Object is an instance of a Class.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An object consists of :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4958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●"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State: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It is represented by the attributes of an object. It also reflects the properties of an object.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4958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●"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Behavior: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It is represented by the methods of an object. It also reflects the response of an object to other objects.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04958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Char char="●"/>
            </a:pPr>
            <a:r>
              <a:rPr b="1" lang="en-GB" sz="1300">
                <a:solidFill>
                  <a:srgbClr val="273239"/>
                </a:solidFill>
                <a:highlight>
                  <a:srgbClr val="FFFFFF"/>
                </a:highlight>
              </a:rPr>
              <a:t>Identity:</a:t>
            </a: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It gives a unique name to an object and enables one object to interact with other objects.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class MyClass: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   i=12345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	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   def f():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        print('Hi')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print(MyClass.i)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73239"/>
                </a:solidFill>
                <a:highlight>
                  <a:srgbClr val="FFFFFF"/>
                </a:highlight>
              </a:rPr>
              <a:t>MyClass.f()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The __init__() Function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It is a built in function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It is always executed when the class is being initiated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The method is useful to do any initialization you want to do with your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 Person: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/>
              <a:t>d</a:t>
            </a:r>
            <a:r>
              <a:rPr lang="en-GB"/>
              <a:t>ef __init__(self,name,age):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Self.name =name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Self.age =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p1=Person(‘John’,36)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Self parameter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1400"/>
              </a:spcBef>
              <a:spcAft>
                <a:spcPts val="0"/>
              </a:spcAft>
              <a:buSzPct val="156521"/>
              <a:buAutoNum type="arabicPeriod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parameter is a reference to the current instance of the class, and is used to access variables that belongs to the class.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56521"/>
              <a:buAutoNum type="arabicPeriod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does not have to be named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, you can call it whatever you like, but it has to be the first parameter of any function in the class: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Class Person: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def __init__(abc,name,age):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	abc.name =name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		abc.age =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p1=Person(‘John’,36)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print(p1.name)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print(p1.age)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