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3c141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3c141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3c1418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3c1418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3c1418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3c1418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13c1418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13c1418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3c1418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3c1418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3c1418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3c1418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13c1418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13c1418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3c14189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3c14189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Yashashwini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function?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Types of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Functions vs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Global versus Local Variable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Function?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function is a block of code which only runs when it is called.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 is a piece of code written to carry out a specified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carry out that specific task, the function might or might not need multiple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When the task is carried out, the function can or can not return one or more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the keyword def to declare the function and follow this up with the function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End your function with a return statement if the function should output something. Without the return statement, your function will return an object None.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functions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Built-in functions, such as help() to ask for help, min() to get the minimum value, print() to print an object to the terminal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User-Defined Functions (UDFs), which are functions that users create to help them out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Anonymous functions, which are also called lambda functions because they are not declared with the standard def keyword.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def double(x):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return x*2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double = lambda x: x*2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double(5)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Functions vs Methods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method refers to a function which is part of a class. You access it with an instance or object of the class.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function doesn’t have this restriction: it just refers to a standalone function.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def plus(a,b):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return a + 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plus(1,2) #instantiation not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class Summation(object):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def sum(self, a, b):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self.contents = a +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return self.contents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sumInstance = Summation() # first need to define an instance or object of that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sumInstance.sum(1,2)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Arguments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Information can be passed into functions as arguments.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Arguments are specified after the function name, inside the parentheses. You can add as many arguments as you want, just separate them with a comma.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If you do not know how many arguments that will be passed into your function, add a * before the parameter name in the function definition.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function will receive a tuple of arguments and can access the items accordingly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CD"/>
                </a:solidFill>
              </a:rPr>
              <a:t>def plus(*args):</a:t>
            </a:r>
            <a:endParaRPr sz="1100">
              <a:solidFill>
                <a:srgbClr val="0000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CD"/>
                </a:solidFill>
              </a:rPr>
              <a:t>  total = 0</a:t>
            </a:r>
            <a:endParaRPr sz="1100">
              <a:solidFill>
                <a:srgbClr val="0000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CD"/>
                </a:solidFill>
              </a:rPr>
              <a:t>  for i in args:</a:t>
            </a:r>
            <a:endParaRPr sz="1100">
              <a:solidFill>
                <a:srgbClr val="0000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CD"/>
                </a:solidFill>
              </a:rPr>
              <a:t>	total += i</a:t>
            </a:r>
            <a:endParaRPr sz="1100">
              <a:solidFill>
                <a:srgbClr val="0000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CD"/>
                </a:solidFill>
              </a:rPr>
              <a:t>  return total  </a:t>
            </a:r>
            <a:endParaRPr sz="1100">
              <a:solidFill>
                <a:srgbClr val="0000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CD"/>
                </a:solidFill>
              </a:rPr>
              <a:t>plus(20,30,40,50)</a:t>
            </a:r>
            <a:endParaRPr sz="1100">
              <a:solidFill>
                <a:srgbClr val="0000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 Arguments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You can also send arguments with the </a:t>
            </a:r>
            <a:r>
              <a:rPr i="1" lang="en-GB" sz="1100">
                <a:solidFill>
                  <a:schemeClr val="dk1"/>
                </a:solidFill>
              </a:rPr>
              <a:t>key</a:t>
            </a:r>
            <a:r>
              <a:rPr lang="en-GB" sz="1100">
                <a:solidFill>
                  <a:schemeClr val="dk1"/>
                </a:solidFill>
              </a:rPr>
              <a:t> = </a:t>
            </a:r>
            <a:r>
              <a:rPr i="1" lang="en-GB" sz="1100">
                <a:solidFill>
                  <a:schemeClr val="dk1"/>
                </a:solidFill>
              </a:rPr>
              <a:t>value</a:t>
            </a:r>
            <a:r>
              <a:rPr lang="en-GB" sz="1100">
                <a:solidFill>
                  <a:schemeClr val="dk1"/>
                </a:solidFill>
              </a:rPr>
              <a:t> syntax.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If the number of keyword arguments is unknown, add a double ** before the parameter name: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def plus(a,b):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return a + b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# Call `plus()` function with parameters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plus(2,3)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# Call `plus()` function with keyword arguments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plus(a=1, b=2)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/>
              <a:t>Global versus Local Variable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variables that are defined inside a function body have a local scope,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variables defined outside have a global scope.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That means that local variables are defined within a function block and can only be accessed inside that function,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while global variables  can be obtained by all functions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init = 1# Define `plus()` function to accept a variable number of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def plus(*args):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# Local variable `sum()`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total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for i in args: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total +=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return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print("this is the initialized value " + str(init))# (Try to) access the local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print("this is the sum " + str(total))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