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259" r:id="rId4"/>
    <p:sldId id="260" r:id="rId5"/>
    <p:sldId id="261" r:id="rId6"/>
    <p:sldId id="263" r:id="rId7"/>
    <p:sldId id="278" r:id="rId8"/>
    <p:sldId id="283" r:id="rId9"/>
    <p:sldId id="280" r:id="rId10"/>
    <p:sldId id="287" r:id="rId11"/>
    <p:sldId id="288" r:id="rId12"/>
    <p:sldId id="281" r:id="rId13"/>
    <p:sldId id="265" r:id="rId14"/>
    <p:sldId id="277" r:id="rId15"/>
    <p:sldId id="284" r:id="rId16"/>
    <p:sldId id="285" r:id="rId17"/>
    <p:sldId id="286"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DF0244-FE7A-6799-938D-717BF6593E56}" v="59" dt="2024-07-30T03:40:55.427"/>
    <p1510:client id="{DF9E1618-1728-1A14-1E7E-9E72074A22F2}" v="755" dt="2024-07-30T04:56:49.1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3079AA-3C65-42CD-8A30-2B763C512D2E}"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EDF4A02C-0571-4F7B-B2D2-91F6D4362CAF}">
      <dgm:prSet/>
      <dgm:spPr/>
      <dgm:t>
        <a:bodyPr/>
        <a:lstStyle/>
        <a:p>
          <a:r>
            <a:rPr lang="en-US"/>
            <a:t>Objective</a:t>
          </a:r>
        </a:p>
      </dgm:t>
    </dgm:pt>
    <dgm:pt modelId="{6A4B848A-A8E9-4561-8927-EDF7D30499DF}" type="parTrans" cxnId="{6216F5F1-BF4C-4633-8D85-8CE3DCC65538}">
      <dgm:prSet/>
      <dgm:spPr/>
      <dgm:t>
        <a:bodyPr/>
        <a:lstStyle/>
        <a:p>
          <a:endParaRPr lang="en-US"/>
        </a:p>
      </dgm:t>
    </dgm:pt>
    <dgm:pt modelId="{5C889F9F-936F-474A-B2DD-CD225076D2FF}" type="sibTrans" cxnId="{6216F5F1-BF4C-4633-8D85-8CE3DCC65538}">
      <dgm:prSet/>
      <dgm:spPr/>
      <dgm:t>
        <a:bodyPr/>
        <a:lstStyle/>
        <a:p>
          <a:endParaRPr lang="en-US"/>
        </a:p>
      </dgm:t>
    </dgm:pt>
    <dgm:pt modelId="{D73C9B8B-0636-4787-9344-C4DEA1B36DFB}">
      <dgm:prSet/>
      <dgm:spPr/>
      <dgm:t>
        <a:bodyPr/>
        <a:lstStyle/>
        <a:p>
          <a:r>
            <a:rPr lang="en-US"/>
            <a:t>Motivation</a:t>
          </a:r>
        </a:p>
      </dgm:t>
    </dgm:pt>
    <dgm:pt modelId="{5F5F7A9C-677B-4690-A7C4-09C6D5DF0387}" type="parTrans" cxnId="{D9434F07-1521-4FD3-9C20-406BAB217FF6}">
      <dgm:prSet/>
      <dgm:spPr/>
      <dgm:t>
        <a:bodyPr/>
        <a:lstStyle/>
        <a:p>
          <a:endParaRPr lang="en-US"/>
        </a:p>
      </dgm:t>
    </dgm:pt>
    <dgm:pt modelId="{25824232-7A62-4D84-A07E-B07959CE7C8A}" type="sibTrans" cxnId="{D9434F07-1521-4FD3-9C20-406BAB217FF6}">
      <dgm:prSet/>
      <dgm:spPr/>
      <dgm:t>
        <a:bodyPr/>
        <a:lstStyle/>
        <a:p>
          <a:endParaRPr lang="en-US"/>
        </a:p>
      </dgm:t>
    </dgm:pt>
    <dgm:pt modelId="{A4488943-24EE-48A6-A4B2-E52011A0ECE5}">
      <dgm:prSet/>
      <dgm:spPr/>
      <dgm:t>
        <a:bodyPr/>
        <a:lstStyle/>
        <a:p>
          <a:r>
            <a:rPr lang="en-US"/>
            <a:t>Limitations of existing models</a:t>
          </a:r>
        </a:p>
      </dgm:t>
    </dgm:pt>
    <dgm:pt modelId="{D1A467F8-BBCC-45A5-B82C-34C50503BAAA}" type="parTrans" cxnId="{4EB82535-DAE9-4B1D-8829-B9820062F21F}">
      <dgm:prSet/>
      <dgm:spPr/>
      <dgm:t>
        <a:bodyPr/>
        <a:lstStyle/>
        <a:p>
          <a:endParaRPr lang="en-US"/>
        </a:p>
      </dgm:t>
    </dgm:pt>
    <dgm:pt modelId="{7B060A44-FDEB-4EF9-9322-669538176852}" type="sibTrans" cxnId="{4EB82535-DAE9-4B1D-8829-B9820062F21F}">
      <dgm:prSet/>
      <dgm:spPr/>
      <dgm:t>
        <a:bodyPr/>
        <a:lstStyle/>
        <a:p>
          <a:endParaRPr lang="en-US"/>
        </a:p>
      </dgm:t>
    </dgm:pt>
    <dgm:pt modelId="{0D4A647D-259C-4955-8EC2-A6B3C84605B1}">
      <dgm:prSet/>
      <dgm:spPr/>
      <dgm:t>
        <a:bodyPr/>
        <a:lstStyle/>
        <a:p>
          <a:r>
            <a:rPr lang="en-US"/>
            <a:t>Proposed Model</a:t>
          </a:r>
        </a:p>
      </dgm:t>
    </dgm:pt>
    <dgm:pt modelId="{41487EEC-00F3-46B4-87C1-658FD363A607}" type="parTrans" cxnId="{FBAA72CB-F9A2-48BA-B0B5-CF59F82050C4}">
      <dgm:prSet/>
      <dgm:spPr/>
      <dgm:t>
        <a:bodyPr/>
        <a:lstStyle/>
        <a:p>
          <a:endParaRPr lang="en-US"/>
        </a:p>
      </dgm:t>
    </dgm:pt>
    <dgm:pt modelId="{5BA97F4C-9240-4CC2-9F0D-8351A73F4FC1}" type="sibTrans" cxnId="{FBAA72CB-F9A2-48BA-B0B5-CF59F82050C4}">
      <dgm:prSet/>
      <dgm:spPr/>
      <dgm:t>
        <a:bodyPr/>
        <a:lstStyle/>
        <a:p>
          <a:endParaRPr lang="en-US"/>
        </a:p>
      </dgm:t>
    </dgm:pt>
    <dgm:pt modelId="{4EFE2060-CD42-4C43-A471-9EE7C2814C2B}">
      <dgm:prSet/>
      <dgm:spPr/>
      <dgm:t>
        <a:bodyPr/>
        <a:lstStyle/>
        <a:p>
          <a:r>
            <a:rPr lang="en-US"/>
            <a:t>Methodology</a:t>
          </a:r>
        </a:p>
      </dgm:t>
    </dgm:pt>
    <dgm:pt modelId="{8B821737-BBF5-4C80-8666-F5178F7FDF2C}" type="parTrans" cxnId="{3BA9DFB6-C96E-4290-B0E5-D6465AE953BF}">
      <dgm:prSet/>
      <dgm:spPr/>
      <dgm:t>
        <a:bodyPr/>
        <a:lstStyle/>
        <a:p>
          <a:endParaRPr lang="en-US"/>
        </a:p>
      </dgm:t>
    </dgm:pt>
    <dgm:pt modelId="{24229373-B5B2-4751-8CFF-B17D2119E397}" type="sibTrans" cxnId="{3BA9DFB6-C96E-4290-B0E5-D6465AE953BF}">
      <dgm:prSet/>
      <dgm:spPr/>
      <dgm:t>
        <a:bodyPr/>
        <a:lstStyle/>
        <a:p>
          <a:endParaRPr lang="en-US"/>
        </a:p>
      </dgm:t>
    </dgm:pt>
    <dgm:pt modelId="{3F2E41D2-77AC-4561-824F-D91D5BCBFBEF}">
      <dgm:prSet/>
      <dgm:spPr/>
      <dgm:t>
        <a:bodyPr/>
        <a:lstStyle/>
        <a:p>
          <a:r>
            <a:rPr lang="en-US"/>
            <a:t>Feature Engineering</a:t>
          </a:r>
        </a:p>
      </dgm:t>
    </dgm:pt>
    <dgm:pt modelId="{7879BD0F-E834-4282-8E1D-D35A7FE7C08A}" type="parTrans" cxnId="{34A57F3A-5394-4E5E-8DB3-C09B350D0F6E}">
      <dgm:prSet/>
      <dgm:spPr/>
      <dgm:t>
        <a:bodyPr/>
        <a:lstStyle/>
        <a:p>
          <a:endParaRPr lang="en-US"/>
        </a:p>
      </dgm:t>
    </dgm:pt>
    <dgm:pt modelId="{ACAF692E-3264-4DD0-9BE4-4378DF451101}" type="sibTrans" cxnId="{34A57F3A-5394-4E5E-8DB3-C09B350D0F6E}">
      <dgm:prSet/>
      <dgm:spPr/>
      <dgm:t>
        <a:bodyPr/>
        <a:lstStyle/>
        <a:p>
          <a:endParaRPr lang="en-US"/>
        </a:p>
      </dgm:t>
    </dgm:pt>
    <dgm:pt modelId="{53058A58-EAA4-449C-AB13-78D908FE5D9D}">
      <dgm:prSet/>
      <dgm:spPr/>
      <dgm:t>
        <a:bodyPr/>
        <a:lstStyle/>
        <a:p>
          <a:r>
            <a:rPr lang="en-US"/>
            <a:t>Model Implementation</a:t>
          </a:r>
        </a:p>
      </dgm:t>
    </dgm:pt>
    <dgm:pt modelId="{CBE69A82-BADC-41C5-8642-808D835C3EA9}" type="parTrans" cxnId="{D56A6902-EA93-4BCA-B067-D57BAEFF9CB6}">
      <dgm:prSet/>
      <dgm:spPr/>
      <dgm:t>
        <a:bodyPr/>
        <a:lstStyle/>
        <a:p>
          <a:endParaRPr lang="en-US"/>
        </a:p>
      </dgm:t>
    </dgm:pt>
    <dgm:pt modelId="{BD8BAE66-BBFB-420A-9C83-30F5F18696B1}" type="sibTrans" cxnId="{D56A6902-EA93-4BCA-B067-D57BAEFF9CB6}">
      <dgm:prSet/>
      <dgm:spPr/>
      <dgm:t>
        <a:bodyPr/>
        <a:lstStyle/>
        <a:p>
          <a:endParaRPr lang="en-US"/>
        </a:p>
      </dgm:t>
    </dgm:pt>
    <dgm:pt modelId="{FCB224A6-5933-4C2A-A570-89AEECDFE9CB}">
      <dgm:prSet/>
      <dgm:spPr/>
      <dgm:t>
        <a:bodyPr/>
        <a:lstStyle/>
        <a:p>
          <a:r>
            <a:rPr lang="en-US"/>
            <a:t>Outputs Achieved</a:t>
          </a:r>
        </a:p>
      </dgm:t>
    </dgm:pt>
    <dgm:pt modelId="{CBB46723-B3D5-4B92-9741-0D7479F7EB27}" type="parTrans" cxnId="{E6BDE556-F538-4813-98B0-CE5675A24BD7}">
      <dgm:prSet/>
      <dgm:spPr/>
      <dgm:t>
        <a:bodyPr/>
        <a:lstStyle/>
        <a:p>
          <a:endParaRPr lang="en-US"/>
        </a:p>
      </dgm:t>
    </dgm:pt>
    <dgm:pt modelId="{58EA1813-8F5A-451D-A078-A0B02F6E743C}" type="sibTrans" cxnId="{E6BDE556-F538-4813-98B0-CE5675A24BD7}">
      <dgm:prSet/>
      <dgm:spPr/>
      <dgm:t>
        <a:bodyPr/>
        <a:lstStyle/>
        <a:p>
          <a:endParaRPr lang="en-US"/>
        </a:p>
      </dgm:t>
    </dgm:pt>
    <dgm:pt modelId="{CB00AEF2-F0BD-460F-8717-998889457D98}">
      <dgm:prSet/>
      <dgm:spPr/>
      <dgm:t>
        <a:bodyPr/>
        <a:lstStyle/>
        <a:p>
          <a:r>
            <a:rPr lang="en-US"/>
            <a:t>References</a:t>
          </a:r>
        </a:p>
      </dgm:t>
    </dgm:pt>
    <dgm:pt modelId="{EBA2AC34-2C04-4178-8C35-6D51A3EB534D}" type="parTrans" cxnId="{66861766-E166-4BF5-9816-8807D658179E}">
      <dgm:prSet/>
      <dgm:spPr/>
      <dgm:t>
        <a:bodyPr/>
        <a:lstStyle/>
        <a:p>
          <a:endParaRPr lang="en-US"/>
        </a:p>
      </dgm:t>
    </dgm:pt>
    <dgm:pt modelId="{BB9A3A42-9740-4219-8AA8-8B7811F9963A}" type="sibTrans" cxnId="{66861766-E166-4BF5-9816-8807D658179E}">
      <dgm:prSet/>
      <dgm:spPr/>
      <dgm:t>
        <a:bodyPr/>
        <a:lstStyle/>
        <a:p>
          <a:endParaRPr lang="en-US"/>
        </a:p>
      </dgm:t>
    </dgm:pt>
    <dgm:pt modelId="{DC7C99B1-E0D9-4E81-9808-19E7D9B04580}">
      <dgm:prSet/>
      <dgm:spPr/>
      <dgm:t>
        <a:bodyPr/>
        <a:lstStyle/>
        <a:p>
          <a:r>
            <a:rPr lang="en-US"/>
            <a:t>Conclusion</a:t>
          </a:r>
        </a:p>
      </dgm:t>
    </dgm:pt>
    <dgm:pt modelId="{AF78A67C-BC3E-4859-8218-E22C06A2EF01}" type="parTrans" cxnId="{3BC427F4-67E4-442B-90EE-BE23DCFF14B5}">
      <dgm:prSet/>
      <dgm:spPr/>
      <dgm:t>
        <a:bodyPr/>
        <a:lstStyle/>
        <a:p>
          <a:endParaRPr lang="en-US"/>
        </a:p>
      </dgm:t>
    </dgm:pt>
    <dgm:pt modelId="{DF774DF8-CC93-413B-89A6-1170D78516A4}" type="sibTrans" cxnId="{3BC427F4-67E4-442B-90EE-BE23DCFF14B5}">
      <dgm:prSet/>
      <dgm:spPr/>
      <dgm:t>
        <a:bodyPr/>
        <a:lstStyle/>
        <a:p>
          <a:endParaRPr lang="en-US"/>
        </a:p>
      </dgm:t>
    </dgm:pt>
    <dgm:pt modelId="{BAC784B7-C425-42AC-BB19-B27617287EFE}">
      <dgm:prSet phldr="0"/>
      <dgm:spPr/>
      <dgm:t>
        <a:bodyPr/>
        <a:lstStyle/>
        <a:p>
          <a:r>
            <a:rPr lang="en-US">
              <a:latin typeface="Aptos Display" panose="020F0302020204030204"/>
            </a:rPr>
            <a:t>Dataset</a:t>
          </a:r>
        </a:p>
      </dgm:t>
    </dgm:pt>
    <dgm:pt modelId="{AEFC15F7-C97B-40A2-938B-ED763E382633}" type="parTrans" cxnId="{C910FC89-C2F8-467E-BF2E-E05132BCDA05}">
      <dgm:prSet/>
      <dgm:spPr/>
    </dgm:pt>
    <dgm:pt modelId="{0D6AB38A-32CA-4CC3-A791-5D2B2F8B08A1}" type="sibTrans" cxnId="{C910FC89-C2F8-467E-BF2E-E05132BCDA05}">
      <dgm:prSet/>
      <dgm:spPr/>
      <dgm:t>
        <a:bodyPr/>
        <a:lstStyle/>
        <a:p>
          <a:endParaRPr lang="en-US"/>
        </a:p>
        <a:p>
          <a:endParaRPr lang="en-US"/>
        </a:p>
      </dgm:t>
    </dgm:pt>
    <dgm:pt modelId="{FA57D520-9B6D-47FC-9995-12C55F658EDE}" type="pres">
      <dgm:prSet presAssocID="{383079AA-3C65-42CD-8A30-2B763C512D2E}" presName="Name0" presStyleCnt="0">
        <dgm:presLayoutVars>
          <dgm:dir/>
          <dgm:resizeHandles val="exact"/>
        </dgm:presLayoutVars>
      </dgm:prSet>
      <dgm:spPr/>
    </dgm:pt>
    <dgm:pt modelId="{630470F2-2F89-483F-85C4-6FB953F61C39}" type="pres">
      <dgm:prSet presAssocID="{EDF4A02C-0571-4F7B-B2D2-91F6D4362CAF}" presName="node" presStyleLbl="node1" presStyleIdx="0" presStyleCnt="11">
        <dgm:presLayoutVars>
          <dgm:bulletEnabled val="1"/>
        </dgm:presLayoutVars>
      </dgm:prSet>
      <dgm:spPr/>
    </dgm:pt>
    <dgm:pt modelId="{A142692C-2031-4BA7-803B-FC465C5CA893}" type="pres">
      <dgm:prSet presAssocID="{5C889F9F-936F-474A-B2DD-CD225076D2FF}" presName="sibTrans" presStyleLbl="sibTrans1D1" presStyleIdx="0" presStyleCnt="10"/>
      <dgm:spPr/>
    </dgm:pt>
    <dgm:pt modelId="{639B9ADC-8DE0-4DB1-8CD7-D25FF76B397E}" type="pres">
      <dgm:prSet presAssocID="{5C889F9F-936F-474A-B2DD-CD225076D2FF}" presName="connectorText" presStyleLbl="sibTrans1D1" presStyleIdx="0" presStyleCnt="10"/>
      <dgm:spPr/>
    </dgm:pt>
    <dgm:pt modelId="{3D1046E3-2DB5-46E7-BCC8-E8065EE4AA8D}" type="pres">
      <dgm:prSet presAssocID="{D73C9B8B-0636-4787-9344-C4DEA1B36DFB}" presName="node" presStyleLbl="node1" presStyleIdx="1" presStyleCnt="11">
        <dgm:presLayoutVars>
          <dgm:bulletEnabled val="1"/>
        </dgm:presLayoutVars>
      </dgm:prSet>
      <dgm:spPr/>
    </dgm:pt>
    <dgm:pt modelId="{C1BB8A9F-AC1B-42C3-B27A-17BA6CB410D0}" type="pres">
      <dgm:prSet presAssocID="{25824232-7A62-4D84-A07E-B07959CE7C8A}" presName="sibTrans" presStyleLbl="sibTrans1D1" presStyleIdx="1" presStyleCnt="10"/>
      <dgm:spPr/>
    </dgm:pt>
    <dgm:pt modelId="{E4E40B77-66C1-46A8-919B-2B13413FFD9C}" type="pres">
      <dgm:prSet presAssocID="{25824232-7A62-4D84-A07E-B07959CE7C8A}" presName="connectorText" presStyleLbl="sibTrans1D1" presStyleIdx="1" presStyleCnt="10"/>
      <dgm:spPr/>
    </dgm:pt>
    <dgm:pt modelId="{7B5A63C9-60CD-44C0-8087-1310202450EC}" type="pres">
      <dgm:prSet presAssocID="{A4488943-24EE-48A6-A4B2-E52011A0ECE5}" presName="node" presStyleLbl="node1" presStyleIdx="2" presStyleCnt="11">
        <dgm:presLayoutVars>
          <dgm:bulletEnabled val="1"/>
        </dgm:presLayoutVars>
      </dgm:prSet>
      <dgm:spPr/>
    </dgm:pt>
    <dgm:pt modelId="{B04A0F68-D1A8-4C6E-9D6C-A3A422ADB0D5}" type="pres">
      <dgm:prSet presAssocID="{7B060A44-FDEB-4EF9-9322-669538176852}" presName="sibTrans" presStyleLbl="sibTrans1D1" presStyleIdx="2" presStyleCnt="10"/>
      <dgm:spPr/>
    </dgm:pt>
    <dgm:pt modelId="{FA5D4684-2FA2-49ED-A644-D4613B70BD1A}" type="pres">
      <dgm:prSet presAssocID="{7B060A44-FDEB-4EF9-9322-669538176852}" presName="connectorText" presStyleLbl="sibTrans1D1" presStyleIdx="2" presStyleCnt="10"/>
      <dgm:spPr/>
    </dgm:pt>
    <dgm:pt modelId="{E44C1010-0F00-40F5-8045-2D0A70A62C96}" type="pres">
      <dgm:prSet presAssocID="{0D4A647D-259C-4955-8EC2-A6B3C84605B1}" presName="node" presStyleLbl="node1" presStyleIdx="3" presStyleCnt="11">
        <dgm:presLayoutVars>
          <dgm:bulletEnabled val="1"/>
        </dgm:presLayoutVars>
      </dgm:prSet>
      <dgm:spPr/>
    </dgm:pt>
    <dgm:pt modelId="{1C39A21B-9379-4B72-A10C-6A55A8E3ADCE}" type="pres">
      <dgm:prSet presAssocID="{5BA97F4C-9240-4CC2-9F0D-8351A73F4FC1}" presName="sibTrans" presStyleLbl="sibTrans1D1" presStyleIdx="3" presStyleCnt="10"/>
      <dgm:spPr/>
    </dgm:pt>
    <dgm:pt modelId="{AA7EFDDC-B470-4704-BBBE-752850C477F5}" type="pres">
      <dgm:prSet presAssocID="{5BA97F4C-9240-4CC2-9F0D-8351A73F4FC1}" presName="connectorText" presStyleLbl="sibTrans1D1" presStyleIdx="3" presStyleCnt="10"/>
      <dgm:spPr/>
    </dgm:pt>
    <dgm:pt modelId="{95A1372F-DAF8-474F-820C-07BDA21F2DA3}" type="pres">
      <dgm:prSet presAssocID="{BAC784B7-C425-42AC-BB19-B27617287EFE}" presName="node" presStyleLbl="node1" presStyleIdx="4" presStyleCnt="11">
        <dgm:presLayoutVars>
          <dgm:bulletEnabled val="1"/>
        </dgm:presLayoutVars>
      </dgm:prSet>
      <dgm:spPr/>
    </dgm:pt>
    <dgm:pt modelId="{0C09BC71-8523-41AE-B506-70811C90E677}" type="pres">
      <dgm:prSet presAssocID="{0D6AB38A-32CA-4CC3-A791-5D2B2F8B08A1}" presName="sibTrans" presStyleLbl="sibTrans1D1" presStyleIdx="4" presStyleCnt="10"/>
      <dgm:spPr/>
    </dgm:pt>
    <dgm:pt modelId="{EA057C5B-ECFE-47C4-B3F7-AE2CC1267EC0}" type="pres">
      <dgm:prSet presAssocID="{0D6AB38A-32CA-4CC3-A791-5D2B2F8B08A1}" presName="connectorText" presStyleLbl="sibTrans1D1" presStyleIdx="4" presStyleCnt="10"/>
      <dgm:spPr/>
    </dgm:pt>
    <dgm:pt modelId="{22454D6D-5996-4233-9905-E0F385D5A1F7}" type="pres">
      <dgm:prSet presAssocID="{4EFE2060-CD42-4C43-A471-9EE7C2814C2B}" presName="node" presStyleLbl="node1" presStyleIdx="5" presStyleCnt="11">
        <dgm:presLayoutVars>
          <dgm:bulletEnabled val="1"/>
        </dgm:presLayoutVars>
      </dgm:prSet>
      <dgm:spPr/>
    </dgm:pt>
    <dgm:pt modelId="{73B30544-263D-4963-821E-F6B8B61889A0}" type="pres">
      <dgm:prSet presAssocID="{24229373-B5B2-4751-8CFF-B17D2119E397}" presName="sibTrans" presStyleLbl="sibTrans1D1" presStyleIdx="5" presStyleCnt="10"/>
      <dgm:spPr/>
    </dgm:pt>
    <dgm:pt modelId="{36A04ABF-A903-4117-AF68-1B5CC50E07F2}" type="pres">
      <dgm:prSet presAssocID="{24229373-B5B2-4751-8CFF-B17D2119E397}" presName="connectorText" presStyleLbl="sibTrans1D1" presStyleIdx="5" presStyleCnt="10"/>
      <dgm:spPr/>
    </dgm:pt>
    <dgm:pt modelId="{1F80FD29-F6FC-4045-AD98-A35B7F664799}" type="pres">
      <dgm:prSet presAssocID="{3F2E41D2-77AC-4561-824F-D91D5BCBFBEF}" presName="node" presStyleLbl="node1" presStyleIdx="6" presStyleCnt="11">
        <dgm:presLayoutVars>
          <dgm:bulletEnabled val="1"/>
        </dgm:presLayoutVars>
      </dgm:prSet>
      <dgm:spPr/>
    </dgm:pt>
    <dgm:pt modelId="{69318483-6821-447E-8B57-50D3F90E0997}" type="pres">
      <dgm:prSet presAssocID="{ACAF692E-3264-4DD0-9BE4-4378DF451101}" presName="sibTrans" presStyleLbl="sibTrans1D1" presStyleIdx="6" presStyleCnt="10"/>
      <dgm:spPr/>
    </dgm:pt>
    <dgm:pt modelId="{62297C24-57F1-401C-8C04-5AEC52F40278}" type="pres">
      <dgm:prSet presAssocID="{ACAF692E-3264-4DD0-9BE4-4378DF451101}" presName="connectorText" presStyleLbl="sibTrans1D1" presStyleIdx="6" presStyleCnt="10"/>
      <dgm:spPr/>
    </dgm:pt>
    <dgm:pt modelId="{21BFFE82-F6F9-4753-A287-C754481A1887}" type="pres">
      <dgm:prSet presAssocID="{53058A58-EAA4-449C-AB13-78D908FE5D9D}" presName="node" presStyleLbl="node1" presStyleIdx="7" presStyleCnt="11">
        <dgm:presLayoutVars>
          <dgm:bulletEnabled val="1"/>
        </dgm:presLayoutVars>
      </dgm:prSet>
      <dgm:spPr/>
    </dgm:pt>
    <dgm:pt modelId="{DEEB4FC8-69B9-498C-A3CA-7727CAC8A2A6}" type="pres">
      <dgm:prSet presAssocID="{BD8BAE66-BBFB-420A-9C83-30F5F18696B1}" presName="sibTrans" presStyleLbl="sibTrans1D1" presStyleIdx="7" presStyleCnt="10"/>
      <dgm:spPr/>
    </dgm:pt>
    <dgm:pt modelId="{BDE3B8B9-158A-4109-B0AE-DE5BD9A27906}" type="pres">
      <dgm:prSet presAssocID="{BD8BAE66-BBFB-420A-9C83-30F5F18696B1}" presName="connectorText" presStyleLbl="sibTrans1D1" presStyleIdx="7" presStyleCnt="10"/>
      <dgm:spPr/>
    </dgm:pt>
    <dgm:pt modelId="{C7220877-408C-4A9B-8872-944603BF18BC}" type="pres">
      <dgm:prSet presAssocID="{FCB224A6-5933-4C2A-A570-89AEECDFE9CB}" presName="node" presStyleLbl="node1" presStyleIdx="8" presStyleCnt="11">
        <dgm:presLayoutVars>
          <dgm:bulletEnabled val="1"/>
        </dgm:presLayoutVars>
      </dgm:prSet>
      <dgm:spPr/>
    </dgm:pt>
    <dgm:pt modelId="{81F10851-0327-4F97-882B-F4EB06036CDA}" type="pres">
      <dgm:prSet presAssocID="{58EA1813-8F5A-451D-A078-A0B02F6E743C}" presName="sibTrans" presStyleLbl="sibTrans1D1" presStyleIdx="8" presStyleCnt="10"/>
      <dgm:spPr/>
    </dgm:pt>
    <dgm:pt modelId="{E269B796-17EE-4F70-BB0E-C0874E42E7B4}" type="pres">
      <dgm:prSet presAssocID="{58EA1813-8F5A-451D-A078-A0B02F6E743C}" presName="connectorText" presStyleLbl="sibTrans1D1" presStyleIdx="8" presStyleCnt="10"/>
      <dgm:spPr/>
    </dgm:pt>
    <dgm:pt modelId="{CB8DC74F-D3AA-4314-AA3D-F06696B11ED4}" type="pres">
      <dgm:prSet presAssocID="{CB00AEF2-F0BD-460F-8717-998889457D98}" presName="node" presStyleLbl="node1" presStyleIdx="9" presStyleCnt="11">
        <dgm:presLayoutVars>
          <dgm:bulletEnabled val="1"/>
        </dgm:presLayoutVars>
      </dgm:prSet>
      <dgm:spPr/>
    </dgm:pt>
    <dgm:pt modelId="{71C5B54D-89AE-4071-9D48-38043A32596B}" type="pres">
      <dgm:prSet presAssocID="{BB9A3A42-9740-4219-8AA8-8B7811F9963A}" presName="sibTrans" presStyleLbl="sibTrans1D1" presStyleIdx="9" presStyleCnt="10"/>
      <dgm:spPr/>
    </dgm:pt>
    <dgm:pt modelId="{7ED53198-1BF0-414C-8071-6CAAD1963F8F}" type="pres">
      <dgm:prSet presAssocID="{BB9A3A42-9740-4219-8AA8-8B7811F9963A}" presName="connectorText" presStyleLbl="sibTrans1D1" presStyleIdx="9" presStyleCnt="10"/>
      <dgm:spPr/>
    </dgm:pt>
    <dgm:pt modelId="{C1B59240-2310-4981-A1AC-96CD1C911A1B}" type="pres">
      <dgm:prSet presAssocID="{DC7C99B1-E0D9-4E81-9808-19E7D9B04580}" presName="node" presStyleLbl="node1" presStyleIdx="10" presStyleCnt="11">
        <dgm:presLayoutVars>
          <dgm:bulletEnabled val="1"/>
        </dgm:presLayoutVars>
      </dgm:prSet>
      <dgm:spPr/>
    </dgm:pt>
  </dgm:ptLst>
  <dgm:cxnLst>
    <dgm:cxn modelId="{D56A6902-EA93-4BCA-B067-D57BAEFF9CB6}" srcId="{383079AA-3C65-42CD-8A30-2B763C512D2E}" destId="{53058A58-EAA4-449C-AB13-78D908FE5D9D}" srcOrd="7" destOrd="0" parTransId="{CBE69A82-BADC-41C5-8642-808D835C3EA9}" sibTransId="{BD8BAE66-BBFB-420A-9C83-30F5F18696B1}"/>
    <dgm:cxn modelId="{D9434F07-1521-4FD3-9C20-406BAB217FF6}" srcId="{383079AA-3C65-42CD-8A30-2B763C512D2E}" destId="{D73C9B8B-0636-4787-9344-C4DEA1B36DFB}" srcOrd="1" destOrd="0" parTransId="{5F5F7A9C-677B-4690-A7C4-09C6D5DF0387}" sibTransId="{25824232-7A62-4D84-A07E-B07959CE7C8A}"/>
    <dgm:cxn modelId="{39FE1617-2D74-4E19-BA86-F8593438DB82}" type="presOf" srcId="{7B060A44-FDEB-4EF9-9322-669538176852}" destId="{FA5D4684-2FA2-49ED-A644-D4613B70BD1A}" srcOrd="1" destOrd="0" presId="urn:microsoft.com/office/officeart/2016/7/layout/RepeatingBendingProcessNew"/>
    <dgm:cxn modelId="{EDF82D18-E4D4-4959-96CC-3C871A3AB4F8}" type="presOf" srcId="{BB9A3A42-9740-4219-8AA8-8B7811F9963A}" destId="{71C5B54D-89AE-4071-9D48-38043A32596B}" srcOrd="0" destOrd="0" presId="urn:microsoft.com/office/officeart/2016/7/layout/RepeatingBendingProcessNew"/>
    <dgm:cxn modelId="{AF44A51A-BE03-4188-94A5-581F38DE71D6}" type="presOf" srcId="{ACAF692E-3264-4DD0-9BE4-4378DF451101}" destId="{62297C24-57F1-401C-8C04-5AEC52F40278}" srcOrd="1" destOrd="0" presId="urn:microsoft.com/office/officeart/2016/7/layout/RepeatingBendingProcessNew"/>
    <dgm:cxn modelId="{BFBFD91C-EB25-4727-82E0-C271C2FCA992}" type="presOf" srcId="{CB00AEF2-F0BD-460F-8717-998889457D98}" destId="{CB8DC74F-D3AA-4314-AA3D-F06696B11ED4}" srcOrd="0" destOrd="0" presId="urn:microsoft.com/office/officeart/2016/7/layout/RepeatingBendingProcessNew"/>
    <dgm:cxn modelId="{99956C1F-4C14-46D9-9620-23FFCB9790A4}" type="presOf" srcId="{BAC784B7-C425-42AC-BB19-B27617287EFE}" destId="{95A1372F-DAF8-474F-820C-07BDA21F2DA3}" srcOrd="0" destOrd="0" presId="urn:microsoft.com/office/officeart/2016/7/layout/RepeatingBendingProcessNew"/>
    <dgm:cxn modelId="{3A30732D-8E57-4025-B3B6-8075D70EA658}" type="presOf" srcId="{D73C9B8B-0636-4787-9344-C4DEA1B36DFB}" destId="{3D1046E3-2DB5-46E7-BCC8-E8065EE4AA8D}" srcOrd="0" destOrd="0" presId="urn:microsoft.com/office/officeart/2016/7/layout/RepeatingBendingProcessNew"/>
    <dgm:cxn modelId="{4EB82535-DAE9-4B1D-8829-B9820062F21F}" srcId="{383079AA-3C65-42CD-8A30-2B763C512D2E}" destId="{A4488943-24EE-48A6-A4B2-E52011A0ECE5}" srcOrd="2" destOrd="0" parTransId="{D1A467F8-BBCC-45A5-B82C-34C50503BAAA}" sibTransId="{7B060A44-FDEB-4EF9-9322-669538176852}"/>
    <dgm:cxn modelId="{34A57F3A-5394-4E5E-8DB3-C09B350D0F6E}" srcId="{383079AA-3C65-42CD-8A30-2B763C512D2E}" destId="{3F2E41D2-77AC-4561-824F-D91D5BCBFBEF}" srcOrd="6" destOrd="0" parTransId="{7879BD0F-E834-4282-8E1D-D35A7FE7C08A}" sibTransId="{ACAF692E-3264-4DD0-9BE4-4378DF451101}"/>
    <dgm:cxn modelId="{68D4FA3B-F12F-4809-A533-402699D8A4CF}" type="presOf" srcId="{ACAF692E-3264-4DD0-9BE4-4378DF451101}" destId="{69318483-6821-447E-8B57-50D3F90E0997}" srcOrd="0" destOrd="0" presId="urn:microsoft.com/office/officeart/2016/7/layout/RepeatingBendingProcessNew"/>
    <dgm:cxn modelId="{7B6E3F5C-6FFF-4031-8978-6EB78E55A624}" type="presOf" srcId="{5C889F9F-936F-474A-B2DD-CD225076D2FF}" destId="{639B9ADC-8DE0-4DB1-8CD7-D25FF76B397E}" srcOrd="1" destOrd="0" presId="urn:microsoft.com/office/officeart/2016/7/layout/RepeatingBendingProcessNew"/>
    <dgm:cxn modelId="{7075E945-F92E-44A7-80EE-DD75BEDF3EE4}" type="presOf" srcId="{7B060A44-FDEB-4EF9-9322-669538176852}" destId="{B04A0F68-D1A8-4C6E-9D6C-A3A422ADB0D5}" srcOrd="0" destOrd="0" presId="urn:microsoft.com/office/officeart/2016/7/layout/RepeatingBendingProcessNew"/>
    <dgm:cxn modelId="{66861766-E166-4BF5-9816-8807D658179E}" srcId="{383079AA-3C65-42CD-8A30-2B763C512D2E}" destId="{CB00AEF2-F0BD-460F-8717-998889457D98}" srcOrd="9" destOrd="0" parTransId="{EBA2AC34-2C04-4178-8C35-6D51A3EB534D}" sibTransId="{BB9A3A42-9740-4219-8AA8-8B7811F9963A}"/>
    <dgm:cxn modelId="{57ECAD69-F315-4899-B0D4-6C880F917858}" type="presOf" srcId="{3F2E41D2-77AC-4561-824F-D91D5BCBFBEF}" destId="{1F80FD29-F6FC-4045-AD98-A35B7F664799}" srcOrd="0" destOrd="0" presId="urn:microsoft.com/office/officeart/2016/7/layout/RepeatingBendingProcessNew"/>
    <dgm:cxn modelId="{E6BDE556-F538-4813-98B0-CE5675A24BD7}" srcId="{383079AA-3C65-42CD-8A30-2B763C512D2E}" destId="{FCB224A6-5933-4C2A-A570-89AEECDFE9CB}" srcOrd="8" destOrd="0" parTransId="{CBB46723-B3D5-4B92-9741-0D7479F7EB27}" sibTransId="{58EA1813-8F5A-451D-A078-A0B02F6E743C}"/>
    <dgm:cxn modelId="{0A1DBD57-7937-4824-AF2F-F338D3B325BB}" type="presOf" srcId="{4EFE2060-CD42-4C43-A471-9EE7C2814C2B}" destId="{22454D6D-5996-4233-9905-E0F385D5A1F7}" srcOrd="0" destOrd="0" presId="urn:microsoft.com/office/officeart/2016/7/layout/RepeatingBendingProcessNew"/>
    <dgm:cxn modelId="{E0F7A55A-0C96-49EF-B31A-D0AC748FC807}" type="presOf" srcId="{53058A58-EAA4-449C-AB13-78D908FE5D9D}" destId="{21BFFE82-F6F9-4753-A287-C754481A1887}" srcOrd="0" destOrd="0" presId="urn:microsoft.com/office/officeart/2016/7/layout/RepeatingBendingProcessNew"/>
    <dgm:cxn modelId="{BC10107B-49C2-4576-89D1-739238532C83}" type="presOf" srcId="{0D6AB38A-32CA-4CC3-A791-5D2B2F8B08A1}" destId="{EA057C5B-ECFE-47C4-B3F7-AE2CC1267EC0}" srcOrd="1" destOrd="0" presId="urn:microsoft.com/office/officeart/2016/7/layout/RepeatingBendingProcessNew"/>
    <dgm:cxn modelId="{BAFFA57B-B511-4875-99C2-2703376B8D63}" type="presOf" srcId="{5C889F9F-936F-474A-B2DD-CD225076D2FF}" destId="{A142692C-2031-4BA7-803B-FC465C5CA893}" srcOrd="0" destOrd="0" presId="urn:microsoft.com/office/officeart/2016/7/layout/RepeatingBendingProcessNew"/>
    <dgm:cxn modelId="{9732597D-F14B-480B-B933-1889201D4B94}" type="presOf" srcId="{5BA97F4C-9240-4CC2-9F0D-8351A73F4FC1}" destId="{AA7EFDDC-B470-4704-BBBE-752850C477F5}" srcOrd="1" destOrd="0" presId="urn:microsoft.com/office/officeart/2016/7/layout/RepeatingBendingProcessNew"/>
    <dgm:cxn modelId="{458C5587-E37C-4961-B689-B45DC6583C2D}" type="presOf" srcId="{0D4A647D-259C-4955-8EC2-A6B3C84605B1}" destId="{E44C1010-0F00-40F5-8045-2D0A70A62C96}" srcOrd="0" destOrd="0" presId="urn:microsoft.com/office/officeart/2016/7/layout/RepeatingBendingProcessNew"/>
    <dgm:cxn modelId="{C910FC89-C2F8-467E-BF2E-E05132BCDA05}" srcId="{383079AA-3C65-42CD-8A30-2B763C512D2E}" destId="{BAC784B7-C425-42AC-BB19-B27617287EFE}" srcOrd="4" destOrd="0" parTransId="{AEFC15F7-C97B-40A2-938B-ED763E382633}" sibTransId="{0D6AB38A-32CA-4CC3-A791-5D2B2F8B08A1}"/>
    <dgm:cxn modelId="{D955C991-0C39-477D-BE24-786F94B3A1D0}" type="presOf" srcId="{0D6AB38A-32CA-4CC3-A791-5D2B2F8B08A1}" destId="{0C09BC71-8523-41AE-B506-70811C90E677}" srcOrd="0" destOrd="0" presId="urn:microsoft.com/office/officeart/2016/7/layout/RepeatingBendingProcessNew"/>
    <dgm:cxn modelId="{7602259A-7700-4367-9668-34063361300F}" type="presOf" srcId="{FCB224A6-5933-4C2A-A570-89AEECDFE9CB}" destId="{C7220877-408C-4A9B-8872-944603BF18BC}" srcOrd="0" destOrd="0" presId="urn:microsoft.com/office/officeart/2016/7/layout/RepeatingBendingProcessNew"/>
    <dgm:cxn modelId="{983EE5A1-7EFB-4806-AB4D-9607772FD9A4}" type="presOf" srcId="{A4488943-24EE-48A6-A4B2-E52011A0ECE5}" destId="{7B5A63C9-60CD-44C0-8087-1310202450EC}" srcOrd="0" destOrd="0" presId="urn:microsoft.com/office/officeart/2016/7/layout/RepeatingBendingProcessNew"/>
    <dgm:cxn modelId="{D95D3BAA-F910-4871-8BFF-9E511097250E}" type="presOf" srcId="{DC7C99B1-E0D9-4E81-9808-19E7D9B04580}" destId="{C1B59240-2310-4981-A1AC-96CD1C911A1B}" srcOrd="0" destOrd="0" presId="urn:microsoft.com/office/officeart/2016/7/layout/RepeatingBendingProcessNew"/>
    <dgm:cxn modelId="{8240D4AB-6551-4013-AAD5-D09028414B88}" type="presOf" srcId="{24229373-B5B2-4751-8CFF-B17D2119E397}" destId="{73B30544-263D-4963-821E-F6B8B61889A0}" srcOrd="0" destOrd="0" presId="urn:microsoft.com/office/officeart/2016/7/layout/RepeatingBendingProcessNew"/>
    <dgm:cxn modelId="{662C68B1-CDDF-4A49-83C7-B8FEFFCA4197}" type="presOf" srcId="{25824232-7A62-4D84-A07E-B07959CE7C8A}" destId="{E4E40B77-66C1-46A8-919B-2B13413FFD9C}" srcOrd="1" destOrd="0" presId="urn:microsoft.com/office/officeart/2016/7/layout/RepeatingBendingProcessNew"/>
    <dgm:cxn modelId="{3BA9DFB6-C96E-4290-B0E5-D6465AE953BF}" srcId="{383079AA-3C65-42CD-8A30-2B763C512D2E}" destId="{4EFE2060-CD42-4C43-A471-9EE7C2814C2B}" srcOrd="5" destOrd="0" parTransId="{8B821737-BBF5-4C80-8666-F5178F7FDF2C}" sibTransId="{24229373-B5B2-4751-8CFF-B17D2119E397}"/>
    <dgm:cxn modelId="{5014C4C8-501F-487C-99E4-A3A6E7D41A90}" type="presOf" srcId="{383079AA-3C65-42CD-8A30-2B763C512D2E}" destId="{FA57D520-9B6D-47FC-9995-12C55F658EDE}" srcOrd="0" destOrd="0" presId="urn:microsoft.com/office/officeart/2016/7/layout/RepeatingBendingProcessNew"/>
    <dgm:cxn modelId="{FBAA72CB-F9A2-48BA-B0B5-CF59F82050C4}" srcId="{383079AA-3C65-42CD-8A30-2B763C512D2E}" destId="{0D4A647D-259C-4955-8EC2-A6B3C84605B1}" srcOrd="3" destOrd="0" parTransId="{41487EEC-00F3-46B4-87C1-658FD363A607}" sibTransId="{5BA97F4C-9240-4CC2-9F0D-8351A73F4FC1}"/>
    <dgm:cxn modelId="{285959CC-03CD-4500-81AF-C79B040E821F}" type="presOf" srcId="{24229373-B5B2-4751-8CFF-B17D2119E397}" destId="{36A04ABF-A903-4117-AF68-1B5CC50E07F2}" srcOrd="1" destOrd="0" presId="urn:microsoft.com/office/officeart/2016/7/layout/RepeatingBendingProcessNew"/>
    <dgm:cxn modelId="{BB5FC9CC-5A09-45C0-9DDB-AAAA30503084}" type="presOf" srcId="{25824232-7A62-4D84-A07E-B07959CE7C8A}" destId="{C1BB8A9F-AC1B-42C3-B27A-17BA6CB410D0}" srcOrd="0" destOrd="0" presId="urn:microsoft.com/office/officeart/2016/7/layout/RepeatingBendingProcessNew"/>
    <dgm:cxn modelId="{20DDB1CF-66A7-4B2B-A672-EC69B3701E3B}" type="presOf" srcId="{58EA1813-8F5A-451D-A078-A0B02F6E743C}" destId="{E269B796-17EE-4F70-BB0E-C0874E42E7B4}" srcOrd="1" destOrd="0" presId="urn:microsoft.com/office/officeart/2016/7/layout/RepeatingBendingProcessNew"/>
    <dgm:cxn modelId="{189E4AD7-9266-44D0-AEF6-15F25F46C490}" type="presOf" srcId="{5BA97F4C-9240-4CC2-9F0D-8351A73F4FC1}" destId="{1C39A21B-9379-4B72-A10C-6A55A8E3ADCE}" srcOrd="0" destOrd="0" presId="urn:microsoft.com/office/officeart/2016/7/layout/RepeatingBendingProcessNew"/>
    <dgm:cxn modelId="{F8BC24DA-F233-4F52-B4A8-7299D5C327A7}" type="presOf" srcId="{BD8BAE66-BBFB-420A-9C83-30F5F18696B1}" destId="{DEEB4FC8-69B9-498C-A3CA-7727CAC8A2A6}" srcOrd="0" destOrd="0" presId="urn:microsoft.com/office/officeart/2016/7/layout/RepeatingBendingProcessNew"/>
    <dgm:cxn modelId="{52EDA4DD-AF00-4A7F-AEE3-50B48EBF9786}" type="presOf" srcId="{58EA1813-8F5A-451D-A078-A0B02F6E743C}" destId="{81F10851-0327-4F97-882B-F4EB06036CDA}" srcOrd="0" destOrd="0" presId="urn:microsoft.com/office/officeart/2016/7/layout/RepeatingBendingProcessNew"/>
    <dgm:cxn modelId="{64FDD2E1-18C7-4F1A-836B-909AAB36D0B1}" type="presOf" srcId="{BD8BAE66-BBFB-420A-9C83-30F5F18696B1}" destId="{BDE3B8B9-158A-4109-B0AE-DE5BD9A27906}" srcOrd="1" destOrd="0" presId="urn:microsoft.com/office/officeart/2016/7/layout/RepeatingBendingProcessNew"/>
    <dgm:cxn modelId="{EF72B3F1-015B-4882-8630-8DE0C9213707}" type="presOf" srcId="{BB9A3A42-9740-4219-8AA8-8B7811F9963A}" destId="{7ED53198-1BF0-414C-8071-6CAAD1963F8F}" srcOrd="1" destOrd="0" presId="urn:microsoft.com/office/officeart/2016/7/layout/RepeatingBendingProcessNew"/>
    <dgm:cxn modelId="{6216F5F1-BF4C-4633-8D85-8CE3DCC65538}" srcId="{383079AA-3C65-42CD-8A30-2B763C512D2E}" destId="{EDF4A02C-0571-4F7B-B2D2-91F6D4362CAF}" srcOrd="0" destOrd="0" parTransId="{6A4B848A-A8E9-4561-8927-EDF7D30499DF}" sibTransId="{5C889F9F-936F-474A-B2DD-CD225076D2FF}"/>
    <dgm:cxn modelId="{3BC427F4-67E4-442B-90EE-BE23DCFF14B5}" srcId="{383079AA-3C65-42CD-8A30-2B763C512D2E}" destId="{DC7C99B1-E0D9-4E81-9808-19E7D9B04580}" srcOrd="10" destOrd="0" parTransId="{AF78A67C-BC3E-4859-8218-E22C06A2EF01}" sibTransId="{DF774DF8-CC93-413B-89A6-1170D78516A4}"/>
    <dgm:cxn modelId="{429DA5FB-209C-4A07-975C-6FFC947147BB}" type="presOf" srcId="{EDF4A02C-0571-4F7B-B2D2-91F6D4362CAF}" destId="{630470F2-2F89-483F-85C4-6FB953F61C39}" srcOrd="0" destOrd="0" presId="urn:microsoft.com/office/officeart/2016/7/layout/RepeatingBendingProcessNew"/>
    <dgm:cxn modelId="{BAAC05FF-FF4E-4F53-8C98-46153D9890A7}" type="presParOf" srcId="{FA57D520-9B6D-47FC-9995-12C55F658EDE}" destId="{630470F2-2F89-483F-85C4-6FB953F61C39}" srcOrd="0" destOrd="0" presId="urn:microsoft.com/office/officeart/2016/7/layout/RepeatingBendingProcessNew"/>
    <dgm:cxn modelId="{4AEED4AB-DDA3-4EFE-91B0-31D9B5917A52}" type="presParOf" srcId="{FA57D520-9B6D-47FC-9995-12C55F658EDE}" destId="{A142692C-2031-4BA7-803B-FC465C5CA893}" srcOrd="1" destOrd="0" presId="urn:microsoft.com/office/officeart/2016/7/layout/RepeatingBendingProcessNew"/>
    <dgm:cxn modelId="{D00DD06E-09D3-4D9A-B1C4-1707B82F245A}" type="presParOf" srcId="{A142692C-2031-4BA7-803B-FC465C5CA893}" destId="{639B9ADC-8DE0-4DB1-8CD7-D25FF76B397E}" srcOrd="0" destOrd="0" presId="urn:microsoft.com/office/officeart/2016/7/layout/RepeatingBendingProcessNew"/>
    <dgm:cxn modelId="{3CFBE6BB-84C1-44CF-986F-C5B4D8FC1997}" type="presParOf" srcId="{FA57D520-9B6D-47FC-9995-12C55F658EDE}" destId="{3D1046E3-2DB5-46E7-BCC8-E8065EE4AA8D}" srcOrd="2" destOrd="0" presId="urn:microsoft.com/office/officeart/2016/7/layout/RepeatingBendingProcessNew"/>
    <dgm:cxn modelId="{6CC4D75F-9BC8-4466-A845-F6B5C2E0CFB0}" type="presParOf" srcId="{FA57D520-9B6D-47FC-9995-12C55F658EDE}" destId="{C1BB8A9F-AC1B-42C3-B27A-17BA6CB410D0}" srcOrd="3" destOrd="0" presId="urn:microsoft.com/office/officeart/2016/7/layout/RepeatingBendingProcessNew"/>
    <dgm:cxn modelId="{95B69BB6-A3C5-4726-A77D-6E001B4C7C1C}" type="presParOf" srcId="{C1BB8A9F-AC1B-42C3-B27A-17BA6CB410D0}" destId="{E4E40B77-66C1-46A8-919B-2B13413FFD9C}" srcOrd="0" destOrd="0" presId="urn:microsoft.com/office/officeart/2016/7/layout/RepeatingBendingProcessNew"/>
    <dgm:cxn modelId="{38BDE5B8-B838-4ACD-8221-45EE79E64A7A}" type="presParOf" srcId="{FA57D520-9B6D-47FC-9995-12C55F658EDE}" destId="{7B5A63C9-60CD-44C0-8087-1310202450EC}" srcOrd="4" destOrd="0" presId="urn:microsoft.com/office/officeart/2016/7/layout/RepeatingBendingProcessNew"/>
    <dgm:cxn modelId="{DE3816D3-884B-4B9B-9E61-1DF86B572D62}" type="presParOf" srcId="{FA57D520-9B6D-47FC-9995-12C55F658EDE}" destId="{B04A0F68-D1A8-4C6E-9D6C-A3A422ADB0D5}" srcOrd="5" destOrd="0" presId="urn:microsoft.com/office/officeart/2016/7/layout/RepeatingBendingProcessNew"/>
    <dgm:cxn modelId="{9A397D30-A615-4B41-BA2D-7925A2678984}" type="presParOf" srcId="{B04A0F68-D1A8-4C6E-9D6C-A3A422ADB0D5}" destId="{FA5D4684-2FA2-49ED-A644-D4613B70BD1A}" srcOrd="0" destOrd="0" presId="urn:microsoft.com/office/officeart/2016/7/layout/RepeatingBendingProcessNew"/>
    <dgm:cxn modelId="{B3E3E0F1-9174-46D5-BC83-87AAFCA27F79}" type="presParOf" srcId="{FA57D520-9B6D-47FC-9995-12C55F658EDE}" destId="{E44C1010-0F00-40F5-8045-2D0A70A62C96}" srcOrd="6" destOrd="0" presId="urn:microsoft.com/office/officeart/2016/7/layout/RepeatingBendingProcessNew"/>
    <dgm:cxn modelId="{32D08F97-EFAC-44A9-9D80-0D53B1FABB7C}" type="presParOf" srcId="{FA57D520-9B6D-47FC-9995-12C55F658EDE}" destId="{1C39A21B-9379-4B72-A10C-6A55A8E3ADCE}" srcOrd="7" destOrd="0" presId="urn:microsoft.com/office/officeart/2016/7/layout/RepeatingBendingProcessNew"/>
    <dgm:cxn modelId="{EF9B52CE-7042-4A0B-8023-C438B2E638DF}" type="presParOf" srcId="{1C39A21B-9379-4B72-A10C-6A55A8E3ADCE}" destId="{AA7EFDDC-B470-4704-BBBE-752850C477F5}" srcOrd="0" destOrd="0" presId="urn:microsoft.com/office/officeart/2016/7/layout/RepeatingBendingProcessNew"/>
    <dgm:cxn modelId="{2B43A38A-D27E-46CB-A12D-97D0A84B1F52}" type="presParOf" srcId="{FA57D520-9B6D-47FC-9995-12C55F658EDE}" destId="{95A1372F-DAF8-474F-820C-07BDA21F2DA3}" srcOrd="8" destOrd="0" presId="urn:microsoft.com/office/officeart/2016/7/layout/RepeatingBendingProcessNew"/>
    <dgm:cxn modelId="{75398813-0158-408B-8A45-5854B412812B}" type="presParOf" srcId="{FA57D520-9B6D-47FC-9995-12C55F658EDE}" destId="{0C09BC71-8523-41AE-B506-70811C90E677}" srcOrd="9" destOrd="0" presId="urn:microsoft.com/office/officeart/2016/7/layout/RepeatingBendingProcessNew"/>
    <dgm:cxn modelId="{77F195B9-2EC7-4B55-95E4-FC8AF463A52C}" type="presParOf" srcId="{0C09BC71-8523-41AE-B506-70811C90E677}" destId="{EA057C5B-ECFE-47C4-B3F7-AE2CC1267EC0}" srcOrd="0" destOrd="0" presId="urn:microsoft.com/office/officeart/2016/7/layout/RepeatingBendingProcessNew"/>
    <dgm:cxn modelId="{C5D86FD1-333B-4365-A71E-A0152DB469E0}" type="presParOf" srcId="{FA57D520-9B6D-47FC-9995-12C55F658EDE}" destId="{22454D6D-5996-4233-9905-E0F385D5A1F7}" srcOrd="10" destOrd="0" presId="urn:microsoft.com/office/officeart/2016/7/layout/RepeatingBendingProcessNew"/>
    <dgm:cxn modelId="{38BF13CD-EE2F-4876-B8F9-D2C6B2444AEE}" type="presParOf" srcId="{FA57D520-9B6D-47FC-9995-12C55F658EDE}" destId="{73B30544-263D-4963-821E-F6B8B61889A0}" srcOrd="11" destOrd="0" presId="urn:microsoft.com/office/officeart/2016/7/layout/RepeatingBendingProcessNew"/>
    <dgm:cxn modelId="{BCE3A4C6-8FF4-42F9-B923-363A11C72D80}" type="presParOf" srcId="{73B30544-263D-4963-821E-F6B8B61889A0}" destId="{36A04ABF-A903-4117-AF68-1B5CC50E07F2}" srcOrd="0" destOrd="0" presId="urn:microsoft.com/office/officeart/2016/7/layout/RepeatingBendingProcessNew"/>
    <dgm:cxn modelId="{62681519-66A1-464E-A8E6-79B2048A11FD}" type="presParOf" srcId="{FA57D520-9B6D-47FC-9995-12C55F658EDE}" destId="{1F80FD29-F6FC-4045-AD98-A35B7F664799}" srcOrd="12" destOrd="0" presId="urn:microsoft.com/office/officeart/2016/7/layout/RepeatingBendingProcessNew"/>
    <dgm:cxn modelId="{18AB2E63-70CE-4981-B99A-BC7E5304519E}" type="presParOf" srcId="{FA57D520-9B6D-47FC-9995-12C55F658EDE}" destId="{69318483-6821-447E-8B57-50D3F90E0997}" srcOrd="13" destOrd="0" presId="urn:microsoft.com/office/officeart/2016/7/layout/RepeatingBendingProcessNew"/>
    <dgm:cxn modelId="{305E4E21-B404-4F49-B8BE-974844B53EDB}" type="presParOf" srcId="{69318483-6821-447E-8B57-50D3F90E0997}" destId="{62297C24-57F1-401C-8C04-5AEC52F40278}" srcOrd="0" destOrd="0" presId="urn:microsoft.com/office/officeart/2016/7/layout/RepeatingBendingProcessNew"/>
    <dgm:cxn modelId="{A18F15E1-F19D-448A-8020-18AD01CE12EF}" type="presParOf" srcId="{FA57D520-9B6D-47FC-9995-12C55F658EDE}" destId="{21BFFE82-F6F9-4753-A287-C754481A1887}" srcOrd="14" destOrd="0" presId="urn:microsoft.com/office/officeart/2016/7/layout/RepeatingBendingProcessNew"/>
    <dgm:cxn modelId="{30B1B98A-7473-43DB-AA32-D721DC0ABFED}" type="presParOf" srcId="{FA57D520-9B6D-47FC-9995-12C55F658EDE}" destId="{DEEB4FC8-69B9-498C-A3CA-7727CAC8A2A6}" srcOrd="15" destOrd="0" presId="urn:microsoft.com/office/officeart/2016/7/layout/RepeatingBendingProcessNew"/>
    <dgm:cxn modelId="{93668F22-80C1-4119-A3CD-B058C596B866}" type="presParOf" srcId="{DEEB4FC8-69B9-498C-A3CA-7727CAC8A2A6}" destId="{BDE3B8B9-158A-4109-B0AE-DE5BD9A27906}" srcOrd="0" destOrd="0" presId="urn:microsoft.com/office/officeart/2016/7/layout/RepeatingBendingProcessNew"/>
    <dgm:cxn modelId="{F9BDA9A3-702F-4F80-B9D1-3AE704DFC57A}" type="presParOf" srcId="{FA57D520-9B6D-47FC-9995-12C55F658EDE}" destId="{C7220877-408C-4A9B-8872-944603BF18BC}" srcOrd="16" destOrd="0" presId="urn:microsoft.com/office/officeart/2016/7/layout/RepeatingBendingProcessNew"/>
    <dgm:cxn modelId="{3D91AB14-5A3A-43B5-B46D-F00B0F160F2B}" type="presParOf" srcId="{FA57D520-9B6D-47FC-9995-12C55F658EDE}" destId="{81F10851-0327-4F97-882B-F4EB06036CDA}" srcOrd="17" destOrd="0" presId="urn:microsoft.com/office/officeart/2016/7/layout/RepeatingBendingProcessNew"/>
    <dgm:cxn modelId="{E7DA9678-F153-49B1-B115-BDCDD0592162}" type="presParOf" srcId="{81F10851-0327-4F97-882B-F4EB06036CDA}" destId="{E269B796-17EE-4F70-BB0E-C0874E42E7B4}" srcOrd="0" destOrd="0" presId="urn:microsoft.com/office/officeart/2016/7/layout/RepeatingBendingProcessNew"/>
    <dgm:cxn modelId="{CC433A80-F919-4FA5-A836-8117DD466639}" type="presParOf" srcId="{FA57D520-9B6D-47FC-9995-12C55F658EDE}" destId="{CB8DC74F-D3AA-4314-AA3D-F06696B11ED4}" srcOrd="18" destOrd="0" presId="urn:microsoft.com/office/officeart/2016/7/layout/RepeatingBendingProcessNew"/>
    <dgm:cxn modelId="{F11D30D6-C0A9-4325-AC31-92552DC85219}" type="presParOf" srcId="{FA57D520-9B6D-47FC-9995-12C55F658EDE}" destId="{71C5B54D-89AE-4071-9D48-38043A32596B}" srcOrd="19" destOrd="0" presId="urn:microsoft.com/office/officeart/2016/7/layout/RepeatingBendingProcessNew"/>
    <dgm:cxn modelId="{16E65B47-53BC-4DF4-97B6-E91249DEA80B}" type="presParOf" srcId="{71C5B54D-89AE-4071-9D48-38043A32596B}" destId="{7ED53198-1BF0-414C-8071-6CAAD1963F8F}" srcOrd="0" destOrd="0" presId="urn:microsoft.com/office/officeart/2016/7/layout/RepeatingBendingProcessNew"/>
    <dgm:cxn modelId="{4700984A-1AC1-4111-806E-4FCE127F54BC}" type="presParOf" srcId="{FA57D520-9B6D-47FC-9995-12C55F658EDE}" destId="{C1B59240-2310-4981-A1AC-96CD1C911A1B}" srcOrd="2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228EC0-84E2-4251-8ACD-3761B75C4B7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50D157E-ACF6-426C-B910-16B56F381A53}">
      <dgm:prSet/>
      <dgm:spPr/>
      <dgm:t>
        <a:bodyPr/>
        <a:lstStyle/>
        <a:p>
          <a:pPr>
            <a:lnSpc>
              <a:spcPct val="100000"/>
            </a:lnSpc>
          </a:pPr>
          <a:r>
            <a:rPr lang="en-US"/>
            <a:t>Data Collection</a:t>
          </a:r>
        </a:p>
      </dgm:t>
    </dgm:pt>
    <dgm:pt modelId="{8C09A9D5-8A1B-404A-A9E2-0E3C1DCF509B}" type="parTrans" cxnId="{40DE74F0-7DC4-44A0-B150-BA9ED4553D72}">
      <dgm:prSet/>
      <dgm:spPr/>
      <dgm:t>
        <a:bodyPr/>
        <a:lstStyle/>
        <a:p>
          <a:endParaRPr lang="en-US"/>
        </a:p>
      </dgm:t>
    </dgm:pt>
    <dgm:pt modelId="{2E41AD63-B9E0-442C-A605-1D85E9A134DA}" type="sibTrans" cxnId="{40DE74F0-7DC4-44A0-B150-BA9ED4553D72}">
      <dgm:prSet/>
      <dgm:spPr/>
      <dgm:t>
        <a:bodyPr/>
        <a:lstStyle/>
        <a:p>
          <a:pPr>
            <a:lnSpc>
              <a:spcPct val="100000"/>
            </a:lnSpc>
          </a:pPr>
          <a:endParaRPr lang="en-US"/>
        </a:p>
      </dgm:t>
    </dgm:pt>
    <dgm:pt modelId="{EE6AC348-E823-49E5-9052-D8E0083702F2}">
      <dgm:prSet/>
      <dgm:spPr/>
      <dgm:t>
        <a:bodyPr/>
        <a:lstStyle/>
        <a:p>
          <a:pPr>
            <a:lnSpc>
              <a:spcPct val="100000"/>
            </a:lnSpc>
          </a:pPr>
          <a:r>
            <a:rPr lang="en-US"/>
            <a:t>Data Preprocessing</a:t>
          </a:r>
        </a:p>
      </dgm:t>
    </dgm:pt>
    <dgm:pt modelId="{C4E50EC0-3DA6-46E6-9258-CAE53BC04F33}" type="parTrans" cxnId="{92BF721E-A0D0-44F2-BCB7-B2A157DEDFF6}">
      <dgm:prSet/>
      <dgm:spPr/>
      <dgm:t>
        <a:bodyPr/>
        <a:lstStyle/>
        <a:p>
          <a:endParaRPr lang="en-US"/>
        </a:p>
      </dgm:t>
    </dgm:pt>
    <dgm:pt modelId="{39CD3312-635B-4398-A714-16BCF5A14A11}" type="sibTrans" cxnId="{92BF721E-A0D0-44F2-BCB7-B2A157DEDFF6}">
      <dgm:prSet/>
      <dgm:spPr/>
      <dgm:t>
        <a:bodyPr/>
        <a:lstStyle/>
        <a:p>
          <a:pPr>
            <a:lnSpc>
              <a:spcPct val="100000"/>
            </a:lnSpc>
          </a:pPr>
          <a:endParaRPr lang="en-US"/>
        </a:p>
      </dgm:t>
    </dgm:pt>
    <dgm:pt modelId="{DE385F18-A4F8-4492-821C-D5DCE101539E}">
      <dgm:prSet/>
      <dgm:spPr/>
      <dgm:t>
        <a:bodyPr/>
        <a:lstStyle/>
        <a:p>
          <a:pPr>
            <a:lnSpc>
              <a:spcPct val="100000"/>
            </a:lnSpc>
          </a:pPr>
          <a:r>
            <a:rPr lang="en-US"/>
            <a:t>Model Training</a:t>
          </a:r>
        </a:p>
      </dgm:t>
    </dgm:pt>
    <dgm:pt modelId="{D817605F-C699-49C1-B259-E43A69AA9330}" type="parTrans" cxnId="{9FEA955A-2422-4B5C-BD58-80D172927FFB}">
      <dgm:prSet/>
      <dgm:spPr/>
      <dgm:t>
        <a:bodyPr/>
        <a:lstStyle/>
        <a:p>
          <a:endParaRPr lang="en-US"/>
        </a:p>
      </dgm:t>
    </dgm:pt>
    <dgm:pt modelId="{8120BD13-C194-4C00-8E0A-1D47F69E87EF}" type="sibTrans" cxnId="{9FEA955A-2422-4B5C-BD58-80D172927FFB}">
      <dgm:prSet/>
      <dgm:spPr/>
      <dgm:t>
        <a:bodyPr/>
        <a:lstStyle/>
        <a:p>
          <a:pPr>
            <a:lnSpc>
              <a:spcPct val="100000"/>
            </a:lnSpc>
          </a:pPr>
          <a:endParaRPr lang="en-US"/>
        </a:p>
      </dgm:t>
    </dgm:pt>
    <dgm:pt modelId="{91050CCB-8761-4A36-A27D-C6130617F972}">
      <dgm:prSet/>
      <dgm:spPr/>
      <dgm:t>
        <a:bodyPr/>
        <a:lstStyle/>
        <a:p>
          <a:pPr>
            <a:lnSpc>
              <a:spcPct val="100000"/>
            </a:lnSpc>
          </a:pPr>
          <a:r>
            <a:rPr lang="en-US"/>
            <a:t>Model Evaluation</a:t>
          </a:r>
        </a:p>
      </dgm:t>
    </dgm:pt>
    <dgm:pt modelId="{667C004E-97D2-48AB-9D79-F3BCAA4B3FBC}" type="parTrans" cxnId="{469EB606-AB9D-419C-895B-E25E75134EB1}">
      <dgm:prSet/>
      <dgm:spPr/>
      <dgm:t>
        <a:bodyPr/>
        <a:lstStyle/>
        <a:p>
          <a:endParaRPr lang="en-US"/>
        </a:p>
      </dgm:t>
    </dgm:pt>
    <dgm:pt modelId="{25B251B5-C7E8-48E2-9358-18D94E92BD1D}" type="sibTrans" cxnId="{469EB606-AB9D-419C-895B-E25E75134EB1}">
      <dgm:prSet/>
      <dgm:spPr/>
      <dgm:t>
        <a:bodyPr/>
        <a:lstStyle/>
        <a:p>
          <a:pPr>
            <a:lnSpc>
              <a:spcPct val="100000"/>
            </a:lnSpc>
          </a:pPr>
          <a:endParaRPr lang="en-US"/>
        </a:p>
      </dgm:t>
    </dgm:pt>
    <dgm:pt modelId="{E744DD66-DA1B-4F6E-A542-3A2B04BB2E5F}">
      <dgm:prSet/>
      <dgm:spPr/>
      <dgm:t>
        <a:bodyPr/>
        <a:lstStyle/>
        <a:p>
          <a:pPr>
            <a:lnSpc>
              <a:spcPct val="100000"/>
            </a:lnSpc>
          </a:pPr>
          <a:r>
            <a:rPr lang="en-US"/>
            <a:t>Model Pruning</a:t>
          </a:r>
        </a:p>
      </dgm:t>
    </dgm:pt>
    <dgm:pt modelId="{E1B37B36-12CC-43D2-89F8-C1CEA52F53BC}" type="parTrans" cxnId="{F8B71FEA-7941-459D-AEA3-A776AF334B39}">
      <dgm:prSet/>
      <dgm:spPr/>
      <dgm:t>
        <a:bodyPr/>
        <a:lstStyle/>
        <a:p>
          <a:endParaRPr lang="en-US"/>
        </a:p>
      </dgm:t>
    </dgm:pt>
    <dgm:pt modelId="{FED55EC5-6D70-4D1B-9776-228F00FCD964}" type="sibTrans" cxnId="{F8B71FEA-7941-459D-AEA3-A776AF334B39}">
      <dgm:prSet/>
      <dgm:spPr/>
      <dgm:t>
        <a:bodyPr/>
        <a:lstStyle/>
        <a:p>
          <a:pPr>
            <a:lnSpc>
              <a:spcPct val="100000"/>
            </a:lnSpc>
          </a:pPr>
          <a:endParaRPr lang="en-US"/>
        </a:p>
      </dgm:t>
    </dgm:pt>
    <dgm:pt modelId="{247AAC8C-F7C1-4921-A2FE-DCC36D6C6506}">
      <dgm:prSet/>
      <dgm:spPr/>
      <dgm:t>
        <a:bodyPr/>
        <a:lstStyle/>
        <a:p>
          <a:pPr>
            <a:lnSpc>
              <a:spcPct val="100000"/>
            </a:lnSpc>
          </a:pPr>
          <a:r>
            <a:rPr lang="en-US"/>
            <a:t>Model Deployment</a:t>
          </a:r>
        </a:p>
      </dgm:t>
    </dgm:pt>
    <dgm:pt modelId="{C2595755-4C83-4FF9-97AA-D606449115E8}" type="parTrans" cxnId="{EF235BC3-918B-4C8E-ABA8-D9B97C7EE8A3}">
      <dgm:prSet/>
      <dgm:spPr/>
      <dgm:t>
        <a:bodyPr/>
        <a:lstStyle/>
        <a:p>
          <a:endParaRPr lang="en-US"/>
        </a:p>
      </dgm:t>
    </dgm:pt>
    <dgm:pt modelId="{4E07F4A9-02CC-467B-AB5E-6C7650E1E392}" type="sibTrans" cxnId="{EF235BC3-918B-4C8E-ABA8-D9B97C7EE8A3}">
      <dgm:prSet/>
      <dgm:spPr/>
      <dgm:t>
        <a:bodyPr/>
        <a:lstStyle/>
        <a:p>
          <a:endParaRPr lang="en-US"/>
        </a:p>
      </dgm:t>
    </dgm:pt>
    <dgm:pt modelId="{A3E4D2FF-2850-47D3-AE91-DB77F9907F77}" type="pres">
      <dgm:prSet presAssocID="{EA228EC0-84E2-4251-8ACD-3761B75C4B71}" presName="root" presStyleCnt="0">
        <dgm:presLayoutVars>
          <dgm:dir/>
          <dgm:resizeHandles val="exact"/>
        </dgm:presLayoutVars>
      </dgm:prSet>
      <dgm:spPr/>
    </dgm:pt>
    <dgm:pt modelId="{C8A32016-8FBF-4A1C-9A20-A1C43FBDFC9B}" type="pres">
      <dgm:prSet presAssocID="{EA228EC0-84E2-4251-8ACD-3761B75C4B71}" presName="container" presStyleCnt="0">
        <dgm:presLayoutVars>
          <dgm:dir/>
          <dgm:resizeHandles val="exact"/>
        </dgm:presLayoutVars>
      </dgm:prSet>
      <dgm:spPr/>
    </dgm:pt>
    <dgm:pt modelId="{D5AD793B-2524-4560-BD35-328AF275AEB7}" type="pres">
      <dgm:prSet presAssocID="{C50D157E-ACF6-426C-B910-16B56F381A53}" presName="compNode" presStyleCnt="0"/>
      <dgm:spPr/>
    </dgm:pt>
    <dgm:pt modelId="{E4F318E6-A1CD-4FB3-9EFF-01CE971BD2E1}" type="pres">
      <dgm:prSet presAssocID="{C50D157E-ACF6-426C-B910-16B56F381A53}" presName="iconBgRect" presStyleLbl="bgShp" presStyleIdx="0" presStyleCnt="6"/>
      <dgm:spPr/>
    </dgm:pt>
    <dgm:pt modelId="{B9A44289-50D7-431B-A469-A32D69041940}" type="pres">
      <dgm:prSet presAssocID="{C50D157E-ACF6-426C-B910-16B56F381A5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9D54A19B-E0F3-4A57-AF04-CB1F00B91D5C}" type="pres">
      <dgm:prSet presAssocID="{C50D157E-ACF6-426C-B910-16B56F381A53}" presName="spaceRect" presStyleCnt="0"/>
      <dgm:spPr/>
    </dgm:pt>
    <dgm:pt modelId="{697B7058-714A-4940-84A0-3E645717993C}" type="pres">
      <dgm:prSet presAssocID="{C50D157E-ACF6-426C-B910-16B56F381A53}" presName="textRect" presStyleLbl="revTx" presStyleIdx="0" presStyleCnt="6">
        <dgm:presLayoutVars>
          <dgm:chMax val="1"/>
          <dgm:chPref val="1"/>
        </dgm:presLayoutVars>
      </dgm:prSet>
      <dgm:spPr/>
    </dgm:pt>
    <dgm:pt modelId="{603A2C80-F066-4148-B79C-FE214A47814E}" type="pres">
      <dgm:prSet presAssocID="{2E41AD63-B9E0-442C-A605-1D85E9A134DA}" presName="sibTrans" presStyleLbl="sibTrans2D1" presStyleIdx="0" presStyleCnt="0"/>
      <dgm:spPr/>
    </dgm:pt>
    <dgm:pt modelId="{7C329CB9-6765-4B7D-AA17-D1649AC7A339}" type="pres">
      <dgm:prSet presAssocID="{EE6AC348-E823-49E5-9052-D8E0083702F2}" presName="compNode" presStyleCnt="0"/>
      <dgm:spPr/>
    </dgm:pt>
    <dgm:pt modelId="{F4E2E273-4B1F-44F0-A486-E74AEE36E669}" type="pres">
      <dgm:prSet presAssocID="{EE6AC348-E823-49E5-9052-D8E0083702F2}" presName="iconBgRect" presStyleLbl="bgShp" presStyleIdx="1" presStyleCnt="6"/>
      <dgm:spPr/>
    </dgm:pt>
    <dgm:pt modelId="{4285C404-8C10-4284-89E0-EE5EF1797BD8}" type="pres">
      <dgm:prSet presAssocID="{EE6AC348-E823-49E5-9052-D8E0083702F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1E8BA32D-538E-4FE6-AD4D-E01CCA829405}" type="pres">
      <dgm:prSet presAssocID="{EE6AC348-E823-49E5-9052-D8E0083702F2}" presName="spaceRect" presStyleCnt="0"/>
      <dgm:spPr/>
    </dgm:pt>
    <dgm:pt modelId="{97C52AB5-2E6B-4729-A337-A5234DCF464F}" type="pres">
      <dgm:prSet presAssocID="{EE6AC348-E823-49E5-9052-D8E0083702F2}" presName="textRect" presStyleLbl="revTx" presStyleIdx="1" presStyleCnt="6">
        <dgm:presLayoutVars>
          <dgm:chMax val="1"/>
          <dgm:chPref val="1"/>
        </dgm:presLayoutVars>
      </dgm:prSet>
      <dgm:spPr/>
    </dgm:pt>
    <dgm:pt modelId="{E41862B3-B649-48C1-940D-743BC3C1E139}" type="pres">
      <dgm:prSet presAssocID="{39CD3312-635B-4398-A714-16BCF5A14A11}" presName="sibTrans" presStyleLbl="sibTrans2D1" presStyleIdx="0" presStyleCnt="0"/>
      <dgm:spPr/>
    </dgm:pt>
    <dgm:pt modelId="{357CF1DD-E7B5-4E8B-A19C-CAB2E03A0C30}" type="pres">
      <dgm:prSet presAssocID="{DE385F18-A4F8-4492-821C-D5DCE101539E}" presName="compNode" presStyleCnt="0"/>
      <dgm:spPr/>
    </dgm:pt>
    <dgm:pt modelId="{F345116C-BA7C-41C0-844C-3EE079B8B431}" type="pres">
      <dgm:prSet presAssocID="{DE385F18-A4F8-4492-821C-D5DCE101539E}" presName="iconBgRect" presStyleLbl="bgShp" presStyleIdx="2" presStyleCnt="6"/>
      <dgm:spPr/>
    </dgm:pt>
    <dgm:pt modelId="{80123F6C-CCE5-4A80-9685-38C78736DC34}" type="pres">
      <dgm:prSet presAssocID="{DE385F18-A4F8-4492-821C-D5DCE101539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acher"/>
        </a:ext>
      </dgm:extLst>
    </dgm:pt>
    <dgm:pt modelId="{2EAE7B3D-DD53-4A66-9D23-2E7B0274385E}" type="pres">
      <dgm:prSet presAssocID="{DE385F18-A4F8-4492-821C-D5DCE101539E}" presName="spaceRect" presStyleCnt="0"/>
      <dgm:spPr/>
    </dgm:pt>
    <dgm:pt modelId="{478D1D47-ECB0-4BFE-862E-64F7C851B5EA}" type="pres">
      <dgm:prSet presAssocID="{DE385F18-A4F8-4492-821C-D5DCE101539E}" presName="textRect" presStyleLbl="revTx" presStyleIdx="2" presStyleCnt="6">
        <dgm:presLayoutVars>
          <dgm:chMax val="1"/>
          <dgm:chPref val="1"/>
        </dgm:presLayoutVars>
      </dgm:prSet>
      <dgm:spPr/>
    </dgm:pt>
    <dgm:pt modelId="{8FD8CBAE-2F3A-4F8C-B024-5E691DE79AEB}" type="pres">
      <dgm:prSet presAssocID="{8120BD13-C194-4C00-8E0A-1D47F69E87EF}" presName="sibTrans" presStyleLbl="sibTrans2D1" presStyleIdx="0" presStyleCnt="0"/>
      <dgm:spPr/>
    </dgm:pt>
    <dgm:pt modelId="{06DA597E-21F0-4960-A029-760A7563855B}" type="pres">
      <dgm:prSet presAssocID="{91050CCB-8761-4A36-A27D-C6130617F972}" presName="compNode" presStyleCnt="0"/>
      <dgm:spPr/>
    </dgm:pt>
    <dgm:pt modelId="{EB35DE2C-55E7-448A-95ED-3ACF01F93B02}" type="pres">
      <dgm:prSet presAssocID="{91050CCB-8761-4A36-A27D-C6130617F972}" presName="iconBgRect" presStyleLbl="bgShp" presStyleIdx="3" presStyleCnt="6"/>
      <dgm:spPr/>
    </dgm:pt>
    <dgm:pt modelId="{FE6831B5-DD7C-4709-9280-AE7F6DA76D7F}" type="pres">
      <dgm:prSet presAssocID="{91050CCB-8761-4A36-A27D-C6130617F97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5681AA71-A8F9-449D-BB6A-776722E41362}" type="pres">
      <dgm:prSet presAssocID="{91050CCB-8761-4A36-A27D-C6130617F972}" presName="spaceRect" presStyleCnt="0"/>
      <dgm:spPr/>
    </dgm:pt>
    <dgm:pt modelId="{3CA51CC9-D434-425A-951C-36154227BF91}" type="pres">
      <dgm:prSet presAssocID="{91050CCB-8761-4A36-A27D-C6130617F972}" presName="textRect" presStyleLbl="revTx" presStyleIdx="3" presStyleCnt="6">
        <dgm:presLayoutVars>
          <dgm:chMax val="1"/>
          <dgm:chPref val="1"/>
        </dgm:presLayoutVars>
      </dgm:prSet>
      <dgm:spPr/>
    </dgm:pt>
    <dgm:pt modelId="{1DA13D60-3DA4-4024-94F9-E67CE8C4C448}" type="pres">
      <dgm:prSet presAssocID="{25B251B5-C7E8-48E2-9358-18D94E92BD1D}" presName="sibTrans" presStyleLbl="sibTrans2D1" presStyleIdx="0" presStyleCnt="0"/>
      <dgm:spPr/>
    </dgm:pt>
    <dgm:pt modelId="{47CDB548-0A51-4CC4-893F-CAC2208595F5}" type="pres">
      <dgm:prSet presAssocID="{E744DD66-DA1B-4F6E-A542-3A2B04BB2E5F}" presName="compNode" presStyleCnt="0"/>
      <dgm:spPr/>
    </dgm:pt>
    <dgm:pt modelId="{38221D85-67F0-49E9-84F9-9461D3955B09}" type="pres">
      <dgm:prSet presAssocID="{E744DD66-DA1B-4F6E-A542-3A2B04BB2E5F}" presName="iconBgRect" presStyleLbl="bgShp" presStyleIdx="4" presStyleCnt="6"/>
      <dgm:spPr/>
    </dgm:pt>
    <dgm:pt modelId="{43781697-468A-4F9C-B8CC-832AA0D84ACA}" type="pres">
      <dgm:prSet presAssocID="{E744DD66-DA1B-4F6E-A542-3A2B04BB2E5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ocument"/>
        </a:ext>
      </dgm:extLst>
    </dgm:pt>
    <dgm:pt modelId="{CE1AB88B-26C8-470D-BD0A-E89034F14DF1}" type="pres">
      <dgm:prSet presAssocID="{E744DD66-DA1B-4F6E-A542-3A2B04BB2E5F}" presName="spaceRect" presStyleCnt="0"/>
      <dgm:spPr/>
    </dgm:pt>
    <dgm:pt modelId="{1DF8B775-A21F-40F6-BDA5-7F4413603D8E}" type="pres">
      <dgm:prSet presAssocID="{E744DD66-DA1B-4F6E-A542-3A2B04BB2E5F}" presName="textRect" presStyleLbl="revTx" presStyleIdx="4" presStyleCnt="6">
        <dgm:presLayoutVars>
          <dgm:chMax val="1"/>
          <dgm:chPref val="1"/>
        </dgm:presLayoutVars>
      </dgm:prSet>
      <dgm:spPr/>
    </dgm:pt>
    <dgm:pt modelId="{142B5559-F276-4D3F-B9F2-2B6590ED7C1B}" type="pres">
      <dgm:prSet presAssocID="{FED55EC5-6D70-4D1B-9776-228F00FCD964}" presName="sibTrans" presStyleLbl="sibTrans2D1" presStyleIdx="0" presStyleCnt="0"/>
      <dgm:spPr/>
    </dgm:pt>
    <dgm:pt modelId="{289E1352-C05D-45A4-887B-CBA77D6FDEA2}" type="pres">
      <dgm:prSet presAssocID="{247AAC8C-F7C1-4921-A2FE-DCC36D6C6506}" presName="compNode" presStyleCnt="0"/>
      <dgm:spPr/>
    </dgm:pt>
    <dgm:pt modelId="{C34A3BB2-808D-46AA-B1B0-A5FFEB8AD76F}" type="pres">
      <dgm:prSet presAssocID="{247AAC8C-F7C1-4921-A2FE-DCC36D6C6506}" presName="iconBgRect" presStyleLbl="bgShp" presStyleIdx="5" presStyleCnt="6"/>
      <dgm:spPr/>
    </dgm:pt>
    <dgm:pt modelId="{605F0568-1F38-445C-B645-40852E8BDF5F}" type="pres">
      <dgm:prSet presAssocID="{247AAC8C-F7C1-4921-A2FE-DCC36D6C650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User"/>
        </a:ext>
      </dgm:extLst>
    </dgm:pt>
    <dgm:pt modelId="{BA3F0E2C-8314-4163-A191-B82F353F7C22}" type="pres">
      <dgm:prSet presAssocID="{247AAC8C-F7C1-4921-A2FE-DCC36D6C6506}" presName="spaceRect" presStyleCnt="0"/>
      <dgm:spPr/>
    </dgm:pt>
    <dgm:pt modelId="{3F271981-5922-4A56-A6CB-F66FFF208C23}" type="pres">
      <dgm:prSet presAssocID="{247AAC8C-F7C1-4921-A2FE-DCC36D6C6506}" presName="textRect" presStyleLbl="revTx" presStyleIdx="5" presStyleCnt="6">
        <dgm:presLayoutVars>
          <dgm:chMax val="1"/>
          <dgm:chPref val="1"/>
        </dgm:presLayoutVars>
      </dgm:prSet>
      <dgm:spPr/>
    </dgm:pt>
  </dgm:ptLst>
  <dgm:cxnLst>
    <dgm:cxn modelId="{469EB606-AB9D-419C-895B-E25E75134EB1}" srcId="{EA228EC0-84E2-4251-8ACD-3761B75C4B71}" destId="{91050CCB-8761-4A36-A27D-C6130617F972}" srcOrd="3" destOrd="0" parTransId="{667C004E-97D2-48AB-9D79-F3BCAA4B3FBC}" sibTransId="{25B251B5-C7E8-48E2-9358-18D94E92BD1D}"/>
    <dgm:cxn modelId="{EFF42E09-35A9-4C18-A093-58457BBA0D12}" type="presOf" srcId="{FED55EC5-6D70-4D1B-9776-228F00FCD964}" destId="{142B5559-F276-4D3F-B9F2-2B6590ED7C1B}" srcOrd="0" destOrd="0" presId="urn:microsoft.com/office/officeart/2018/2/layout/IconCircleList"/>
    <dgm:cxn modelId="{359E871B-3770-4AB4-B663-3C4FB9C124B3}" type="presOf" srcId="{EA228EC0-84E2-4251-8ACD-3761B75C4B71}" destId="{A3E4D2FF-2850-47D3-AE91-DB77F9907F77}" srcOrd="0" destOrd="0" presId="urn:microsoft.com/office/officeart/2018/2/layout/IconCircleList"/>
    <dgm:cxn modelId="{92BF721E-A0D0-44F2-BCB7-B2A157DEDFF6}" srcId="{EA228EC0-84E2-4251-8ACD-3761B75C4B71}" destId="{EE6AC348-E823-49E5-9052-D8E0083702F2}" srcOrd="1" destOrd="0" parTransId="{C4E50EC0-3DA6-46E6-9258-CAE53BC04F33}" sibTransId="{39CD3312-635B-4398-A714-16BCF5A14A11}"/>
    <dgm:cxn modelId="{0387582A-F822-440B-970B-DC9A897DC3FE}" type="presOf" srcId="{DE385F18-A4F8-4492-821C-D5DCE101539E}" destId="{478D1D47-ECB0-4BFE-862E-64F7C851B5EA}" srcOrd="0" destOrd="0" presId="urn:microsoft.com/office/officeart/2018/2/layout/IconCircleList"/>
    <dgm:cxn modelId="{5AE75234-8693-49D3-AACE-8A6929292086}" type="presOf" srcId="{8120BD13-C194-4C00-8E0A-1D47F69E87EF}" destId="{8FD8CBAE-2F3A-4F8C-B024-5E691DE79AEB}" srcOrd="0" destOrd="0" presId="urn:microsoft.com/office/officeart/2018/2/layout/IconCircleList"/>
    <dgm:cxn modelId="{2A58B137-4D50-445E-8EA3-B94A43C50BB6}" type="presOf" srcId="{EE6AC348-E823-49E5-9052-D8E0083702F2}" destId="{97C52AB5-2E6B-4729-A337-A5234DCF464F}" srcOrd="0" destOrd="0" presId="urn:microsoft.com/office/officeart/2018/2/layout/IconCircleList"/>
    <dgm:cxn modelId="{CDF3AA3F-8E31-4A4E-A4E3-22FDE5C63A53}" type="presOf" srcId="{C50D157E-ACF6-426C-B910-16B56F381A53}" destId="{697B7058-714A-4940-84A0-3E645717993C}" srcOrd="0" destOrd="0" presId="urn:microsoft.com/office/officeart/2018/2/layout/IconCircleList"/>
    <dgm:cxn modelId="{AD182C45-253B-4FD0-BA41-7D5C85CD08CE}" type="presOf" srcId="{E744DD66-DA1B-4F6E-A542-3A2B04BB2E5F}" destId="{1DF8B775-A21F-40F6-BDA5-7F4413603D8E}" srcOrd="0" destOrd="0" presId="urn:microsoft.com/office/officeart/2018/2/layout/IconCircleList"/>
    <dgm:cxn modelId="{B7B06D48-10CA-453B-85A8-8B2879BABDF1}" type="presOf" srcId="{2E41AD63-B9E0-442C-A605-1D85E9A134DA}" destId="{603A2C80-F066-4148-B79C-FE214A47814E}" srcOrd="0" destOrd="0" presId="urn:microsoft.com/office/officeart/2018/2/layout/IconCircleList"/>
    <dgm:cxn modelId="{4960EA52-18B3-4F99-AA20-56C4F2319221}" type="presOf" srcId="{25B251B5-C7E8-48E2-9358-18D94E92BD1D}" destId="{1DA13D60-3DA4-4024-94F9-E67CE8C4C448}" srcOrd="0" destOrd="0" presId="urn:microsoft.com/office/officeart/2018/2/layout/IconCircleList"/>
    <dgm:cxn modelId="{9FEA955A-2422-4B5C-BD58-80D172927FFB}" srcId="{EA228EC0-84E2-4251-8ACD-3761B75C4B71}" destId="{DE385F18-A4F8-4492-821C-D5DCE101539E}" srcOrd="2" destOrd="0" parTransId="{D817605F-C699-49C1-B259-E43A69AA9330}" sibTransId="{8120BD13-C194-4C00-8E0A-1D47F69E87EF}"/>
    <dgm:cxn modelId="{6F331EA1-96F6-413A-9CFC-0CA0D1AA0F6A}" type="presOf" srcId="{39CD3312-635B-4398-A714-16BCF5A14A11}" destId="{E41862B3-B649-48C1-940D-743BC3C1E139}" srcOrd="0" destOrd="0" presId="urn:microsoft.com/office/officeart/2018/2/layout/IconCircleList"/>
    <dgm:cxn modelId="{D14EF5A8-658E-4EF2-9383-14029C60B497}" type="presOf" srcId="{91050CCB-8761-4A36-A27D-C6130617F972}" destId="{3CA51CC9-D434-425A-951C-36154227BF91}" srcOrd="0" destOrd="0" presId="urn:microsoft.com/office/officeart/2018/2/layout/IconCircleList"/>
    <dgm:cxn modelId="{EF235BC3-918B-4C8E-ABA8-D9B97C7EE8A3}" srcId="{EA228EC0-84E2-4251-8ACD-3761B75C4B71}" destId="{247AAC8C-F7C1-4921-A2FE-DCC36D6C6506}" srcOrd="5" destOrd="0" parTransId="{C2595755-4C83-4FF9-97AA-D606449115E8}" sibTransId="{4E07F4A9-02CC-467B-AB5E-6C7650E1E392}"/>
    <dgm:cxn modelId="{559E66DA-EE6A-45BE-8092-A0A1F036D1EC}" type="presOf" srcId="{247AAC8C-F7C1-4921-A2FE-DCC36D6C6506}" destId="{3F271981-5922-4A56-A6CB-F66FFF208C23}" srcOrd="0" destOrd="0" presId="urn:microsoft.com/office/officeart/2018/2/layout/IconCircleList"/>
    <dgm:cxn modelId="{F8B71FEA-7941-459D-AEA3-A776AF334B39}" srcId="{EA228EC0-84E2-4251-8ACD-3761B75C4B71}" destId="{E744DD66-DA1B-4F6E-A542-3A2B04BB2E5F}" srcOrd="4" destOrd="0" parTransId="{E1B37B36-12CC-43D2-89F8-C1CEA52F53BC}" sibTransId="{FED55EC5-6D70-4D1B-9776-228F00FCD964}"/>
    <dgm:cxn modelId="{40DE74F0-7DC4-44A0-B150-BA9ED4553D72}" srcId="{EA228EC0-84E2-4251-8ACD-3761B75C4B71}" destId="{C50D157E-ACF6-426C-B910-16B56F381A53}" srcOrd="0" destOrd="0" parTransId="{8C09A9D5-8A1B-404A-A9E2-0E3C1DCF509B}" sibTransId="{2E41AD63-B9E0-442C-A605-1D85E9A134DA}"/>
    <dgm:cxn modelId="{7ACC3CA0-8D7F-4340-86A7-0AEFF62A16BC}" type="presParOf" srcId="{A3E4D2FF-2850-47D3-AE91-DB77F9907F77}" destId="{C8A32016-8FBF-4A1C-9A20-A1C43FBDFC9B}" srcOrd="0" destOrd="0" presId="urn:microsoft.com/office/officeart/2018/2/layout/IconCircleList"/>
    <dgm:cxn modelId="{E3865872-E305-4CD6-89F5-BBD65BC8EA23}" type="presParOf" srcId="{C8A32016-8FBF-4A1C-9A20-A1C43FBDFC9B}" destId="{D5AD793B-2524-4560-BD35-328AF275AEB7}" srcOrd="0" destOrd="0" presId="urn:microsoft.com/office/officeart/2018/2/layout/IconCircleList"/>
    <dgm:cxn modelId="{5025AE5A-E8DC-419C-95F0-912412FCF7F3}" type="presParOf" srcId="{D5AD793B-2524-4560-BD35-328AF275AEB7}" destId="{E4F318E6-A1CD-4FB3-9EFF-01CE971BD2E1}" srcOrd="0" destOrd="0" presId="urn:microsoft.com/office/officeart/2018/2/layout/IconCircleList"/>
    <dgm:cxn modelId="{7AA56E70-FCF6-4C2F-A753-50CB435AC5A7}" type="presParOf" srcId="{D5AD793B-2524-4560-BD35-328AF275AEB7}" destId="{B9A44289-50D7-431B-A469-A32D69041940}" srcOrd="1" destOrd="0" presId="urn:microsoft.com/office/officeart/2018/2/layout/IconCircleList"/>
    <dgm:cxn modelId="{FB4444CB-3FBF-4899-BA80-8393D56F2385}" type="presParOf" srcId="{D5AD793B-2524-4560-BD35-328AF275AEB7}" destId="{9D54A19B-E0F3-4A57-AF04-CB1F00B91D5C}" srcOrd="2" destOrd="0" presId="urn:microsoft.com/office/officeart/2018/2/layout/IconCircleList"/>
    <dgm:cxn modelId="{B602C851-518A-4440-8E0D-945AD6D49A2B}" type="presParOf" srcId="{D5AD793B-2524-4560-BD35-328AF275AEB7}" destId="{697B7058-714A-4940-84A0-3E645717993C}" srcOrd="3" destOrd="0" presId="urn:microsoft.com/office/officeart/2018/2/layout/IconCircleList"/>
    <dgm:cxn modelId="{FFF12B80-1F31-4890-892B-60F0DB9CB3E5}" type="presParOf" srcId="{C8A32016-8FBF-4A1C-9A20-A1C43FBDFC9B}" destId="{603A2C80-F066-4148-B79C-FE214A47814E}" srcOrd="1" destOrd="0" presId="urn:microsoft.com/office/officeart/2018/2/layout/IconCircleList"/>
    <dgm:cxn modelId="{397DF2A8-DE78-4E0D-8B03-AC9FB4DE7864}" type="presParOf" srcId="{C8A32016-8FBF-4A1C-9A20-A1C43FBDFC9B}" destId="{7C329CB9-6765-4B7D-AA17-D1649AC7A339}" srcOrd="2" destOrd="0" presId="urn:microsoft.com/office/officeart/2018/2/layout/IconCircleList"/>
    <dgm:cxn modelId="{7E62BD1C-43E3-4250-BD03-D574E99DD13E}" type="presParOf" srcId="{7C329CB9-6765-4B7D-AA17-D1649AC7A339}" destId="{F4E2E273-4B1F-44F0-A486-E74AEE36E669}" srcOrd="0" destOrd="0" presId="urn:microsoft.com/office/officeart/2018/2/layout/IconCircleList"/>
    <dgm:cxn modelId="{CDE63E62-72FF-4F2A-B39D-78246F3FCB31}" type="presParOf" srcId="{7C329CB9-6765-4B7D-AA17-D1649AC7A339}" destId="{4285C404-8C10-4284-89E0-EE5EF1797BD8}" srcOrd="1" destOrd="0" presId="urn:microsoft.com/office/officeart/2018/2/layout/IconCircleList"/>
    <dgm:cxn modelId="{3E74A6B2-75FB-4DC3-B217-8978895DB8AC}" type="presParOf" srcId="{7C329CB9-6765-4B7D-AA17-D1649AC7A339}" destId="{1E8BA32D-538E-4FE6-AD4D-E01CCA829405}" srcOrd="2" destOrd="0" presId="urn:microsoft.com/office/officeart/2018/2/layout/IconCircleList"/>
    <dgm:cxn modelId="{94649C37-CDD6-4D78-8B93-49922C8EB60E}" type="presParOf" srcId="{7C329CB9-6765-4B7D-AA17-D1649AC7A339}" destId="{97C52AB5-2E6B-4729-A337-A5234DCF464F}" srcOrd="3" destOrd="0" presId="urn:microsoft.com/office/officeart/2018/2/layout/IconCircleList"/>
    <dgm:cxn modelId="{5972FDF5-4645-445C-9927-4866C4684B69}" type="presParOf" srcId="{C8A32016-8FBF-4A1C-9A20-A1C43FBDFC9B}" destId="{E41862B3-B649-48C1-940D-743BC3C1E139}" srcOrd="3" destOrd="0" presId="urn:microsoft.com/office/officeart/2018/2/layout/IconCircleList"/>
    <dgm:cxn modelId="{7A42C631-B62B-4164-9F73-00CA4E290C4E}" type="presParOf" srcId="{C8A32016-8FBF-4A1C-9A20-A1C43FBDFC9B}" destId="{357CF1DD-E7B5-4E8B-A19C-CAB2E03A0C30}" srcOrd="4" destOrd="0" presId="urn:microsoft.com/office/officeart/2018/2/layout/IconCircleList"/>
    <dgm:cxn modelId="{1FB587FC-95A7-4CB5-A24C-9BAA19F9F50C}" type="presParOf" srcId="{357CF1DD-E7B5-4E8B-A19C-CAB2E03A0C30}" destId="{F345116C-BA7C-41C0-844C-3EE079B8B431}" srcOrd="0" destOrd="0" presId="urn:microsoft.com/office/officeart/2018/2/layout/IconCircleList"/>
    <dgm:cxn modelId="{D6439734-95B0-46C1-A0E6-C0398BC63523}" type="presParOf" srcId="{357CF1DD-E7B5-4E8B-A19C-CAB2E03A0C30}" destId="{80123F6C-CCE5-4A80-9685-38C78736DC34}" srcOrd="1" destOrd="0" presId="urn:microsoft.com/office/officeart/2018/2/layout/IconCircleList"/>
    <dgm:cxn modelId="{65B79682-09F6-4ECA-BF95-EE522718DB36}" type="presParOf" srcId="{357CF1DD-E7B5-4E8B-A19C-CAB2E03A0C30}" destId="{2EAE7B3D-DD53-4A66-9D23-2E7B0274385E}" srcOrd="2" destOrd="0" presId="urn:microsoft.com/office/officeart/2018/2/layout/IconCircleList"/>
    <dgm:cxn modelId="{AD382F0C-FB8B-4A19-A5EF-E42B8E5D1DCE}" type="presParOf" srcId="{357CF1DD-E7B5-4E8B-A19C-CAB2E03A0C30}" destId="{478D1D47-ECB0-4BFE-862E-64F7C851B5EA}" srcOrd="3" destOrd="0" presId="urn:microsoft.com/office/officeart/2018/2/layout/IconCircleList"/>
    <dgm:cxn modelId="{1B72F7B3-F478-46B5-931B-B256A937A11E}" type="presParOf" srcId="{C8A32016-8FBF-4A1C-9A20-A1C43FBDFC9B}" destId="{8FD8CBAE-2F3A-4F8C-B024-5E691DE79AEB}" srcOrd="5" destOrd="0" presId="urn:microsoft.com/office/officeart/2018/2/layout/IconCircleList"/>
    <dgm:cxn modelId="{5AA4EFDD-7D60-426B-9246-2BFB1744E60B}" type="presParOf" srcId="{C8A32016-8FBF-4A1C-9A20-A1C43FBDFC9B}" destId="{06DA597E-21F0-4960-A029-760A7563855B}" srcOrd="6" destOrd="0" presId="urn:microsoft.com/office/officeart/2018/2/layout/IconCircleList"/>
    <dgm:cxn modelId="{B64BA97C-F505-416D-8DC5-8D77AA5CACA1}" type="presParOf" srcId="{06DA597E-21F0-4960-A029-760A7563855B}" destId="{EB35DE2C-55E7-448A-95ED-3ACF01F93B02}" srcOrd="0" destOrd="0" presId="urn:microsoft.com/office/officeart/2018/2/layout/IconCircleList"/>
    <dgm:cxn modelId="{64689F0B-DF7C-453A-9172-1896DA0CEFC1}" type="presParOf" srcId="{06DA597E-21F0-4960-A029-760A7563855B}" destId="{FE6831B5-DD7C-4709-9280-AE7F6DA76D7F}" srcOrd="1" destOrd="0" presId="urn:microsoft.com/office/officeart/2018/2/layout/IconCircleList"/>
    <dgm:cxn modelId="{DF4A1A49-4B4E-4108-91AE-D74DBF7EF85E}" type="presParOf" srcId="{06DA597E-21F0-4960-A029-760A7563855B}" destId="{5681AA71-A8F9-449D-BB6A-776722E41362}" srcOrd="2" destOrd="0" presId="urn:microsoft.com/office/officeart/2018/2/layout/IconCircleList"/>
    <dgm:cxn modelId="{F58D4BE8-830D-421E-A1C0-197F450DB7DA}" type="presParOf" srcId="{06DA597E-21F0-4960-A029-760A7563855B}" destId="{3CA51CC9-D434-425A-951C-36154227BF91}" srcOrd="3" destOrd="0" presId="urn:microsoft.com/office/officeart/2018/2/layout/IconCircleList"/>
    <dgm:cxn modelId="{11D2E98F-D84A-4B90-8CDE-E30194F08929}" type="presParOf" srcId="{C8A32016-8FBF-4A1C-9A20-A1C43FBDFC9B}" destId="{1DA13D60-3DA4-4024-94F9-E67CE8C4C448}" srcOrd="7" destOrd="0" presId="urn:microsoft.com/office/officeart/2018/2/layout/IconCircleList"/>
    <dgm:cxn modelId="{BC332FD1-5C2E-4F7B-B900-1F490A39F714}" type="presParOf" srcId="{C8A32016-8FBF-4A1C-9A20-A1C43FBDFC9B}" destId="{47CDB548-0A51-4CC4-893F-CAC2208595F5}" srcOrd="8" destOrd="0" presId="urn:microsoft.com/office/officeart/2018/2/layout/IconCircleList"/>
    <dgm:cxn modelId="{39A7DE3A-1A0E-447C-9A52-144D3471E931}" type="presParOf" srcId="{47CDB548-0A51-4CC4-893F-CAC2208595F5}" destId="{38221D85-67F0-49E9-84F9-9461D3955B09}" srcOrd="0" destOrd="0" presId="urn:microsoft.com/office/officeart/2018/2/layout/IconCircleList"/>
    <dgm:cxn modelId="{A455D0CC-2F19-4857-9629-A6264C47488F}" type="presParOf" srcId="{47CDB548-0A51-4CC4-893F-CAC2208595F5}" destId="{43781697-468A-4F9C-B8CC-832AA0D84ACA}" srcOrd="1" destOrd="0" presId="urn:microsoft.com/office/officeart/2018/2/layout/IconCircleList"/>
    <dgm:cxn modelId="{5F90BD5D-0C24-4F1C-846C-1350251E2CFC}" type="presParOf" srcId="{47CDB548-0A51-4CC4-893F-CAC2208595F5}" destId="{CE1AB88B-26C8-470D-BD0A-E89034F14DF1}" srcOrd="2" destOrd="0" presId="urn:microsoft.com/office/officeart/2018/2/layout/IconCircleList"/>
    <dgm:cxn modelId="{7666FA2F-7F49-4DCE-8D6E-DFAA6C22A191}" type="presParOf" srcId="{47CDB548-0A51-4CC4-893F-CAC2208595F5}" destId="{1DF8B775-A21F-40F6-BDA5-7F4413603D8E}" srcOrd="3" destOrd="0" presId="urn:microsoft.com/office/officeart/2018/2/layout/IconCircleList"/>
    <dgm:cxn modelId="{97A631CF-6058-4794-88C3-83126F865D1C}" type="presParOf" srcId="{C8A32016-8FBF-4A1C-9A20-A1C43FBDFC9B}" destId="{142B5559-F276-4D3F-B9F2-2B6590ED7C1B}" srcOrd="9" destOrd="0" presId="urn:microsoft.com/office/officeart/2018/2/layout/IconCircleList"/>
    <dgm:cxn modelId="{77DA8120-9B07-4A4D-97C9-B02A2FA9648D}" type="presParOf" srcId="{C8A32016-8FBF-4A1C-9A20-A1C43FBDFC9B}" destId="{289E1352-C05D-45A4-887B-CBA77D6FDEA2}" srcOrd="10" destOrd="0" presId="urn:microsoft.com/office/officeart/2018/2/layout/IconCircleList"/>
    <dgm:cxn modelId="{103DB5EC-3610-4BFD-AA89-741B16B01005}" type="presParOf" srcId="{289E1352-C05D-45A4-887B-CBA77D6FDEA2}" destId="{C34A3BB2-808D-46AA-B1B0-A5FFEB8AD76F}" srcOrd="0" destOrd="0" presId="urn:microsoft.com/office/officeart/2018/2/layout/IconCircleList"/>
    <dgm:cxn modelId="{5C3DAB4F-4499-41A8-BE3D-3BBB187ADDA6}" type="presParOf" srcId="{289E1352-C05D-45A4-887B-CBA77D6FDEA2}" destId="{605F0568-1F38-445C-B645-40852E8BDF5F}" srcOrd="1" destOrd="0" presId="urn:microsoft.com/office/officeart/2018/2/layout/IconCircleList"/>
    <dgm:cxn modelId="{5A0994C3-5063-4311-84BE-E9255779F62F}" type="presParOf" srcId="{289E1352-C05D-45A4-887B-CBA77D6FDEA2}" destId="{BA3F0E2C-8314-4163-A191-B82F353F7C22}" srcOrd="2" destOrd="0" presId="urn:microsoft.com/office/officeart/2018/2/layout/IconCircleList"/>
    <dgm:cxn modelId="{B8CE3C2C-E05C-4F94-A6DA-929F0BF41F0B}" type="presParOf" srcId="{289E1352-C05D-45A4-887B-CBA77D6FDEA2}" destId="{3F271981-5922-4A56-A6CB-F66FFF208C2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E7A744-C1C1-40FB-8788-AA15281A7B02}" type="doc">
      <dgm:prSet loTypeId="urn:microsoft.com/office/officeart/2016/7/layout/VerticalSolidActionList" loCatId="List" qsTypeId="urn:microsoft.com/office/officeart/2005/8/quickstyle/simple1" qsCatId="simple" csTypeId="urn:microsoft.com/office/officeart/2005/8/colors/accent1_2" csCatId="accent1"/>
      <dgm:spPr/>
      <dgm:t>
        <a:bodyPr/>
        <a:lstStyle/>
        <a:p>
          <a:endParaRPr lang="en-US"/>
        </a:p>
      </dgm:t>
    </dgm:pt>
    <dgm:pt modelId="{BBD7984C-08A5-45EA-B2C8-8F8187E2C4C2}">
      <dgm:prSet/>
      <dgm:spPr/>
      <dgm:t>
        <a:bodyPr/>
        <a:lstStyle/>
        <a:p>
          <a:r>
            <a:rPr lang="en-US"/>
            <a:t>Handling</a:t>
          </a:r>
        </a:p>
      </dgm:t>
    </dgm:pt>
    <dgm:pt modelId="{9AAA15B4-998C-49AC-9F66-049B4651A4BA}" type="parTrans" cxnId="{D51D12F6-0555-41E5-B724-39CDDA904FD1}">
      <dgm:prSet/>
      <dgm:spPr/>
      <dgm:t>
        <a:bodyPr/>
        <a:lstStyle/>
        <a:p>
          <a:endParaRPr lang="en-US"/>
        </a:p>
      </dgm:t>
    </dgm:pt>
    <dgm:pt modelId="{D0DB79E8-83C2-4A97-A6FA-BA014FBB97B1}" type="sibTrans" cxnId="{D51D12F6-0555-41E5-B724-39CDDA904FD1}">
      <dgm:prSet/>
      <dgm:spPr/>
      <dgm:t>
        <a:bodyPr/>
        <a:lstStyle/>
        <a:p>
          <a:endParaRPr lang="en-US"/>
        </a:p>
      </dgm:t>
    </dgm:pt>
    <dgm:pt modelId="{33542870-B6DC-4296-B0CE-000EAC3AB7D8}">
      <dgm:prSet/>
      <dgm:spPr/>
      <dgm:t>
        <a:bodyPr/>
        <a:lstStyle/>
        <a:p>
          <a:r>
            <a:rPr lang="en-US"/>
            <a:t>Handling missing values.</a:t>
          </a:r>
        </a:p>
      </dgm:t>
    </dgm:pt>
    <dgm:pt modelId="{F5BC3F36-01A0-4BF5-801B-43094FB2E959}" type="parTrans" cxnId="{91A8CD6B-563C-497D-B683-3628A86A4A1E}">
      <dgm:prSet/>
      <dgm:spPr/>
      <dgm:t>
        <a:bodyPr/>
        <a:lstStyle/>
        <a:p>
          <a:endParaRPr lang="en-US"/>
        </a:p>
      </dgm:t>
    </dgm:pt>
    <dgm:pt modelId="{87B837FE-E616-4B79-B809-27F19F6FFF0B}" type="sibTrans" cxnId="{91A8CD6B-563C-497D-B683-3628A86A4A1E}">
      <dgm:prSet/>
      <dgm:spPr/>
      <dgm:t>
        <a:bodyPr/>
        <a:lstStyle/>
        <a:p>
          <a:endParaRPr lang="en-US"/>
        </a:p>
      </dgm:t>
    </dgm:pt>
    <dgm:pt modelId="{E380AA7B-F32D-4595-9D95-D0383587B229}">
      <dgm:prSet/>
      <dgm:spPr/>
      <dgm:t>
        <a:bodyPr/>
        <a:lstStyle/>
        <a:p>
          <a:r>
            <a:rPr lang="en-US"/>
            <a:t>Encoding</a:t>
          </a:r>
        </a:p>
      </dgm:t>
    </dgm:pt>
    <dgm:pt modelId="{4DC6CAC3-8720-4D3C-8D27-3B1CE4EA2AF9}" type="parTrans" cxnId="{DD0E6D78-7825-49A3-992A-7EFE3AEC72DA}">
      <dgm:prSet/>
      <dgm:spPr/>
      <dgm:t>
        <a:bodyPr/>
        <a:lstStyle/>
        <a:p>
          <a:endParaRPr lang="en-US"/>
        </a:p>
      </dgm:t>
    </dgm:pt>
    <dgm:pt modelId="{98DFE7AE-1E7E-4B53-AE32-49AE8DA0EE74}" type="sibTrans" cxnId="{DD0E6D78-7825-49A3-992A-7EFE3AEC72DA}">
      <dgm:prSet/>
      <dgm:spPr/>
      <dgm:t>
        <a:bodyPr/>
        <a:lstStyle/>
        <a:p>
          <a:endParaRPr lang="en-US"/>
        </a:p>
      </dgm:t>
    </dgm:pt>
    <dgm:pt modelId="{738BEA07-8A0A-43E8-93AC-685F5F2099DD}">
      <dgm:prSet/>
      <dgm:spPr/>
      <dgm:t>
        <a:bodyPr/>
        <a:lstStyle/>
        <a:p>
          <a:r>
            <a:rPr lang="en-US"/>
            <a:t>Encoding categorical variables.</a:t>
          </a:r>
        </a:p>
      </dgm:t>
    </dgm:pt>
    <dgm:pt modelId="{47F5677E-02B3-449B-B3D7-ADBC2AADE447}" type="parTrans" cxnId="{76FDCD24-91DC-4ADA-8EA2-0E99ACF26C47}">
      <dgm:prSet/>
      <dgm:spPr/>
      <dgm:t>
        <a:bodyPr/>
        <a:lstStyle/>
        <a:p>
          <a:endParaRPr lang="en-US"/>
        </a:p>
      </dgm:t>
    </dgm:pt>
    <dgm:pt modelId="{E53375D7-C409-4959-82A1-2C8690C8FE42}" type="sibTrans" cxnId="{76FDCD24-91DC-4ADA-8EA2-0E99ACF26C47}">
      <dgm:prSet/>
      <dgm:spPr/>
      <dgm:t>
        <a:bodyPr/>
        <a:lstStyle/>
        <a:p>
          <a:endParaRPr lang="en-US"/>
        </a:p>
      </dgm:t>
    </dgm:pt>
    <dgm:pt modelId="{35E0212B-DE65-47F3-BE63-3CA9778A9EF1}">
      <dgm:prSet/>
      <dgm:spPr/>
      <dgm:t>
        <a:bodyPr/>
        <a:lstStyle/>
        <a:p>
          <a:r>
            <a:rPr lang="en-US"/>
            <a:t>Normalizing/Scaling</a:t>
          </a:r>
        </a:p>
      </dgm:t>
    </dgm:pt>
    <dgm:pt modelId="{CCC359F8-4362-4139-84BC-627B800106AD}" type="parTrans" cxnId="{4F18E757-F155-4BA1-B83B-A60FDCA52ECE}">
      <dgm:prSet/>
      <dgm:spPr/>
      <dgm:t>
        <a:bodyPr/>
        <a:lstStyle/>
        <a:p>
          <a:endParaRPr lang="en-US"/>
        </a:p>
      </dgm:t>
    </dgm:pt>
    <dgm:pt modelId="{97F3C388-E52C-4F14-89E1-5BA0015C6607}" type="sibTrans" cxnId="{4F18E757-F155-4BA1-B83B-A60FDCA52ECE}">
      <dgm:prSet/>
      <dgm:spPr/>
      <dgm:t>
        <a:bodyPr/>
        <a:lstStyle/>
        <a:p>
          <a:endParaRPr lang="en-US"/>
        </a:p>
      </dgm:t>
    </dgm:pt>
    <dgm:pt modelId="{1DF89394-22FC-4D26-B2E1-8CBB14CBAE09}">
      <dgm:prSet/>
      <dgm:spPr/>
      <dgm:t>
        <a:bodyPr/>
        <a:lstStyle/>
        <a:p>
          <a:r>
            <a:rPr lang="en-US"/>
            <a:t>Normalizing/Scaling numerical features.</a:t>
          </a:r>
        </a:p>
      </dgm:t>
    </dgm:pt>
    <dgm:pt modelId="{25537A38-8CDE-4943-A063-1ED60591F179}" type="parTrans" cxnId="{74747B78-4C84-4BAC-8955-FB2D3571D3EE}">
      <dgm:prSet/>
      <dgm:spPr/>
      <dgm:t>
        <a:bodyPr/>
        <a:lstStyle/>
        <a:p>
          <a:endParaRPr lang="en-US"/>
        </a:p>
      </dgm:t>
    </dgm:pt>
    <dgm:pt modelId="{F908AE6F-71F2-4A99-8250-03BC127E4BEB}" type="sibTrans" cxnId="{74747B78-4C84-4BAC-8955-FB2D3571D3EE}">
      <dgm:prSet/>
      <dgm:spPr/>
      <dgm:t>
        <a:bodyPr/>
        <a:lstStyle/>
        <a:p>
          <a:endParaRPr lang="en-US"/>
        </a:p>
      </dgm:t>
    </dgm:pt>
    <dgm:pt modelId="{43110422-315C-4A42-8F56-3C3467ECB70F}">
      <dgm:prSet/>
      <dgm:spPr/>
      <dgm:t>
        <a:bodyPr/>
        <a:lstStyle/>
        <a:p>
          <a:r>
            <a:rPr lang="en-US"/>
            <a:t>Creating</a:t>
          </a:r>
        </a:p>
      </dgm:t>
    </dgm:pt>
    <dgm:pt modelId="{89DE8D3D-7586-4FE8-8EFC-1CC66B9B8E47}" type="parTrans" cxnId="{49FAFED3-00F4-4335-8CA5-4077DA7BAC32}">
      <dgm:prSet/>
      <dgm:spPr/>
      <dgm:t>
        <a:bodyPr/>
        <a:lstStyle/>
        <a:p>
          <a:endParaRPr lang="en-US"/>
        </a:p>
      </dgm:t>
    </dgm:pt>
    <dgm:pt modelId="{16071CF1-4220-4F94-9DC1-209F5CD8EF5F}" type="sibTrans" cxnId="{49FAFED3-00F4-4335-8CA5-4077DA7BAC32}">
      <dgm:prSet/>
      <dgm:spPr/>
      <dgm:t>
        <a:bodyPr/>
        <a:lstStyle/>
        <a:p>
          <a:endParaRPr lang="en-US"/>
        </a:p>
      </dgm:t>
    </dgm:pt>
    <dgm:pt modelId="{179E2D8B-7038-4974-9511-FBC35C726FB1}">
      <dgm:prSet/>
      <dgm:spPr/>
      <dgm:t>
        <a:bodyPr/>
        <a:lstStyle/>
        <a:p>
          <a:r>
            <a:rPr lang="en-US"/>
            <a:t>Creating new features based on domain knowledge.</a:t>
          </a:r>
        </a:p>
      </dgm:t>
    </dgm:pt>
    <dgm:pt modelId="{F9580472-870C-4346-84EC-5F9509C96284}" type="parTrans" cxnId="{A25F7310-1DE7-4694-B6A1-6ADA7551B873}">
      <dgm:prSet/>
      <dgm:spPr/>
      <dgm:t>
        <a:bodyPr/>
        <a:lstStyle/>
        <a:p>
          <a:endParaRPr lang="en-US"/>
        </a:p>
      </dgm:t>
    </dgm:pt>
    <dgm:pt modelId="{CED7ACAA-286E-42AF-AE84-7A6F274DC39C}" type="sibTrans" cxnId="{A25F7310-1DE7-4694-B6A1-6ADA7551B873}">
      <dgm:prSet/>
      <dgm:spPr/>
      <dgm:t>
        <a:bodyPr/>
        <a:lstStyle/>
        <a:p>
          <a:endParaRPr lang="en-US"/>
        </a:p>
      </dgm:t>
    </dgm:pt>
    <dgm:pt modelId="{0AF68C11-7797-47BA-B520-2125386CC9A3}" type="pres">
      <dgm:prSet presAssocID="{91E7A744-C1C1-40FB-8788-AA15281A7B02}" presName="Name0" presStyleCnt="0">
        <dgm:presLayoutVars>
          <dgm:dir/>
          <dgm:animLvl val="lvl"/>
          <dgm:resizeHandles val="exact"/>
        </dgm:presLayoutVars>
      </dgm:prSet>
      <dgm:spPr/>
    </dgm:pt>
    <dgm:pt modelId="{05122703-47A5-4675-AAA5-644C0C300C5D}" type="pres">
      <dgm:prSet presAssocID="{BBD7984C-08A5-45EA-B2C8-8F8187E2C4C2}" presName="linNode" presStyleCnt="0"/>
      <dgm:spPr/>
    </dgm:pt>
    <dgm:pt modelId="{D9180116-0E3A-43C9-9DEF-1EE61DA53F6D}" type="pres">
      <dgm:prSet presAssocID="{BBD7984C-08A5-45EA-B2C8-8F8187E2C4C2}" presName="parentText" presStyleLbl="alignNode1" presStyleIdx="0" presStyleCnt="4">
        <dgm:presLayoutVars>
          <dgm:chMax val="1"/>
          <dgm:bulletEnabled/>
        </dgm:presLayoutVars>
      </dgm:prSet>
      <dgm:spPr/>
    </dgm:pt>
    <dgm:pt modelId="{919950D3-30AD-4437-B69A-9D8046866431}" type="pres">
      <dgm:prSet presAssocID="{BBD7984C-08A5-45EA-B2C8-8F8187E2C4C2}" presName="descendantText" presStyleLbl="alignAccFollowNode1" presStyleIdx="0" presStyleCnt="4">
        <dgm:presLayoutVars>
          <dgm:bulletEnabled/>
        </dgm:presLayoutVars>
      </dgm:prSet>
      <dgm:spPr/>
    </dgm:pt>
    <dgm:pt modelId="{81961692-77BC-45B1-9359-00839FC453BF}" type="pres">
      <dgm:prSet presAssocID="{D0DB79E8-83C2-4A97-A6FA-BA014FBB97B1}" presName="sp" presStyleCnt="0"/>
      <dgm:spPr/>
    </dgm:pt>
    <dgm:pt modelId="{108D5798-6D7D-45C9-A52C-20165E7E15F2}" type="pres">
      <dgm:prSet presAssocID="{E380AA7B-F32D-4595-9D95-D0383587B229}" presName="linNode" presStyleCnt="0"/>
      <dgm:spPr/>
    </dgm:pt>
    <dgm:pt modelId="{CD44AF1A-964A-450C-B916-BCC606E64567}" type="pres">
      <dgm:prSet presAssocID="{E380AA7B-F32D-4595-9D95-D0383587B229}" presName="parentText" presStyleLbl="alignNode1" presStyleIdx="1" presStyleCnt="4">
        <dgm:presLayoutVars>
          <dgm:chMax val="1"/>
          <dgm:bulletEnabled/>
        </dgm:presLayoutVars>
      </dgm:prSet>
      <dgm:spPr/>
    </dgm:pt>
    <dgm:pt modelId="{07F9F660-F5C4-4B9F-B9DA-7804BF6C38D2}" type="pres">
      <dgm:prSet presAssocID="{E380AA7B-F32D-4595-9D95-D0383587B229}" presName="descendantText" presStyleLbl="alignAccFollowNode1" presStyleIdx="1" presStyleCnt="4">
        <dgm:presLayoutVars>
          <dgm:bulletEnabled/>
        </dgm:presLayoutVars>
      </dgm:prSet>
      <dgm:spPr/>
    </dgm:pt>
    <dgm:pt modelId="{A566359C-3009-4B40-9FCE-87EA1FAF902A}" type="pres">
      <dgm:prSet presAssocID="{98DFE7AE-1E7E-4B53-AE32-49AE8DA0EE74}" presName="sp" presStyleCnt="0"/>
      <dgm:spPr/>
    </dgm:pt>
    <dgm:pt modelId="{9C6B7144-C2A7-42D9-AB22-33FD3BECEE25}" type="pres">
      <dgm:prSet presAssocID="{35E0212B-DE65-47F3-BE63-3CA9778A9EF1}" presName="linNode" presStyleCnt="0"/>
      <dgm:spPr/>
    </dgm:pt>
    <dgm:pt modelId="{3F24D6EC-DEE8-4CEA-9E27-6D26A9AFBBD7}" type="pres">
      <dgm:prSet presAssocID="{35E0212B-DE65-47F3-BE63-3CA9778A9EF1}" presName="parentText" presStyleLbl="alignNode1" presStyleIdx="2" presStyleCnt="4">
        <dgm:presLayoutVars>
          <dgm:chMax val="1"/>
          <dgm:bulletEnabled/>
        </dgm:presLayoutVars>
      </dgm:prSet>
      <dgm:spPr/>
    </dgm:pt>
    <dgm:pt modelId="{70A06C79-D18E-480D-AC28-6FBD54E63E28}" type="pres">
      <dgm:prSet presAssocID="{35E0212B-DE65-47F3-BE63-3CA9778A9EF1}" presName="descendantText" presStyleLbl="alignAccFollowNode1" presStyleIdx="2" presStyleCnt="4">
        <dgm:presLayoutVars>
          <dgm:bulletEnabled/>
        </dgm:presLayoutVars>
      </dgm:prSet>
      <dgm:spPr/>
    </dgm:pt>
    <dgm:pt modelId="{E59E9101-2D06-465F-9B40-F2593E97CB1A}" type="pres">
      <dgm:prSet presAssocID="{97F3C388-E52C-4F14-89E1-5BA0015C6607}" presName="sp" presStyleCnt="0"/>
      <dgm:spPr/>
    </dgm:pt>
    <dgm:pt modelId="{355D9452-8772-4190-913A-D34A26EE2E6D}" type="pres">
      <dgm:prSet presAssocID="{43110422-315C-4A42-8F56-3C3467ECB70F}" presName="linNode" presStyleCnt="0"/>
      <dgm:spPr/>
    </dgm:pt>
    <dgm:pt modelId="{B9C8E47C-743F-408F-B6AF-0A630E3D5A5D}" type="pres">
      <dgm:prSet presAssocID="{43110422-315C-4A42-8F56-3C3467ECB70F}" presName="parentText" presStyleLbl="alignNode1" presStyleIdx="3" presStyleCnt="4">
        <dgm:presLayoutVars>
          <dgm:chMax val="1"/>
          <dgm:bulletEnabled/>
        </dgm:presLayoutVars>
      </dgm:prSet>
      <dgm:spPr/>
    </dgm:pt>
    <dgm:pt modelId="{DACA97BC-84BA-45BB-BF24-A8258A4A95E1}" type="pres">
      <dgm:prSet presAssocID="{43110422-315C-4A42-8F56-3C3467ECB70F}" presName="descendantText" presStyleLbl="alignAccFollowNode1" presStyleIdx="3" presStyleCnt="4">
        <dgm:presLayoutVars>
          <dgm:bulletEnabled/>
        </dgm:presLayoutVars>
      </dgm:prSet>
      <dgm:spPr/>
    </dgm:pt>
  </dgm:ptLst>
  <dgm:cxnLst>
    <dgm:cxn modelId="{A25F7310-1DE7-4694-B6A1-6ADA7551B873}" srcId="{43110422-315C-4A42-8F56-3C3467ECB70F}" destId="{179E2D8B-7038-4974-9511-FBC35C726FB1}" srcOrd="0" destOrd="0" parTransId="{F9580472-870C-4346-84EC-5F9509C96284}" sibTransId="{CED7ACAA-286E-42AF-AE84-7A6F274DC39C}"/>
    <dgm:cxn modelId="{8A17491A-7981-49D8-9417-F1AFE325D689}" type="presOf" srcId="{1DF89394-22FC-4D26-B2E1-8CBB14CBAE09}" destId="{70A06C79-D18E-480D-AC28-6FBD54E63E28}" srcOrd="0" destOrd="0" presId="urn:microsoft.com/office/officeart/2016/7/layout/VerticalSolidActionList"/>
    <dgm:cxn modelId="{D8E97C1E-CA15-4619-BA8E-7F1CA9DFF273}" type="presOf" srcId="{BBD7984C-08A5-45EA-B2C8-8F8187E2C4C2}" destId="{D9180116-0E3A-43C9-9DEF-1EE61DA53F6D}" srcOrd="0" destOrd="0" presId="urn:microsoft.com/office/officeart/2016/7/layout/VerticalSolidActionList"/>
    <dgm:cxn modelId="{78B83021-CB6C-42F5-9F03-9BA7B7320EA6}" type="presOf" srcId="{43110422-315C-4A42-8F56-3C3467ECB70F}" destId="{B9C8E47C-743F-408F-B6AF-0A630E3D5A5D}" srcOrd="0" destOrd="0" presId="urn:microsoft.com/office/officeart/2016/7/layout/VerticalSolidActionList"/>
    <dgm:cxn modelId="{76FDCD24-91DC-4ADA-8EA2-0E99ACF26C47}" srcId="{E380AA7B-F32D-4595-9D95-D0383587B229}" destId="{738BEA07-8A0A-43E8-93AC-685F5F2099DD}" srcOrd="0" destOrd="0" parTransId="{47F5677E-02B3-449B-B3D7-ADBC2AADE447}" sibTransId="{E53375D7-C409-4959-82A1-2C8690C8FE42}"/>
    <dgm:cxn modelId="{EB6B322A-D9EB-4A55-994F-B5EE685DB376}" type="presOf" srcId="{33542870-B6DC-4296-B0CE-000EAC3AB7D8}" destId="{919950D3-30AD-4437-B69A-9D8046866431}" srcOrd="0" destOrd="0" presId="urn:microsoft.com/office/officeart/2016/7/layout/VerticalSolidActionList"/>
    <dgm:cxn modelId="{94067944-7370-46EF-AEBE-FF45A008C22D}" type="presOf" srcId="{E380AA7B-F32D-4595-9D95-D0383587B229}" destId="{CD44AF1A-964A-450C-B916-BCC606E64567}" srcOrd="0" destOrd="0" presId="urn:microsoft.com/office/officeart/2016/7/layout/VerticalSolidActionList"/>
    <dgm:cxn modelId="{91A8CD6B-563C-497D-B683-3628A86A4A1E}" srcId="{BBD7984C-08A5-45EA-B2C8-8F8187E2C4C2}" destId="{33542870-B6DC-4296-B0CE-000EAC3AB7D8}" srcOrd="0" destOrd="0" parTransId="{F5BC3F36-01A0-4BF5-801B-43094FB2E959}" sibTransId="{87B837FE-E616-4B79-B809-27F19F6FFF0B}"/>
    <dgm:cxn modelId="{A7FA0554-7E11-4626-8439-35C33115EA90}" type="presOf" srcId="{179E2D8B-7038-4974-9511-FBC35C726FB1}" destId="{DACA97BC-84BA-45BB-BF24-A8258A4A95E1}" srcOrd="0" destOrd="0" presId="urn:microsoft.com/office/officeart/2016/7/layout/VerticalSolidActionList"/>
    <dgm:cxn modelId="{4F18E757-F155-4BA1-B83B-A60FDCA52ECE}" srcId="{91E7A744-C1C1-40FB-8788-AA15281A7B02}" destId="{35E0212B-DE65-47F3-BE63-3CA9778A9EF1}" srcOrd="2" destOrd="0" parTransId="{CCC359F8-4362-4139-84BC-627B800106AD}" sibTransId="{97F3C388-E52C-4F14-89E1-5BA0015C6607}"/>
    <dgm:cxn modelId="{DD0E6D78-7825-49A3-992A-7EFE3AEC72DA}" srcId="{91E7A744-C1C1-40FB-8788-AA15281A7B02}" destId="{E380AA7B-F32D-4595-9D95-D0383587B229}" srcOrd="1" destOrd="0" parTransId="{4DC6CAC3-8720-4D3C-8D27-3B1CE4EA2AF9}" sibTransId="{98DFE7AE-1E7E-4B53-AE32-49AE8DA0EE74}"/>
    <dgm:cxn modelId="{74747B78-4C84-4BAC-8955-FB2D3571D3EE}" srcId="{35E0212B-DE65-47F3-BE63-3CA9778A9EF1}" destId="{1DF89394-22FC-4D26-B2E1-8CBB14CBAE09}" srcOrd="0" destOrd="0" parTransId="{25537A38-8CDE-4943-A063-1ED60591F179}" sibTransId="{F908AE6F-71F2-4A99-8250-03BC127E4BEB}"/>
    <dgm:cxn modelId="{E45DB487-C216-482B-81A0-03D97EA13D24}" type="presOf" srcId="{91E7A744-C1C1-40FB-8788-AA15281A7B02}" destId="{0AF68C11-7797-47BA-B520-2125386CC9A3}" srcOrd="0" destOrd="0" presId="urn:microsoft.com/office/officeart/2016/7/layout/VerticalSolidActionList"/>
    <dgm:cxn modelId="{B3B8F4C3-64BF-4DA1-B518-C629EC6D3231}" type="presOf" srcId="{738BEA07-8A0A-43E8-93AC-685F5F2099DD}" destId="{07F9F660-F5C4-4B9F-B9DA-7804BF6C38D2}" srcOrd="0" destOrd="0" presId="urn:microsoft.com/office/officeart/2016/7/layout/VerticalSolidActionList"/>
    <dgm:cxn modelId="{49FAFED3-00F4-4335-8CA5-4077DA7BAC32}" srcId="{91E7A744-C1C1-40FB-8788-AA15281A7B02}" destId="{43110422-315C-4A42-8F56-3C3467ECB70F}" srcOrd="3" destOrd="0" parTransId="{89DE8D3D-7586-4FE8-8EFC-1CC66B9B8E47}" sibTransId="{16071CF1-4220-4F94-9DC1-209F5CD8EF5F}"/>
    <dgm:cxn modelId="{497FACF3-0BEE-4906-9174-E2C9EEBD5A65}" type="presOf" srcId="{35E0212B-DE65-47F3-BE63-3CA9778A9EF1}" destId="{3F24D6EC-DEE8-4CEA-9E27-6D26A9AFBBD7}" srcOrd="0" destOrd="0" presId="urn:microsoft.com/office/officeart/2016/7/layout/VerticalSolidActionList"/>
    <dgm:cxn modelId="{D51D12F6-0555-41E5-B724-39CDDA904FD1}" srcId="{91E7A744-C1C1-40FB-8788-AA15281A7B02}" destId="{BBD7984C-08A5-45EA-B2C8-8F8187E2C4C2}" srcOrd="0" destOrd="0" parTransId="{9AAA15B4-998C-49AC-9F66-049B4651A4BA}" sibTransId="{D0DB79E8-83C2-4A97-A6FA-BA014FBB97B1}"/>
    <dgm:cxn modelId="{F80E7D4B-9140-44FD-862A-D18478FD7F74}" type="presParOf" srcId="{0AF68C11-7797-47BA-B520-2125386CC9A3}" destId="{05122703-47A5-4675-AAA5-644C0C300C5D}" srcOrd="0" destOrd="0" presId="urn:microsoft.com/office/officeart/2016/7/layout/VerticalSolidActionList"/>
    <dgm:cxn modelId="{A5092C31-2DAF-4728-BC92-1E554B613716}" type="presParOf" srcId="{05122703-47A5-4675-AAA5-644C0C300C5D}" destId="{D9180116-0E3A-43C9-9DEF-1EE61DA53F6D}" srcOrd="0" destOrd="0" presId="urn:microsoft.com/office/officeart/2016/7/layout/VerticalSolidActionList"/>
    <dgm:cxn modelId="{48F84661-01D3-4790-A543-8C49698508A1}" type="presParOf" srcId="{05122703-47A5-4675-AAA5-644C0C300C5D}" destId="{919950D3-30AD-4437-B69A-9D8046866431}" srcOrd="1" destOrd="0" presId="urn:microsoft.com/office/officeart/2016/7/layout/VerticalSolidActionList"/>
    <dgm:cxn modelId="{A2A28542-B384-47C6-8878-959B113A5316}" type="presParOf" srcId="{0AF68C11-7797-47BA-B520-2125386CC9A3}" destId="{81961692-77BC-45B1-9359-00839FC453BF}" srcOrd="1" destOrd="0" presId="urn:microsoft.com/office/officeart/2016/7/layout/VerticalSolidActionList"/>
    <dgm:cxn modelId="{CF925AA7-B25D-4B69-8C94-3BFA1A603542}" type="presParOf" srcId="{0AF68C11-7797-47BA-B520-2125386CC9A3}" destId="{108D5798-6D7D-45C9-A52C-20165E7E15F2}" srcOrd="2" destOrd="0" presId="urn:microsoft.com/office/officeart/2016/7/layout/VerticalSolidActionList"/>
    <dgm:cxn modelId="{BAE18A5E-A0BB-4FE2-8A47-262A7843C818}" type="presParOf" srcId="{108D5798-6D7D-45C9-A52C-20165E7E15F2}" destId="{CD44AF1A-964A-450C-B916-BCC606E64567}" srcOrd="0" destOrd="0" presId="urn:microsoft.com/office/officeart/2016/7/layout/VerticalSolidActionList"/>
    <dgm:cxn modelId="{698B83F6-0298-418F-B63C-B87D133A1804}" type="presParOf" srcId="{108D5798-6D7D-45C9-A52C-20165E7E15F2}" destId="{07F9F660-F5C4-4B9F-B9DA-7804BF6C38D2}" srcOrd="1" destOrd="0" presId="urn:microsoft.com/office/officeart/2016/7/layout/VerticalSolidActionList"/>
    <dgm:cxn modelId="{E5495338-B018-42B0-ACB4-C93E1DAAC121}" type="presParOf" srcId="{0AF68C11-7797-47BA-B520-2125386CC9A3}" destId="{A566359C-3009-4B40-9FCE-87EA1FAF902A}" srcOrd="3" destOrd="0" presId="urn:microsoft.com/office/officeart/2016/7/layout/VerticalSolidActionList"/>
    <dgm:cxn modelId="{ABD74CEC-0647-413F-B007-14605B0F6EA3}" type="presParOf" srcId="{0AF68C11-7797-47BA-B520-2125386CC9A3}" destId="{9C6B7144-C2A7-42D9-AB22-33FD3BECEE25}" srcOrd="4" destOrd="0" presId="urn:microsoft.com/office/officeart/2016/7/layout/VerticalSolidActionList"/>
    <dgm:cxn modelId="{EAC31178-4574-4300-B2F4-9425BFD6D2F1}" type="presParOf" srcId="{9C6B7144-C2A7-42D9-AB22-33FD3BECEE25}" destId="{3F24D6EC-DEE8-4CEA-9E27-6D26A9AFBBD7}" srcOrd="0" destOrd="0" presId="urn:microsoft.com/office/officeart/2016/7/layout/VerticalSolidActionList"/>
    <dgm:cxn modelId="{438C2579-B7C5-4C3C-A185-F4288F7F9839}" type="presParOf" srcId="{9C6B7144-C2A7-42D9-AB22-33FD3BECEE25}" destId="{70A06C79-D18E-480D-AC28-6FBD54E63E28}" srcOrd="1" destOrd="0" presId="urn:microsoft.com/office/officeart/2016/7/layout/VerticalSolidActionList"/>
    <dgm:cxn modelId="{25B6B432-7EA1-47AA-B8CC-465A6490D65F}" type="presParOf" srcId="{0AF68C11-7797-47BA-B520-2125386CC9A3}" destId="{E59E9101-2D06-465F-9B40-F2593E97CB1A}" srcOrd="5" destOrd="0" presId="urn:microsoft.com/office/officeart/2016/7/layout/VerticalSolidActionList"/>
    <dgm:cxn modelId="{9F68A6BA-9B73-4166-B1EF-034224E846FF}" type="presParOf" srcId="{0AF68C11-7797-47BA-B520-2125386CC9A3}" destId="{355D9452-8772-4190-913A-D34A26EE2E6D}" srcOrd="6" destOrd="0" presId="urn:microsoft.com/office/officeart/2016/7/layout/VerticalSolidActionList"/>
    <dgm:cxn modelId="{D0DC5552-6A74-49B3-B084-35D3C90801E7}" type="presParOf" srcId="{355D9452-8772-4190-913A-D34A26EE2E6D}" destId="{B9C8E47C-743F-408F-B6AF-0A630E3D5A5D}" srcOrd="0" destOrd="0" presId="urn:microsoft.com/office/officeart/2016/7/layout/VerticalSolidActionList"/>
    <dgm:cxn modelId="{9C1DD224-9CC0-4E90-AC77-24248296BCD1}" type="presParOf" srcId="{355D9452-8772-4190-913A-D34A26EE2E6D}" destId="{DACA97BC-84BA-45BB-BF24-A8258A4A95E1}"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42692C-2031-4BA7-803B-FC465C5CA893}">
      <dsp:nvSpPr>
        <dsp:cNvPr id="0" name=""/>
        <dsp:cNvSpPr/>
      </dsp:nvSpPr>
      <dsp:spPr>
        <a:xfrm>
          <a:off x="2669704" y="533944"/>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864480" y="577453"/>
        <a:ext cx="22113" cy="4422"/>
      </dsp:txXfrm>
    </dsp:sp>
    <dsp:sp modelId="{630470F2-2F89-483F-85C4-6FB953F61C39}">
      <dsp:nvSpPr>
        <dsp:cNvPr id="0" name=""/>
        <dsp:cNvSpPr/>
      </dsp:nvSpPr>
      <dsp:spPr>
        <a:xfrm>
          <a:off x="748607" y="2795"/>
          <a:ext cx="1922896" cy="1153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44550">
            <a:lnSpc>
              <a:spcPct val="90000"/>
            </a:lnSpc>
            <a:spcBef>
              <a:spcPct val="0"/>
            </a:spcBef>
            <a:spcAft>
              <a:spcPct val="35000"/>
            </a:spcAft>
            <a:buNone/>
          </a:pPr>
          <a:r>
            <a:rPr lang="en-US" sz="1900" kern="1200"/>
            <a:t>Objective</a:t>
          </a:r>
        </a:p>
      </dsp:txBody>
      <dsp:txXfrm>
        <a:off x="748607" y="2795"/>
        <a:ext cx="1922896" cy="1153737"/>
      </dsp:txXfrm>
    </dsp:sp>
    <dsp:sp modelId="{C1BB8A9F-AC1B-42C3-B27A-17BA6CB410D0}">
      <dsp:nvSpPr>
        <dsp:cNvPr id="0" name=""/>
        <dsp:cNvSpPr/>
      </dsp:nvSpPr>
      <dsp:spPr>
        <a:xfrm>
          <a:off x="5034866" y="533944"/>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5229643" y="577453"/>
        <a:ext cx="22113" cy="4422"/>
      </dsp:txXfrm>
    </dsp:sp>
    <dsp:sp modelId="{3D1046E3-2DB5-46E7-BCC8-E8065EE4AA8D}">
      <dsp:nvSpPr>
        <dsp:cNvPr id="0" name=""/>
        <dsp:cNvSpPr/>
      </dsp:nvSpPr>
      <dsp:spPr>
        <a:xfrm>
          <a:off x="3113770" y="2795"/>
          <a:ext cx="1922896" cy="1153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44550">
            <a:lnSpc>
              <a:spcPct val="90000"/>
            </a:lnSpc>
            <a:spcBef>
              <a:spcPct val="0"/>
            </a:spcBef>
            <a:spcAft>
              <a:spcPct val="35000"/>
            </a:spcAft>
            <a:buNone/>
          </a:pPr>
          <a:r>
            <a:rPr lang="en-US" sz="1900" kern="1200"/>
            <a:t>Motivation</a:t>
          </a:r>
        </a:p>
      </dsp:txBody>
      <dsp:txXfrm>
        <a:off x="3113770" y="2795"/>
        <a:ext cx="1922896" cy="1153737"/>
      </dsp:txXfrm>
    </dsp:sp>
    <dsp:sp modelId="{B04A0F68-D1A8-4C6E-9D6C-A3A422ADB0D5}">
      <dsp:nvSpPr>
        <dsp:cNvPr id="0" name=""/>
        <dsp:cNvSpPr/>
      </dsp:nvSpPr>
      <dsp:spPr>
        <a:xfrm>
          <a:off x="7400029" y="533944"/>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7594806" y="577453"/>
        <a:ext cx="22113" cy="4422"/>
      </dsp:txXfrm>
    </dsp:sp>
    <dsp:sp modelId="{7B5A63C9-60CD-44C0-8087-1310202450EC}">
      <dsp:nvSpPr>
        <dsp:cNvPr id="0" name=""/>
        <dsp:cNvSpPr/>
      </dsp:nvSpPr>
      <dsp:spPr>
        <a:xfrm>
          <a:off x="5478933" y="2795"/>
          <a:ext cx="1922896" cy="1153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44550">
            <a:lnSpc>
              <a:spcPct val="90000"/>
            </a:lnSpc>
            <a:spcBef>
              <a:spcPct val="0"/>
            </a:spcBef>
            <a:spcAft>
              <a:spcPct val="35000"/>
            </a:spcAft>
            <a:buNone/>
          </a:pPr>
          <a:r>
            <a:rPr lang="en-US" sz="1900" kern="1200"/>
            <a:t>Limitations of existing models</a:t>
          </a:r>
        </a:p>
      </dsp:txBody>
      <dsp:txXfrm>
        <a:off x="5478933" y="2795"/>
        <a:ext cx="1922896" cy="1153737"/>
      </dsp:txXfrm>
    </dsp:sp>
    <dsp:sp modelId="{1C39A21B-9379-4B72-A10C-6A55A8E3ADCE}">
      <dsp:nvSpPr>
        <dsp:cNvPr id="0" name=""/>
        <dsp:cNvSpPr/>
      </dsp:nvSpPr>
      <dsp:spPr>
        <a:xfrm>
          <a:off x="1710055" y="1154733"/>
          <a:ext cx="7095488" cy="411666"/>
        </a:xfrm>
        <a:custGeom>
          <a:avLst/>
          <a:gdLst/>
          <a:ahLst/>
          <a:cxnLst/>
          <a:rect l="0" t="0" r="0" b="0"/>
          <a:pathLst>
            <a:path>
              <a:moveTo>
                <a:pt x="7095488" y="0"/>
              </a:moveTo>
              <a:lnTo>
                <a:pt x="7095488" y="222933"/>
              </a:lnTo>
              <a:lnTo>
                <a:pt x="0" y="222933"/>
              </a:lnTo>
              <a:lnTo>
                <a:pt x="0" y="411666"/>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5080068" y="1358355"/>
        <a:ext cx="355462" cy="4422"/>
      </dsp:txXfrm>
    </dsp:sp>
    <dsp:sp modelId="{E44C1010-0F00-40F5-8045-2D0A70A62C96}">
      <dsp:nvSpPr>
        <dsp:cNvPr id="0" name=""/>
        <dsp:cNvSpPr/>
      </dsp:nvSpPr>
      <dsp:spPr>
        <a:xfrm>
          <a:off x="7844095" y="2795"/>
          <a:ext cx="1922896" cy="1153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44550">
            <a:lnSpc>
              <a:spcPct val="90000"/>
            </a:lnSpc>
            <a:spcBef>
              <a:spcPct val="0"/>
            </a:spcBef>
            <a:spcAft>
              <a:spcPct val="35000"/>
            </a:spcAft>
            <a:buNone/>
          </a:pPr>
          <a:r>
            <a:rPr lang="en-US" sz="1900" kern="1200"/>
            <a:t>Proposed Model</a:t>
          </a:r>
        </a:p>
      </dsp:txBody>
      <dsp:txXfrm>
        <a:off x="7844095" y="2795"/>
        <a:ext cx="1922896" cy="1153737"/>
      </dsp:txXfrm>
    </dsp:sp>
    <dsp:sp modelId="{0C09BC71-8523-41AE-B506-70811C90E677}">
      <dsp:nvSpPr>
        <dsp:cNvPr id="0" name=""/>
        <dsp:cNvSpPr/>
      </dsp:nvSpPr>
      <dsp:spPr>
        <a:xfrm>
          <a:off x="2669704" y="2129949"/>
          <a:ext cx="411666" cy="91440"/>
        </a:xfrm>
        <a:custGeom>
          <a:avLst/>
          <a:gdLst/>
          <a:ahLst/>
          <a:cxnLst/>
          <a:rect l="0" t="0" r="0" b="0"/>
          <a:pathLst>
            <a:path>
              <a:moveTo>
                <a:pt x="0" y="45720"/>
              </a:moveTo>
              <a:lnTo>
                <a:pt x="194776" y="45720"/>
              </a:lnTo>
            </a:path>
            <a:path>
              <a:moveTo>
                <a:pt x="216889"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a:p>
          <a:pPr marL="0" lvl="0" indent="0" algn="ctr" defTabSz="311150">
            <a:lnSpc>
              <a:spcPct val="90000"/>
            </a:lnSpc>
            <a:spcBef>
              <a:spcPct val="0"/>
            </a:spcBef>
            <a:spcAft>
              <a:spcPct val="35000"/>
            </a:spcAft>
            <a:buNone/>
          </a:pPr>
          <a:endParaRPr lang="en-US" sz="700" kern="1200"/>
        </a:p>
      </dsp:txBody>
      <dsp:txXfrm>
        <a:off x="2864480" y="2042989"/>
        <a:ext cx="22113" cy="265359"/>
      </dsp:txXfrm>
    </dsp:sp>
    <dsp:sp modelId="{95A1372F-DAF8-474F-820C-07BDA21F2DA3}">
      <dsp:nvSpPr>
        <dsp:cNvPr id="0" name=""/>
        <dsp:cNvSpPr/>
      </dsp:nvSpPr>
      <dsp:spPr>
        <a:xfrm>
          <a:off x="748607" y="1598800"/>
          <a:ext cx="1922896" cy="1153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44550">
            <a:lnSpc>
              <a:spcPct val="90000"/>
            </a:lnSpc>
            <a:spcBef>
              <a:spcPct val="0"/>
            </a:spcBef>
            <a:spcAft>
              <a:spcPct val="35000"/>
            </a:spcAft>
            <a:buNone/>
          </a:pPr>
          <a:r>
            <a:rPr lang="en-US" sz="1900" kern="1200">
              <a:latin typeface="Aptos Display" panose="020F0302020204030204"/>
            </a:rPr>
            <a:t>Dataset</a:t>
          </a:r>
        </a:p>
      </dsp:txBody>
      <dsp:txXfrm>
        <a:off x="748607" y="1598800"/>
        <a:ext cx="1922896" cy="1153737"/>
      </dsp:txXfrm>
    </dsp:sp>
    <dsp:sp modelId="{73B30544-263D-4963-821E-F6B8B61889A0}">
      <dsp:nvSpPr>
        <dsp:cNvPr id="0" name=""/>
        <dsp:cNvSpPr/>
      </dsp:nvSpPr>
      <dsp:spPr>
        <a:xfrm>
          <a:off x="5034866" y="2129949"/>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2173457"/>
        <a:ext cx="22113" cy="4422"/>
      </dsp:txXfrm>
    </dsp:sp>
    <dsp:sp modelId="{22454D6D-5996-4233-9905-E0F385D5A1F7}">
      <dsp:nvSpPr>
        <dsp:cNvPr id="0" name=""/>
        <dsp:cNvSpPr/>
      </dsp:nvSpPr>
      <dsp:spPr>
        <a:xfrm>
          <a:off x="3113770" y="1598800"/>
          <a:ext cx="1922896" cy="1153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44550">
            <a:lnSpc>
              <a:spcPct val="90000"/>
            </a:lnSpc>
            <a:spcBef>
              <a:spcPct val="0"/>
            </a:spcBef>
            <a:spcAft>
              <a:spcPct val="35000"/>
            </a:spcAft>
            <a:buNone/>
          </a:pPr>
          <a:r>
            <a:rPr lang="en-US" sz="1900" kern="1200"/>
            <a:t>Methodology</a:t>
          </a:r>
        </a:p>
      </dsp:txBody>
      <dsp:txXfrm>
        <a:off x="3113770" y="1598800"/>
        <a:ext cx="1922896" cy="1153737"/>
      </dsp:txXfrm>
    </dsp:sp>
    <dsp:sp modelId="{69318483-6821-447E-8B57-50D3F90E0997}">
      <dsp:nvSpPr>
        <dsp:cNvPr id="0" name=""/>
        <dsp:cNvSpPr/>
      </dsp:nvSpPr>
      <dsp:spPr>
        <a:xfrm>
          <a:off x="7400029" y="2129949"/>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2173457"/>
        <a:ext cx="22113" cy="4422"/>
      </dsp:txXfrm>
    </dsp:sp>
    <dsp:sp modelId="{1F80FD29-F6FC-4045-AD98-A35B7F664799}">
      <dsp:nvSpPr>
        <dsp:cNvPr id="0" name=""/>
        <dsp:cNvSpPr/>
      </dsp:nvSpPr>
      <dsp:spPr>
        <a:xfrm>
          <a:off x="5478933" y="1598800"/>
          <a:ext cx="1922896" cy="1153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44550">
            <a:lnSpc>
              <a:spcPct val="90000"/>
            </a:lnSpc>
            <a:spcBef>
              <a:spcPct val="0"/>
            </a:spcBef>
            <a:spcAft>
              <a:spcPct val="35000"/>
            </a:spcAft>
            <a:buNone/>
          </a:pPr>
          <a:r>
            <a:rPr lang="en-US" sz="1900" kern="1200"/>
            <a:t>Feature Engineering</a:t>
          </a:r>
        </a:p>
      </dsp:txBody>
      <dsp:txXfrm>
        <a:off x="5478933" y="1598800"/>
        <a:ext cx="1922896" cy="1153737"/>
      </dsp:txXfrm>
    </dsp:sp>
    <dsp:sp modelId="{DEEB4FC8-69B9-498C-A3CA-7727CAC8A2A6}">
      <dsp:nvSpPr>
        <dsp:cNvPr id="0" name=""/>
        <dsp:cNvSpPr/>
      </dsp:nvSpPr>
      <dsp:spPr>
        <a:xfrm>
          <a:off x="1710055" y="2750737"/>
          <a:ext cx="7095488" cy="411666"/>
        </a:xfrm>
        <a:custGeom>
          <a:avLst/>
          <a:gdLst/>
          <a:ahLst/>
          <a:cxnLst/>
          <a:rect l="0" t="0" r="0" b="0"/>
          <a:pathLst>
            <a:path>
              <a:moveTo>
                <a:pt x="7095488" y="0"/>
              </a:moveTo>
              <a:lnTo>
                <a:pt x="7095488" y="222933"/>
              </a:lnTo>
              <a:lnTo>
                <a:pt x="0" y="222933"/>
              </a:lnTo>
              <a:lnTo>
                <a:pt x="0" y="411666"/>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068" y="2954359"/>
        <a:ext cx="355462" cy="4422"/>
      </dsp:txXfrm>
    </dsp:sp>
    <dsp:sp modelId="{21BFFE82-F6F9-4753-A287-C754481A1887}">
      <dsp:nvSpPr>
        <dsp:cNvPr id="0" name=""/>
        <dsp:cNvSpPr/>
      </dsp:nvSpPr>
      <dsp:spPr>
        <a:xfrm>
          <a:off x="7844095" y="1598800"/>
          <a:ext cx="1922896" cy="1153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44550">
            <a:lnSpc>
              <a:spcPct val="90000"/>
            </a:lnSpc>
            <a:spcBef>
              <a:spcPct val="0"/>
            </a:spcBef>
            <a:spcAft>
              <a:spcPct val="35000"/>
            </a:spcAft>
            <a:buNone/>
          </a:pPr>
          <a:r>
            <a:rPr lang="en-US" sz="1900" kern="1200"/>
            <a:t>Model Implementation</a:t>
          </a:r>
        </a:p>
      </dsp:txBody>
      <dsp:txXfrm>
        <a:off x="7844095" y="1598800"/>
        <a:ext cx="1922896" cy="1153737"/>
      </dsp:txXfrm>
    </dsp:sp>
    <dsp:sp modelId="{81F10851-0327-4F97-882B-F4EB06036CDA}">
      <dsp:nvSpPr>
        <dsp:cNvPr id="0" name=""/>
        <dsp:cNvSpPr/>
      </dsp:nvSpPr>
      <dsp:spPr>
        <a:xfrm>
          <a:off x="2669704" y="3725953"/>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3769461"/>
        <a:ext cx="22113" cy="4422"/>
      </dsp:txXfrm>
    </dsp:sp>
    <dsp:sp modelId="{C7220877-408C-4A9B-8872-944603BF18BC}">
      <dsp:nvSpPr>
        <dsp:cNvPr id="0" name=""/>
        <dsp:cNvSpPr/>
      </dsp:nvSpPr>
      <dsp:spPr>
        <a:xfrm>
          <a:off x="748607" y="3194804"/>
          <a:ext cx="1922896" cy="1153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44550">
            <a:lnSpc>
              <a:spcPct val="90000"/>
            </a:lnSpc>
            <a:spcBef>
              <a:spcPct val="0"/>
            </a:spcBef>
            <a:spcAft>
              <a:spcPct val="35000"/>
            </a:spcAft>
            <a:buNone/>
          </a:pPr>
          <a:r>
            <a:rPr lang="en-US" sz="1900" kern="1200"/>
            <a:t>Outputs Achieved</a:t>
          </a:r>
        </a:p>
      </dsp:txBody>
      <dsp:txXfrm>
        <a:off x="748607" y="3194804"/>
        <a:ext cx="1922896" cy="1153737"/>
      </dsp:txXfrm>
    </dsp:sp>
    <dsp:sp modelId="{71C5B54D-89AE-4071-9D48-38043A32596B}">
      <dsp:nvSpPr>
        <dsp:cNvPr id="0" name=""/>
        <dsp:cNvSpPr/>
      </dsp:nvSpPr>
      <dsp:spPr>
        <a:xfrm>
          <a:off x="5034866" y="3725953"/>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3769461"/>
        <a:ext cx="22113" cy="4422"/>
      </dsp:txXfrm>
    </dsp:sp>
    <dsp:sp modelId="{CB8DC74F-D3AA-4314-AA3D-F06696B11ED4}">
      <dsp:nvSpPr>
        <dsp:cNvPr id="0" name=""/>
        <dsp:cNvSpPr/>
      </dsp:nvSpPr>
      <dsp:spPr>
        <a:xfrm>
          <a:off x="3113770" y="3194804"/>
          <a:ext cx="1922896" cy="1153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44550">
            <a:lnSpc>
              <a:spcPct val="90000"/>
            </a:lnSpc>
            <a:spcBef>
              <a:spcPct val="0"/>
            </a:spcBef>
            <a:spcAft>
              <a:spcPct val="35000"/>
            </a:spcAft>
            <a:buNone/>
          </a:pPr>
          <a:r>
            <a:rPr lang="en-US" sz="1900" kern="1200"/>
            <a:t>References</a:t>
          </a:r>
        </a:p>
      </dsp:txBody>
      <dsp:txXfrm>
        <a:off x="3113770" y="3194804"/>
        <a:ext cx="1922896" cy="1153737"/>
      </dsp:txXfrm>
    </dsp:sp>
    <dsp:sp modelId="{C1B59240-2310-4981-A1AC-96CD1C911A1B}">
      <dsp:nvSpPr>
        <dsp:cNvPr id="0" name=""/>
        <dsp:cNvSpPr/>
      </dsp:nvSpPr>
      <dsp:spPr>
        <a:xfrm>
          <a:off x="5478933" y="3194804"/>
          <a:ext cx="1922896" cy="1153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44550">
            <a:lnSpc>
              <a:spcPct val="90000"/>
            </a:lnSpc>
            <a:spcBef>
              <a:spcPct val="0"/>
            </a:spcBef>
            <a:spcAft>
              <a:spcPct val="35000"/>
            </a:spcAft>
            <a:buNone/>
          </a:pPr>
          <a:r>
            <a:rPr lang="en-US" sz="1900" kern="1200"/>
            <a:t>Conclusion</a:t>
          </a:r>
        </a:p>
      </dsp:txBody>
      <dsp:txXfrm>
        <a:off x="5478933" y="3194804"/>
        <a:ext cx="1922896" cy="11537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F318E6-A1CD-4FB3-9EFF-01CE971BD2E1}">
      <dsp:nvSpPr>
        <dsp:cNvPr id="0" name=""/>
        <dsp:cNvSpPr/>
      </dsp:nvSpPr>
      <dsp:spPr>
        <a:xfrm>
          <a:off x="82613"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A44289-50D7-431B-A469-A32D69041940}">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7B7058-714A-4940-84A0-3E645717993C}">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Data Collection</a:t>
          </a:r>
        </a:p>
      </dsp:txBody>
      <dsp:txXfrm>
        <a:off x="1172126" y="908559"/>
        <a:ext cx="2114937" cy="897246"/>
      </dsp:txXfrm>
    </dsp:sp>
    <dsp:sp modelId="{F4E2E273-4B1F-44F0-A486-E74AEE36E669}">
      <dsp:nvSpPr>
        <dsp:cNvPr id="0" name=""/>
        <dsp:cNvSpPr/>
      </dsp:nvSpPr>
      <dsp:spPr>
        <a:xfrm>
          <a:off x="3655575"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85C404-8C10-4284-89E0-EE5EF1797BD8}">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C52AB5-2E6B-4729-A337-A5234DCF464F}">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Data Preprocessing</a:t>
          </a:r>
        </a:p>
      </dsp:txBody>
      <dsp:txXfrm>
        <a:off x="4745088" y="908559"/>
        <a:ext cx="2114937" cy="897246"/>
      </dsp:txXfrm>
    </dsp:sp>
    <dsp:sp modelId="{F345116C-BA7C-41C0-844C-3EE079B8B431}">
      <dsp:nvSpPr>
        <dsp:cNvPr id="0" name=""/>
        <dsp:cNvSpPr/>
      </dsp:nvSpPr>
      <dsp:spPr>
        <a:xfrm>
          <a:off x="7228536"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123F6C-CCE5-4A80-9685-38C78736DC34}">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8D1D47-ECB0-4BFE-862E-64F7C851B5EA}">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Model Training</a:t>
          </a:r>
        </a:p>
      </dsp:txBody>
      <dsp:txXfrm>
        <a:off x="8318049" y="908559"/>
        <a:ext cx="2114937" cy="897246"/>
      </dsp:txXfrm>
    </dsp:sp>
    <dsp:sp modelId="{EB35DE2C-55E7-448A-95ED-3ACF01F93B02}">
      <dsp:nvSpPr>
        <dsp:cNvPr id="0" name=""/>
        <dsp:cNvSpPr/>
      </dsp:nvSpPr>
      <dsp:spPr>
        <a:xfrm>
          <a:off x="82613"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6831B5-DD7C-4709-9280-AE7F6DA76D7F}">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A51CC9-D434-425A-951C-36154227BF91}">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Model Evaluation</a:t>
          </a:r>
        </a:p>
      </dsp:txBody>
      <dsp:txXfrm>
        <a:off x="1172126" y="2545532"/>
        <a:ext cx="2114937" cy="897246"/>
      </dsp:txXfrm>
    </dsp:sp>
    <dsp:sp modelId="{38221D85-67F0-49E9-84F9-9461D3955B09}">
      <dsp:nvSpPr>
        <dsp:cNvPr id="0" name=""/>
        <dsp:cNvSpPr/>
      </dsp:nvSpPr>
      <dsp:spPr>
        <a:xfrm>
          <a:off x="3655575"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781697-468A-4F9C-B8CC-832AA0D84ACA}">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F8B775-A21F-40F6-BDA5-7F4413603D8E}">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Model Pruning</a:t>
          </a:r>
        </a:p>
      </dsp:txBody>
      <dsp:txXfrm>
        <a:off x="4745088" y="2545532"/>
        <a:ext cx="2114937" cy="897246"/>
      </dsp:txXfrm>
    </dsp:sp>
    <dsp:sp modelId="{C34A3BB2-808D-46AA-B1B0-A5FFEB8AD76F}">
      <dsp:nvSpPr>
        <dsp:cNvPr id="0" name=""/>
        <dsp:cNvSpPr/>
      </dsp:nvSpPr>
      <dsp:spPr>
        <a:xfrm>
          <a:off x="7228536"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5F0568-1F38-445C-B645-40852E8BDF5F}">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271981-5922-4A56-A6CB-F66FFF208C23}">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Model Deployment</a:t>
          </a:r>
        </a:p>
      </dsp:txBody>
      <dsp:txXfrm>
        <a:off x="8318049" y="2545532"/>
        <a:ext cx="2114937" cy="8972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9950D3-30AD-4437-B69A-9D8046866431}">
      <dsp:nvSpPr>
        <dsp:cNvPr id="0" name=""/>
        <dsp:cNvSpPr/>
      </dsp:nvSpPr>
      <dsp:spPr>
        <a:xfrm>
          <a:off x="2103120" y="2007"/>
          <a:ext cx="8412480" cy="104002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264167" rIns="163225" bIns="264167" numCol="1" spcCol="1270" anchor="ctr" anchorCtr="0">
          <a:noAutofit/>
        </a:bodyPr>
        <a:lstStyle/>
        <a:p>
          <a:pPr marL="0" lvl="0" indent="0" algn="l" defTabSz="622300">
            <a:lnSpc>
              <a:spcPct val="90000"/>
            </a:lnSpc>
            <a:spcBef>
              <a:spcPct val="0"/>
            </a:spcBef>
            <a:spcAft>
              <a:spcPct val="35000"/>
            </a:spcAft>
            <a:buNone/>
          </a:pPr>
          <a:r>
            <a:rPr lang="en-US" sz="1400" kern="1200"/>
            <a:t>Handling missing values.</a:t>
          </a:r>
        </a:p>
      </dsp:txBody>
      <dsp:txXfrm>
        <a:off x="2103120" y="2007"/>
        <a:ext cx="8412480" cy="1040029"/>
      </dsp:txXfrm>
    </dsp:sp>
    <dsp:sp modelId="{D9180116-0E3A-43C9-9DEF-1EE61DA53F6D}">
      <dsp:nvSpPr>
        <dsp:cNvPr id="0" name=""/>
        <dsp:cNvSpPr/>
      </dsp:nvSpPr>
      <dsp:spPr>
        <a:xfrm>
          <a:off x="0" y="2007"/>
          <a:ext cx="2103120" cy="1040029"/>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02732" rIns="111290" bIns="102732" numCol="1" spcCol="1270" anchor="ctr" anchorCtr="0">
          <a:noAutofit/>
        </a:bodyPr>
        <a:lstStyle/>
        <a:p>
          <a:pPr marL="0" lvl="0" indent="0" algn="ctr" defTabSz="755650">
            <a:lnSpc>
              <a:spcPct val="90000"/>
            </a:lnSpc>
            <a:spcBef>
              <a:spcPct val="0"/>
            </a:spcBef>
            <a:spcAft>
              <a:spcPct val="35000"/>
            </a:spcAft>
            <a:buNone/>
          </a:pPr>
          <a:r>
            <a:rPr lang="en-US" sz="1700" kern="1200"/>
            <a:t>Handling</a:t>
          </a:r>
        </a:p>
      </dsp:txBody>
      <dsp:txXfrm>
        <a:off x="0" y="2007"/>
        <a:ext cx="2103120" cy="1040029"/>
      </dsp:txXfrm>
    </dsp:sp>
    <dsp:sp modelId="{07F9F660-F5C4-4B9F-B9DA-7804BF6C38D2}">
      <dsp:nvSpPr>
        <dsp:cNvPr id="0" name=""/>
        <dsp:cNvSpPr/>
      </dsp:nvSpPr>
      <dsp:spPr>
        <a:xfrm>
          <a:off x="2103120" y="1104438"/>
          <a:ext cx="8412480" cy="104002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264167" rIns="163225" bIns="264167" numCol="1" spcCol="1270" anchor="ctr" anchorCtr="0">
          <a:noAutofit/>
        </a:bodyPr>
        <a:lstStyle/>
        <a:p>
          <a:pPr marL="0" lvl="0" indent="0" algn="l" defTabSz="622300">
            <a:lnSpc>
              <a:spcPct val="90000"/>
            </a:lnSpc>
            <a:spcBef>
              <a:spcPct val="0"/>
            </a:spcBef>
            <a:spcAft>
              <a:spcPct val="35000"/>
            </a:spcAft>
            <a:buNone/>
          </a:pPr>
          <a:r>
            <a:rPr lang="en-US" sz="1400" kern="1200"/>
            <a:t>Encoding categorical variables.</a:t>
          </a:r>
        </a:p>
      </dsp:txBody>
      <dsp:txXfrm>
        <a:off x="2103120" y="1104438"/>
        <a:ext cx="8412480" cy="1040029"/>
      </dsp:txXfrm>
    </dsp:sp>
    <dsp:sp modelId="{CD44AF1A-964A-450C-B916-BCC606E64567}">
      <dsp:nvSpPr>
        <dsp:cNvPr id="0" name=""/>
        <dsp:cNvSpPr/>
      </dsp:nvSpPr>
      <dsp:spPr>
        <a:xfrm>
          <a:off x="0" y="1104438"/>
          <a:ext cx="2103120" cy="1040029"/>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02732" rIns="111290" bIns="102732" numCol="1" spcCol="1270" anchor="ctr" anchorCtr="0">
          <a:noAutofit/>
        </a:bodyPr>
        <a:lstStyle/>
        <a:p>
          <a:pPr marL="0" lvl="0" indent="0" algn="ctr" defTabSz="755650">
            <a:lnSpc>
              <a:spcPct val="90000"/>
            </a:lnSpc>
            <a:spcBef>
              <a:spcPct val="0"/>
            </a:spcBef>
            <a:spcAft>
              <a:spcPct val="35000"/>
            </a:spcAft>
            <a:buNone/>
          </a:pPr>
          <a:r>
            <a:rPr lang="en-US" sz="1700" kern="1200"/>
            <a:t>Encoding</a:t>
          </a:r>
        </a:p>
      </dsp:txBody>
      <dsp:txXfrm>
        <a:off x="0" y="1104438"/>
        <a:ext cx="2103120" cy="1040029"/>
      </dsp:txXfrm>
    </dsp:sp>
    <dsp:sp modelId="{70A06C79-D18E-480D-AC28-6FBD54E63E28}">
      <dsp:nvSpPr>
        <dsp:cNvPr id="0" name=""/>
        <dsp:cNvSpPr/>
      </dsp:nvSpPr>
      <dsp:spPr>
        <a:xfrm>
          <a:off x="2103120" y="2206869"/>
          <a:ext cx="8412480" cy="104002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264167" rIns="163225" bIns="264167" numCol="1" spcCol="1270" anchor="ctr" anchorCtr="0">
          <a:noAutofit/>
        </a:bodyPr>
        <a:lstStyle/>
        <a:p>
          <a:pPr marL="0" lvl="0" indent="0" algn="l" defTabSz="622300">
            <a:lnSpc>
              <a:spcPct val="90000"/>
            </a:lnSpc>
            <a:spcBef>
              <a:spcPct val="0"/>
            </a:spcBef>
            <a:spcAft>
              <a:spcPct val="35000"/>
            </a:spcAft>
            <a:buNone/>
          </a:pPr>
          <a:r>
            <a:rPr lang="en-US" sz="1400" kern="1200"/>
            <a:t>Normalizing/Scaling numerical features.</a:t>
          </a:r>
        </a:p>
      </dsp:txBody>
      <dsp:txXfrm>
        <a:off x="2103120" y="2206869"/>
        <a:ext cx="8412480" cy="1040029"/>
      </dsp:txXfrm>
    </dsp:sp>
    <dsp:sp modelId="{3F24D6EC-DEE8-4CEA-9E27-6D26A9AFBBD7}">
      <dsp:nvSpPr>
        <dsp:cNvPr id="0" name=""/>
        <dsp:cNvSpPr/>
      </dsp:nvSpPr>
      <dsp:spPr>
        <a:xfrm>
          <a:off x="0" y="2206869"/>
          <a:ext cx="2103120" cy="1040029"/>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02732" rIns="111290" bIns="102732" numCol="1" spcCol="1270" anchor="ctr" anchorCtr="0">
          <a:noAutofit/>
        </a:bodyPr>
        <a:lstStyle/>
        <a:p>
          <a:pPr marL="0" lvl="0" indent="0" algn="ctr" defTabSz="755650">
            <a:lnSpc>
              <a:spcPct val="90000"/>
            </a:lnSpc>
            <a:spcBef>
              <a:spcPct val="0"/>
            </a:spcBef>
            <a:spcAft>
              <a:spcPct val="35000"/>
            </a:spcAft>
            <a:buNone/>
          </a:pPr>
          <a:r>
            <a:rPr lang="en-US" sz="1700" kern="1200"/>
            <a:t>Normalizing/Scaling</a:t>
          </a:r>
        </a:p>
      </dsp:txBody>
      <dsp:txXfrm>
        <a:off x="0" y="2206869"/>
        <a:ext cx="2103120" cy="1040029"/>
      </dsp:txXfrm>
    </dsp:sp>
    <dsp:sp modelId="{DACA97BC-84BA-45BB-BF24-A8258A4A95E1}">
      <dsp:nvSpPr>
        <dsp:cNvPr id="0" name=""/>
        <dsp:cNvSpPr/>
      </dsp:nvSpPr>
      <dsp:spPr>
        <a:xfrm>
          <a:off x="2103120" y="3309300"/>
          <a:ext cx="8412480" cy="104002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264167" rIns="163225" bIns="264167" numCol="1" spcCol="1270" anchor="ctr" anchorCtr="0">
          <a:noAutofit/>
        </a:bodyPr>
        <a:lstStyle/>
        <a:p>
          <a:pPr marL="0" lvl="0" indent="0" algn="l" defTabSz="622300">
            <a:lnSpc>
              <a:spcPct val="90000"/>
            </a:lnSpc>
            <a:spcBef>
              <a:spcPct val="0"/>
            </a:spcBef>
            <a:spcAft>
              <a:spcPct val="35000"/>
            </a:spcAft>
            <a:buNone/>
          </a:pPr>
          <a:r>
            <a:rPr lang="en-US" sz="1400" kern="1200"/>
            <a:t>Creating new features based on domain knowledge.</a:t>
          </a:r>
        </a:p>
      </dsp:txBody>
      <dsp:txXfrm>
        <a:off x="2103120" y="3309300"/>
        <a:ext cx="8412480" cy="1040029"/>
      </dsp:txXfrm>
    </dsp:sp>
    <dsp:sp modelId="{B9C8E47C-743F-408F-B6AF-0A630E3D5A5D}">
      <dsp:nvSpPr>
        <dsp:cNvPr id="0" name=""/>
        <dsp:cNvSpPr/>
      </dsp:nvSpPr>
      <dsp:spPr>
        <a:xfrm>
          <a:off x="0" y="3309300"/>
          <a:ext cx="2103120" cy="1040029"/>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02732" rIns="111290" bIns="102732" numCol="1" spcCol="1270" anchor="ctr" anchorCtr="0">
          <a:noAutofit/>
        </a:bodyPr>
        <a:lstStyle/>
        <a:p>
          <a:pPr marL="0" lvl="0" indent="0" algn="ctr" defTabSz="755650">
            <a:lnSpc>
              <a:spcPct val="90000"/>
            </a:lnSpc>
            <a:spcBef>
              <a:spcPct val="0"/>
            </a:spcBef>
            <a:spcAft>
              <a:spcPct val="35000"/>
            </a:spcAft>
            <a:buNone/>
          </a:pPr>
          <a:r>
            <a:rPr lang="en-US" sz="1700" kern="1200"/>
            <a:t>Creating</a:t>
          </a:r>
        </a:p>
      </dsp:txBody>
      <dsp:txXfrm>
        <a:off x="0" y="3309300"/>
        <a:ext cx="2103120" cy="1040029"/>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imsonpublishers.com/ojchd/classification.php"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www.quantumday.com/2013/01/american-heart-association-infographics.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over of a magazine with a heart&#10;&#10;Description automatically generated">
            <a:extLst>
              <a:ext uri="{FF2B5EF4-FFF2-40B4-BE49-F238E27FC236}">
                <a16:creationId xmlns:a16="http://schemas.microsoft.com/office/drawing/2014/main" id="{833C595D-BB03-0DE3-98DA-F07D695A50DE}"/>
              </a:ext>
            </a:extLst>
          </p:cNvPr>
          <p:cNvPicPr>
            <a:picLocks noChangeAspect="1"/>
          </p:cNvPicPr>
          <p:nvPr/>
        </p:nvPicPr>
        <p:blipFill rotWithShape="1">
          <a:blip r:embed="rId2">
            <a:alphaModFix/>
            <a:extLst>
              <a:ext uri="{837473B0-CC2E-450A-ABE3-18F120FF3D39}">
                <a1611:picAttrSrcUrl xmlns:a1611="http://schemas.microsoft.com/office/drawing/2016/11/main" r:id="rId3"/>
              </a:ext>
            </a:extLst>
          </a:blip>
          <a:srcRect t="29118" r="-1" b="5841"/>
          <a:stretch/>
        </p:blipFill>
        <p:spPr>
          <a:xfrm>
            <a:off x="4283902" y="10"/>
            <a:ext cx="7908098" cy="6857992"/>
          </a:xfrm>
          <a:prstGeom prst="rect">
            <a:avLst/>
          </a:prstGeom>
        </p:spPr>
      </p:pic>
      <p:sp>
        <p:nvSpPr>
          <p:cNvPr id="63" name="Rectangle 62">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32477" y="1079777"/>
            <a:ext cx="6781355" cy="2352159"/>
          </a:xfrm>
        </p:spPr>
        <p:txBody>
          <a:bodyPr>
            <a:normAutofit/>
          </a:bodyPr>
          <a:lstStyle/>
          <a:p>
            <a:pPr algn="l"/>
            <a:r>
              <a:rPr lang="en-US" sz="5000">
                <a:solidFill>
                  <a:schemeClr val="bg1"/>
                </a:solidFill>
                <a:latin typeface="Times New Roman"/>
                <a:cs typeface="Times New Roman"/>
              </a:rPr>
              <a:t>Heart Disease Prediction using Deep Learning..</a:t>
            </a:r>
          </a:p>
        </p:txBody>
      </p:sp>
      <p:sp>
        <p:nvSpPr>
          <p:cNvPr id="3" name="Subtitle 2"/>
          <p:cNvSpPr>
            <a:spLocks noGrp="1"/>
          </p:cNvSpPr>
          <p:nvPr>
            <p:ph type="subTitle" idx="1"/>
          </p:nvPr>
        </p:nvSpPr>
        <p:spPr>
          <a:xfrm>
            <a:off x="728663" y="3902075"/>
            <a:ext cx="5505449" cy="1655762"/>
          </a:xfrm>
        </p:spPr>
        <p:txBody>
          <a:bodyPr vert="horz" lIns="91440" tIns="45720" rIns="91440" bIns="45720" rtlCol="0" anchor="t">
            <a:normAutofit/>
          </a:bodyPr>
          <a:lstStyle/>
          <a:p>
            <a:pPr algn="l"/>
            <a:r>
              <a:rPr lang="en-US" sz="2000">
                <a:solidFill>
                  <a:schemeClr val="bg1"/>
                </a:solidFill>
                <a:latin typeface="Times New Roman"/>
                <a:cs typeface="Times New Roman"/>
              </a:rPr>
              <a:t>Team Members: Yashashwini Devineni</a:t>
            </a:r>
          </a:p>
          <a:p>
            <a:pPr algn="l"/>
            <a:r>
              <a:rPr lang="en-US" sz="2000">
                <a:solidFill>
                  <a:schemeClr val="bg1"/>
                </a:solidFill>
                <a:latin typeface="Times New Roman"/>
                <a:cs typeface="Times New Roman"/>
              </a:rPr>
              <a:t>                         Sai Venkata Anil Thota      </a:t>
            </a:r>
          </a:p>
          <a:p>
            <a:pPr algn="l"/>
            <a:r>
              <a:rPr lang="en-US" sz="2000">
                <a:latin typeface="Times New Roman"/>
                <a:cs typeface="Times New Roman"/>
              </a:rPr>
              <a:t>  </a:t>
            </a:r>
            <a:br>
              <a:rPr lang="en-US" sz="2000">
                <a:solidFill>
                  <a:schemeClr val="bg1"/>
                </a:solidFill>
              </a:rPr>
            </a:br>
            <a:endParaRPr lang="en-US" sz="2000">
              <a:solidFill>
                <a:schemeClr val="bg1"/>
              </a:solidFill>
            </a:endParaRPr>
          </a:p>
        </p:txBody>
      </p:sp>
      <p:cxnSp>
        <p:nvCxnSpPr>
          <p:cNvPr id="65" name="Straight Connector 64">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7088D9F8-57FC-9DFB-DE1E-AC735A2A680E}"/>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39884-483B-FC81-2F89-7BFD472F8E7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Flow </a:t>
            </a:r>
            <a:r>
              <a:rPr lang="en-US" sz="3600" dirty="0">
                <a:solidFill>
                  <a:srgbClr val="FFFFFF"/>
                </a:solidFill>
              </a:rPr>
              <a:t>Diagram</a:t>
            </a:r>
            <a:endParaRPr lang="en-US" sz="3600" kern="1200" dirty="0">
              <a:solidFill>
                <a:srgbClr val="FFFFFF"/>
              </a:solidFill>
              <a:latin typeface="+mj-lt"/>
              <a:ea typeface="+mj-ea"/>
              <a:cs typeface="+mj-cs"/>
            </a:endParaRPr>
          </a:p>
        </p:txBody>
      </p:sp>
      <p:pic>
        <p:nvPicPr>
          <p:cNvPr id="6" name="Content Placeholder 5" descr="A diagram of a data flow&#10;&#10;Description automatically generated">
            <a:extLst>
              <a:ext uri="{FF2B5EF4-FFF2-40B4-BE49-F238E27FC236}">
                <a16:creationId xmlns:a16="http://schemas.microsoft.com/office/drawing/2014/main" id="{2C9D3147-AC33-EC0C-103F-52B9BFAA7854}"/>
              </a:ext>
            </a:extLst>
          </p:cNvPr>
          <p:cNvPicPr>
            <a:picLocks noGrp="1" noChangeAspect="1"/>
          </p:cNvPicPr>
          <p:nvPr>
            <p:ph idx="1"/>
          </p:nvPr>
        </p:nvPicPr>
        <p:blipFill>
          <a:blip r:embed="rId2"/>
          <a:stretch>
            <a:fillRect/>
          </a:stretch>
        </p:blipFill>
        <p:spPr>
          <a:xfrm>
            <a:off x="5383296" y="643466"/>
            <a:ext cx="5568739" cy="5568739"/>
          </a:xfrm>
          <a:prstGeom prst="rect">
            <a:avLst/>
          </a:prstGeom>
        </p:spPr>
      </p:pic>
      <p:sp>
        <p:nvSpPr>
          <p:cNvPr id="5" name="Slide Number Placeholder 4">
            <a:extLst>
              <a:ext uri="{FF2B5EF4-FFF2-40B4-BE49-F238E27FC236}">
                <a16:creationId xmlns:a16="http://schemas.microsoft.com/office/drawing/2014/main" id="{E49C92C0-7241-FC1C-2DE1-CDC9D68AFF03}"/>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330EA680-D336-4FF7-8B7A-9848BB0A1C32}" type="slidenum">
              <a:rPr lang="en-US">
                <a:solidFill>
                  <a:schemeClr val="tx1">
                    <a:alpha val="80000"/>
                  </a:schemeClr>
                </a:solidFill>
              </a:rPr>
              <a:pPr>
                <a:spcAft>
                  <a:spcPts val="600"/>
                </a:spcAft>
              </a:pPr>
              <a:t>10</a:t>
            </a:fld>
            <a:endParaRPr lang="en-US">
              <a:solidFill>
                <a:schemeClr val="tx1">
                  <a:alpha val="80000"/>
                </a:schemeClr>
              </a:solidFill>
            </a:endParaRPr>
          </a:p>
        </p:txBody>
      </p:sp>
    </p:spTree>
    <p:extLst>
      <p:ext uri="{BB962C8B-B14F-4D97-AF65-F5344CB8AC3E}">
        <p14:creationId xmlns:p14="http://schemas.microsoft.com/office/powerpoint/2010/main" val="4236998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FB5CC-A4CF-6B95-5F64-7C6C009E2BD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Flow Diagram</a:t>
            </a:r>
          </a:p>
        </p:txBody>
      </p:sp>
      <p:pic>
        <p:nvPicPr>
          <p:cNvPr id="6" name="Content Placeholder 5" descr="A diagram of a training program&#10;&#10;Description automatically generated">
            <a:extLst>
              <a:ext uri="{FF2B5EF4-FFF2-40B4-BE49-F238E27FC236}">
                <a16:creationId xmlns:a16="http://schemas.microsoft.com/office/drawing/2014/main" id="{3D327044-D7AA-5048-154A-EDE45EC15AF1}"/>
              </a:ext>
            </a:extLst>
          </p:cNvPr>
          <p:cNvPicPr>
            <a:picLocks noGrp="1" noChangeAspect="1"/>
          </p:cNvPicPr>
          <p:nvPr>
            <p:ph idx="1"/>
          </p:nvPr>
        </p:nvPicPr>
        <p:blipFill>
          <a:blip r:embed="rId2"/>
          <a:stretch>
            <a:fillRect/>
          </a:stretch>
        </p:blipFill>
        <p:spPr>
          <a:xfrm>
            <a:off x="6142037" y="643466"/>
            <a:ext cx="4051257" cy="5568739"/>
          </a:xfrm>
          <a:prstGeom prst="rect">
            <a:avLst/>
          </a:prstGeom>
        </p:spPr>
      </p:pic>
      <p:sp>
        <p:nvSpPr>
          <p:cNvPr id="5" name="Slide Number Placeholder 4">
            <a:extLst>
              <a:ext uri="{FF2B5EF4-FFF2-40B4-BE49-F238E27FC236}">
                <a16:creationId xmlns:a16="http://schemas.microsoft.com/office/drawing/2014/main" id="{329B87C0-E0A2-E18F-7D6A-73DB778AE00E}"/>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330EA680-D336-4FF7-8B7A-9848BB0A1C32}" type="slidenum">
              <a:rPr lang="en-US">
                <a:solidFill>
                  <a:schemeClr val="tx1">
                    <a:alpha val="80000"/>
                  </a:schemeClr>
                </a:solidFill>
              </a:rPr>
              <a:pPr>
                <a:spcAft>
                  <a:spcPts val="600"/>
                </a:spcAft>
              </a:pPr>
              <a:t>11</a:t>
            </a:fld>
            <a:endParaRPr lang="en-US">
              <a:solidFill>
                <a:schemeClr val="tx1">
                  <a:alpha val="80000"/>
                </a:schemeClr>
              </a:solidFill>
            </a:endParaRPr>
          </a:p>
        </p:txBody>
      </p:sp>
    </p:spTree>
    <p:extLst>
      <p:ext uri="{BB962C8B-B14F-4D97-AF65-F5344CB8AC3E}">
        <p14:creationId xmlns:p14="http://schemas.microsoft.com/office/powerpoint/2010/main" val="135919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93E3D2-12A5-5BE1-E675-0F0B437647E3}"/>
              </a:ext>
            </a:extLst>
          </p:cNvPr>
          <p:cNvSpPr>
            <a:spLocks noGrp="1"/>
          </p:cNvSpPr>
          <p:nvPr>
            <p:ph type="title"/>
          </p:nvPr>
        </p:nvSpPr>
        <p:spPr>
          <a:xfrm>
            <a:off x="826396" y="586855"/>
            <a:ext cx="4230100" cy="3387497"/>
          </a:xfrm>
        </p:spPr>
        <p:txBody>
          <a:bodyPr anchor="b">
            <a:normAutofit/>
          </a:bodyPr>
          <a:lstStyle/>
          <a:p>
            <a:pPr algn="r"/>
            <a:br>
              <a:rPr lang="en-US" sz="4000">
                <a:solidFill>
                  <a:srgbClr val="FFFFFF"/>
                </a:solidFill>
              </a:rPr>
            </a:br>
            <a:r>
              <a:rPr lang="en-US" sz="4000">
                <a:solidFill>
                  <a:srgbClr val="FFFFFF"/>
                </a:solidFill>
              </a:rPr>
              <a:t>Implementation:</a:t>
            </a:r>
          </a:p>
        </p:txBody>
      </p:sp>
      <p:sp>
        <p:nvSpPr>
          <p:cNvPr id="3" name="Content Placeholder 2">
            <a:extLst>
              <a:ext uri="{FF2B5EF4-FFF2-40B4-BE49-F238E27FC236}">
                <a16:creationId xmlns:a16="http://schemas.microsoft.com/office/drawing/2014/main" id="{BE16BA7C-F2D3-A6A9-47F4-72555AFEE956}"/>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en-US" sz="2000"/>
              <a:t>Training and testing unpruned and pruned decision tree</a:t>
            </a:r>
          </a:p>
          <a:p>
            <a:r>
              <a:rPr lang="en-US" sz="2000"/>
              <a:t>Plotting unpruned and pruned decision tree</a:t>
            </a:r>
          </a:p>
          <a:p>
            <a:r>
              <a:rPr lang="en-US" sz="2000"/>
              <a:t>Obtaining confusion matrix </a:t>
            </a:r>
          </a:p>
          <a:p>
            <a:r>
              <a:rPr lang="en-US" sz="2000"/>
              <a:t>Obtaining Accuracy</a:t>
            </a:r>
          </a:p>
          <a:p>
            <a:r>
              <a:rPr lang="en-US" sz="2000"/>
              <a:t>Building model using random forest</a:t>
            </a:r>
          </a:p>
          <a:p>
            <a:r>
              <a:rPr lang="en-US" sz="2000"/>
              <a:t>Comparing the models developed using decision trees with best parameters and random forest</a:t>
            </a:r>
          </a:p>
          <a:p>
            <a:r>
              <a:rPr lang="en-US" sz="2000"/>
              <a:t>Comparision using performance metrics such as Accuracy, Precision, Recall, F1score.</a:t>
            </a:r>
          </a:p>
          <a:p>
            <a:r>
              <a:rPr lang="en-US" sz="2000"/>
              <a:t>Comparing confusion matrix for both the models</a:t>
            </a:r>
          </a:p>
          <a:p>
            <a:pPr marL="0" indent="0">
              <a:buNone/>
            </a:pPr>
            <a:endParaRPr lang="en-US" sz="2000"/>
          </a:p>
          <a:p>
            <a:endParaRPr lang="en-US" sz="2000"/>
          </a:p>
        </p:txBody>
      </p:sp>
      <p:sp>
        <p:nvSpPr>
          <p:cNvPr id="5" name="Slide Number Placeholder 4">
            <a:extLst>
              <a:ext uri="{FF2B5EF4-FFF2-40B4-BE49-F238E27FC236}">
                <a16:creationId xmlns:a16="http://schemas.microsoft.com/office/drawing/2014/main" id="{9E397708-D082-0A0B-04B5-DABF724EC0F7}"/>
              </a:ext>
            </a:extLst>
          </p:cNvPr>
          <p:cNvSpPr>
            <a:spLocks noGrp="1"/>
          </p:cNvSpPr>
          <p:nvPr>
            <p:ph type="sldNum" sz="quarter" idx="12"/>
          </p:nvPr>
        </p:nvSpPr>
        <p:spPr/>
        <p:txBody>
          <a:bodyPr/>
          <a:lstStyle/>
          <a:p>
            <a:fld id="{330EA680-D336-4FF7-8B7A-9848BB0A1C32}" type="slidenum">
              <a:rPr lang="en-US" smtClean="0"/>
              <a:t>12</a:t>
            </a:fld>
            <a:endParaRPr lang="en-US"/>
          </a:p>
        </p:txBody>
      </p:sp>
    </p:spTree>
    <p:extLst>
      <p:ext uri="{BB962C8B-B14F-4D97-AF65-F5344CB8AC3E}">
        <p14:creationId xmlns:p14="http://schemas.microsoft.com/office/powerpoint/2010/main" val="964288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0501B-E0BF-7D32-505C-870D113821B3}"/>
              </a:ext>
            </a:extLst>
          </p:cNvPr>
          <p:cNvSpPr>
            <a:spLocks noGrp="1"/>
          </p:cNvSpPr>
          <p:nvPr>
            <p:ph type="title"/>
          </p:nvPr>
        </p:nvSpPr>
        <p:spPr>
          <a:xfrm>
            <a:off x="540544" y="1984"/>
            <a:ext cx="10515600" cy="1325563"/>
          </a:xfrm>
        </p:spPr>
        <p:txBody>
          <a:bodyPr/>
          <a:lstStyle/>
          <a:p>
            <a:r>
              <a:rPr lang="en-US" dirty="0">
                <a:latin typeface="Times New Roman"/>
                <a:cs typeface="Times New Roman"/>
              </a:rPr>
              <a:t>Outputs:</a:t>
            </a:r>
          </a:p>
        </p:txBody>
      </p:sp>
      <p:sp>
        <p:nvSpPr>
          <p:cNvPr id="3" name="Content Placeholder 2">
            <a:extLst>
              <a:ext uri="{FF2B5EF4-FFF2-40B4-BE49-F238E27FC236}">
                <a16:creationId xmlns:a16="http://schemas.microsoft.com/office/drawing/2014/main" id="{2B47268A-B1D9-B04A-B007-3E6929F729C8}"/>
              </a:ext>
            </a:extLst>
          </p:cNvPr>
          <p:cNvSpPr>
            <a:spLocks noGrp="1"/>
          </p:cNvSpPr>
          <p:nvPr>
            <p:ph idx="1"/>
          </p:nvPr>
        </p:nvSpPr>
        <p:spPr>
          <a:xfrm>
            <a:off x="397669" y="1135063"/>
            <a:ext cx="10956131" cy="5041900"/>
          </a:xfrm>
        </p:spPr>
        <p:txBody>
          <a:bodyPr vert="horz" lIns="91440" tIns="45720" rIns="91440" bIns="45720" rtlCol="0" anchor="t">
            <a:normAutofit/>
          </a:bodyPr>
          <a:lstStyle/>
          <a:p>
            <a:pPr marL="0" indent="0">
              <a:buNone/>
            </a:pPr>
            <a:endParaRPr lang="en-US" sz="1600" dirty="0">
              <a:latin typeface="Times New Roman"/>
              <a:cs typeface="Times New Roman"/>
            </a:endParaRPr>
          </a:p>
          <a:p>
            <a:pPr marL="0" indent="0">
              <a:buNone/>
            </a:pPr>
            <a:endParaRPr lang="en-US" sz="1400">
              <a:latin typeface="Times New Roman"/>
              <a:cs typeface="Times New Roman"/>
            </a:endParaRPr>
          </a:p>
          <a:p>
            <a:pPr marL="0" indent="0">
              <a:buNone/>
            </a:pPr>
            <a:endParaRPr lang="en-US" sz="1400">
              <a:latin typeface="Times New Roman"/>
              <a:cs typeface="Times New Roman"/>
            </a:endParaRPr>
          </a:p>
        </p:txBody>
      </p:sp>
      <p:pic>
        <p:nvPicPr>
          <p:cNvPr id="5" name="Picture 4" descr="A screenshot of a computer program&#10;&#10;Description automatically generated">
            <a:extLst>
              <a:ext uri="{FF2B5EF4-FFF2-40B4-BE49-F238E27FC236}">
                <a16:creationId xmlns:a16="http://schemas.microsoft.com/office/drawing/2014/main" id="{0B5CE546-B05C-6A5F-9952-F7C4013EB3C9}"/>
              </a:ext>
            </a:extLst>
          </p:cNvPr>
          <p:cNvPicPr>
            <a:picLocks noChangeAspect="1"/>
          </p:cNvPicPr>
          <p:nvPr/>
        </p:nvPicPr>
        <p:blipFill>
          <a:blip r:embed="rId2"/>
          <a:stretch>
            <a:fillRect/>
          </a:stretch>
        </p:blipFill>
        <p:spPr>
          <a:xfrm>
            <a:off x="662066" y="1140946"/>
            <a:ext cx="10692983" cy="5275649"/>
          </a:xfrm>
          <a:prstGeom prst="rect">
            <a:avLst/>
          </a:prstGeom>
        </p:spPr>
      </p:pic>
      <p:sp>
        <p:nvSpPr>
          <p:cNvPr id="6" name="Slide Number Placeholder 5">
            <a:extLst>
              <a:ext uri="{FF2B5EF4-FFF2-40B4-BE49-F238E27FC236}">
                <a16:creationId xmlns:a16="http://schemas.microsoft.com/office/drawing/2014/main" id="{C353334B-33BF-DE1C-DDDE-838CC34CFBE0}"/>
              </a:ext>
            </a:extLst>
          </p:cNvPr>
          <p:cNvSpPr>
            <a:spLocks noGrp="1"/>
          </p:cNvSpPr>
          <p:nvPr>
            <p:ph type="sldNum" sz="quarter" idx="12"/>
          </p:nvPr>
        </p:nvSpPr>
        <p:spPr/>
        <p:txBody>
          <a:bodyPr/>
          <a:lstStyle/>
          <a:p>
            <a:fld id="{330EA680-D336-4FF7-8B7A-9848BB0A1C32}" type="slidenum">
              <a:rPr lang="en-US" smtClean="0"/>
              <a:t>13</a:t>
            </a:fld>
            <a:endParaRPr lang="en-US"/>
          </a:p>
        </p:txBody>
      </p:sp>
    </p:spTree>
    <p:extLst>
      <p:ext uri="{BB962C8B-B14F-4D97-AF65-F5344CB8AC3E}">
        <p14:creationId xmlns:p14="http://schemas.microsoft.com/office/powerpoint/2010/main" val="3067863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D36F9873-642F-4EB5-9636-7DE2F9F95D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6" name="Oval 15">
              <a:extLst>
                <a:ext uri="{FF2B5EF4-FFF2-40B4-BE49-F238E27FC236}">
                  <a16:creationId xmlns:a16="http://schemas.microsoft.com/office/drawing/2014/main" id="{CF8B8011-BF73-4693-BD76-BCF02A842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7329488-C25D-4C7C-814F-CEBFD5E7C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68D62A5-CA80-455B-8BF4-09BA31DC3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320F636-F7FE-493A-AF45-D9E22016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3CFAE76A-3CE9-4AC3-9975-186C6B3EEA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D2D7409-1AC7-4A0F-B79D-1664128FB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0E2DA-BB69-46F4-845B-FC812AEB25A8}"/>
              </a:ext>
            </a:extLst>
          </p:cNvPr>
          <p:cNvSpPr>
            <a:spLocks noGrp="1"/>
          </p:cNvSpPr>
          <p:nvPr>
            <p:ph type="title"/>
          </p:nvPr>
        </p:nvSpPr>
        <p:spPr>
          <a:xfrm>
            <a:off x="630935" y="630936"/>
            <a:ext cx="5330275" cy="1951075"/>
          </a:xfrm>
          <a:noFill/>
        </p:spPr>
        <p:txBody>
          <a:bodyPr anchor="t">
            <a:normAutofit/>
          </a:bodyPr>
          <a:lstStyle/>
          <a:p>
            <a:r>
              <a:rPr lang="en-US" sz="1400" dirty="0">
                <a:solidFill>
                  <a:schemeClr val="bg1"/>
                </a:solidFill>
              </a:rPr>
              <a:t>Pruned Decision Tree:</a:t>
            </a:r>
          </a:p>
        </p:txBody>
      </p:sp>
      <p:sp>
        <p:nvSpPr>
          <p:cNvPr id="8" name="Content Placeholder 7">
            <a:extLst>
              <a:ext uri="{FF2B5EF4-FFF2-40B4-BE49-F238E27FC236}">
                <a16:creationId xmlns:a16="http://schemas.microsoft.com/office/drawing/2014/main" id="{B7BA5761-9E9F-1B5E-A527-53C9B390EAD3}"/>
              </a:ext>
            </a:extLst>
          </p:cNvPr>
          <p:cNvSpPr>
            <a:spLocks noGrp="1"/>
          </p:cNvSpPr>
          <p:nvPr>
            <p:ph idx="1"/>
          </p:nvPr>
        </p:nvSpPr>
        <p:spPr>
          <a:xfrm>
            <a:off x="6167718" y="630936"/>
            <a:ext cx="4992469" cy="1951087"/>
          </a:xfrm>
          <a:noFill/>
        </p:spPr>
        <p:txBody>
          <a:bodyPr anchor="t">
            <a:normAutofit/>
          </a:bodyPr>
          <a:lstStyle/>
          <a:p>
            <a:pPr marL="0" indent="0">
              <a:buNone/>
            </a:pPr>
            <a:r>
              <a:rPr lang="en-US" sz="1800" dirty="0">
                <a:solidFill>
                  <a:schemeClr val="bg1"/>
                </a:solidFill>
              </a:rPr>
              <a:t>Unpruned Decision Tree:</a:t>
            </a:r>
            <a:endParaRPr lang="en-US" dirty="0"/>
          </a:p>
        </p:txBody>
      </p:sp>
      <p:sp>
        <p:nvSpPr>
          <p:cNvPr id="25" name="Rectangle 24">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8" name="Straight Connector 27">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4" name="Straight Connector 33">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4" name="Picture 3" descr="A diagram of a tree&#10;&#10;Description automatically generated">
            <a:extLst>
              <a:ext uri="{FF2B5EF4-FFF2-40B4-BE49-F238E27FC236}">
                <a16:creationId xmlns:a16="http://schemas.microsoft.com/office/drawing/2014/main" id="{B20B5CEF-CC58-102D-46A8-631C9820B8B9}"/>
              </a:ext>
            </a:extLst>
          </p:cNvPr>
          <p:cNvPicPr>
            <a:picLocks noChangeAspect="1"/>
          </p:cNvPicPr>
          <p:nvPr/>
        </p:nvPicPr>
        <p:blipFill>
          <a:blip r:embed="rId2"/>
          <a:stretch>
            <a:fillRect/>
          </a:stretch>
        </p:blipFill>
        <p:spPr>
          <a:xfrm>
            <a:off x="193101" y="1307828"/>
            <a:ext cx="5593225" cy="4923998"/>
          </a:xfrm>
          <a:prstGeom prst="rect">
            <a:avLst/>
          </a:prstGeom>
        </p:spPr>
      </p:pic>
      <p:grpSp>
        <p:nvGrpSpPr>
          <p:cNvPr id="39" name="Group 38">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3" y="2900856"/>
            <a:ext cx="304800" cy="429768"/>
            <a:chOff x="215328" y="-46937"/>
            <a:chExt cx="304800" cy="2773841"/>
          </a:xfrm>
        </p:grpSpPr>
        <p:cxnSp>
          <p:nvCxnSpPr>
            <p:cNvPr id="40" name="Straight Connector 39">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3" name="Content Placeholder 2" descr="A diagram of a diagram&#10;&#10;Description automatically generated">
            <a:extLst>
              <a:ext uri="{FF2B5EF4-FFF2-40B4-BE49-F238E27FC236}">
                <a16:creationId xmlns:a16="http://schemas.microsoft.com/office/drawing/2014/main" id="{FFD071E0-1D9E-F49E-BF87-4FD4A520E9FF}"/>
              </a:ext>
            </a:extLst>
          </p:cNvPr>
          <p:cNvPicPr>
            <a:picLocks noChangeAspect="1"/>
          </p:cNvPicPr>
          <p:nvPr/>
        </p:nvPicPr>
        <p:blipFill>
          <a:blip r:embed="rId3"/>
          <a:stretch>
            <a:fillRect/>
          </a:stretch>
        </p:blipFill>
        <p:spPr>
          <a:xfrm>
            <a:off x="5949242" y="1245370"/>
            <a:ext cx="6017948" cy="5054723"/>
          </a:xfrm>
          <a:prstGeom prst="rect">
            <a:avLst/>
          </a:prstGeom>
        </p:spPr>
      </p:pic>
      <p:sp>
        <p:nvSpPr>
          <p:cNvPr id="5" name="Slide Number Placeholder 4">
            <a:extLst>
              <a:ext uri="{FF2B5EF4-FFF2-40B4-BE49-F238E27FC236}">
                <a16:creationId xmlns:a16="http://schemas.microsoft.com/office/drawing/2014/main" id="{1B74A1FF-FB59-79B8-D1C9-6E1A69B8FE30}"/>
              </a:ext>
            </a:extLst>
          </p:cNvPr>
          <p:cNvSpPr>
            <a:spLocks noGrp="1"/>
          </p:cNvSpPr>
          <p:nvPr>
            <p:ph type="sldNum" sz="quarter" idx="12"/>
          </p:nvPr>
        </p:nvSpPr>
        <p:spPr/>
        <p:txBody>
          <a:bodyPr/>
          <a:lstStyle/>
          <a:p>
            <a:fld id="{330EA680-D336-4FF7-8B7A-9848BB0A1C32}" type="slidenum">
              <a:rPr lang="en-US" smtClean="0"/>
              <a:t>14</a:t>
            </a:fld>
            <a:endParaRPr lang="en-US"/>
          </a:p>
        </p:txBody>
      </p:sp>
    </p:spTree>
    <p:extLst>
      <p:ext uri="{BB962C8B-B14F-4D97-AF65-F5344CB8AC3E}">
        <p14:creationId xmlns:p14="http://schemas.microsoft.com/office/powerpoint/2010/main" val="2685855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7" descr="A screenshot of a graph&#10;&#10;Description automatically generated">
            <a:extLst>
              <a:ext uri="{FF2B5EF4-FFF2-40B4-BE49-F238E27FC236}">
                <a16:creationId xmlns:a16="http://schemas.microsoft.com/office/drawing/2014/main" id="{F88FCDE1-FFEF-F014-2CC8-35A7857E446D}"/>
              </a:ext>
            </a:extLst>
          </p:cNvPr>
          <p:cNvPicPr>
            <a:picLocks noGrp="1" noChangeAspect="1"/>
          </p:cNvPicPr>
          <p:nvPr>
            <p:ph idx="1"/>
          </p:nvPr>
        </p:nvPicPr>
        <p:blipFill>
          <a:blip r:embed="rId2"/>
          <a:stretch>
            <a:fillRect/>
          </a:stretch>
        </p:blipFill>
        <p:spPr>
          <a:xfrm>
            <a:off x="168779" y="341610"/>
            <a:ext cx="11854443" cy="6087336"/>
          </a:xfrm>
          <a:prstGeom prst="rect">
            <a:avLst/>
          </a:prstGeom>
        </p:spPr>
      </p:pic>
      <p:sp>
        <p:nvSpPr>
          <p:cNvPr id="9" name="Slide Number Placeholder 8">
            <a:extLst>
              <a:ext uri="{FF2B5EF4-FFF2-40B4-BE49-F238E27FC236}">
                <a16:creationId xmlns:a16="http://schemas.microsoft.com/office/drawing/2014/main" id="{01C4EB56-4876-95E0-C389-7FBDBD590573}"/>
              </a:ext>
            </a:extLst>
          </p:cNvPr>
          <p:cNvSpPr>
            <a:spLocks noGrp="1"/>
          </p:cNvSpPr>
          <p:nvPr>
            <p:ph type="sldNum" sz="quarter" idx="12"/>
          </p:nvPr>
        </p:nvSpPr>
        <p:spPr/>
        <p:txBody>
          <a:bodyPr/>
          <a:lstStyle/>
          <a:p>
            <a:fld id="{330EA680-D336-4FF7-8B7A-9848BB0A1C32}" type="slidenum">
              <a:rPr lang="en-US" smtClean="0"/>
              <a:t>15</a:t>
            </a:fld>
            <a:endParaRPr lang="en-US"/>
          </a:p>
        </p:txBody>
      </p:sp>
    </p:spTree>
    <p:extLst>
      <p:ext uri="{BB962C8B-B14F-4D97-AF65-F5344CB8AC3E}">
        <p14:creationId xmlns:p14="http://schemas.microsoft.com/office/powerpoint/2010/main" val="1222325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3" descr="A group of blue squares&#10;&#10;Description automatically generated">
            <a:extLst>
              <a:ext uri="{FF2B5EF4-FFF2-40B4-BE49-F238E27FC236}">
                <a16:creationId xmlns:a16="http://schemas.microsoft.com/office/drawing/2014/main" id="{76B80B23-0BEF-826D-48E0-777C62D844F6}"/>
              </a:ext>
            </a:extLst>
          </p:cNvPr>
          <p:cNvPicPr>
            <a:picLocks noGrp="1" noChangeAspect="1"/>
          </p:cNvPicPr>
          <p:nvPr>
            <p:ph idx="1"/>
          </p:nvPr>
        </p:nvPicPr>
        <p:blipFill>
          <a:blip r:embed="rId2"/>
          <a:srcRect t="663" b="1102"/>
          <a:stretch/>
        </p:blipFill>
        <p:spPr>
          <a:xfrm>
            <a:off x="462216" y="138691"/>
            <a:ext cx="11255096" cy="6219637"/>
          </a:xfrm>
          <a:prstGeom prst="rect">
            <a:avLst/>
          </a:prstGeom>
        </p:spPr>
      </p:pic>
      <p:sp>
        <p:nvSpPr>
          <p:cNvPr id="5" name="Slide Number Placeholder 4">
            <a:extLst>
              <a:ext uri="{FF2B5EF4-FFF2-40B4-BE49-F238E27FC236}">
                <a16:creationId xmlns:a16="http://schemas.microsoft.com/office/drawing/2014/main" id="{DA538C14-0791-E099-A83C-C9BC3E23BFAB}"/>
              </a:ext>
            </a:extLst>
          </p:cNvPr>
          <p:cNvSpPr>
            <a:spLocks noGrp="1"/>
          </p:cNvSpPr>
          <p:nvPr>
            <p:ph type="sldNum" sz="quarter" idx="12"/>
          </p:nvPr>
        </p:nvSpPr>
        <p:spPr/>
        <p:txBody>
          <a:bodyPr/>
          <a:lstStyle/>
          <a:p>
            <a:fld id="{330EA680-D336-4FF7-8B7A-9848BB0A1C32}" type="slidenum">
              <a:rPr lang="en-US" smtClean="0"/>
              <a:t>16</a:t>
            </a:fld>
            <a:endParaRPr lang="en-US"/>
          </a:p>
        </p:txBody>
      </p:sp>
    </p:spTree>
    <p:extLst>
      <p:ext uri="{BB962C8B-B14F-4D97-AF65-F5344CB8AC3E}">
        <p14:creationId xmlns:p14="http://schemas.microsoft.com/office/powerpoint/2010/main" val="46766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61793-1C4C-1489-A880-D643E0A49809}"/>
              </a:ext>
            </a:extLst>
          </p:cNvPr>
          <p:cNvSpPr>
            <a:spLocks noGrp="1"/>
          </p:cNvSpPr>
          <p:nvPr>
            <p:ph type="title"/>
          </p:nvPr>
        </p:nvSpPr>
        <p:spPr/>
        <p:txBody>
          <a:bodyPr/>
          <a:lstStyle/>
          <a:p>
            <a:endParaRPr lang="en-US"/>
          </a:p>
        </p:txBody>
      </p:sp>
      <p:pic>
        <p:nvPicPr>
          <p:cNvPr id="4" name="Content Placeholder 3" descr="A screenshot of a computer&#10;&#10;Description automatically generated">
            <a:extLst>
              <a:ext uri="{FF2B5EF4-FFF2-40B4-BE49-F238E27FC236}">
                <a16:creationId xmlns:a16="http://schemas.microsoft.com/office/drawing/2014/main" id="{EDA1EF37-127C-834B-9D68-158C2ABE9A5B}"/>
              </a:ext>
            </a:extLst>
          </p:cNvPr>
          <p:cNvPicPr>
            <a:picLocks noGrp="1" noChangeAspect="1"/>
          </p:cNvPicPr>
          <p:nvPr>
            <p:ph idx="1"/>
          </p:nvPr>
        </p:nvPicPr>
        <p:blipFill>
          <a:blip r:embed="rId2"/>
          <a:stretch>
            <a:fillRect/>
          </a:stretch>
        </p:blipFill>
        <p:spPr>
          <a:xfrm>
            <a:off x="518735" y="126740"/>
            <a:ext cx="10692331" cy="6237600"/>
          </a:xfrm>
        </p:spPr>
      </p:pic>
      <p:sp>
        <p:nvSpPr>
          <p:cNvPr id="5" name="Slide Number Placeholder 4">
            <a:extLst>
              <a:ext uri="{FF2B5EF4-FFF2-40B4-BE49-F238E27FC236}">
                <a16:creationId xmlns:a16="http://schemas.microsoft.com/office/drawing/2014/main" id="{C95C1BED-C08F-E351-BB1B-56E6A42D9F2F}"/>
              </a:ext>
            </a:extLst>
          </p:cNvPr>
          <p:cNvSpPr>
            <a:spLocks noGrp="1"/>
          </p:cNvSpPr>
          <p:nvPr>
            <p:ph type="sldNum" sz="quarter" idx="12"/>
          </p:nvPr>
        </p:nvSpPr>
        <p:spPr/>
        <p:txBody>
          <a:bodyPr/>
          <a:lstStyle/>
          <a:p>
            <a:fld id="{330EA680-D336-4FF7-8B7A-9848BB0A1C32}" type="slidenum">
              <a:rPr lang="en-US" smtClean="0"/>
              <a:t>17</a:t>
            </a:fld>
            <a:endParaRPr lang="en-US"/>
          </a:p>
        </p:txBody>
      </p:sp>
    </p:spTree>
    <p:extLst>
      <p:ext uri="{BB962C8B-B14F-4D97-AF65-F5344CB8AC3E}">
        <p14:creationId xmlns:p14="http://schemas.microsoft.com/office/powerpoint/2010/main" val="578318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tethoscope formed in a heart">
            <a:extLst>
              <a:ext uri="{FF2B5EF4-FFF2-40B4-BE49-F238E27FC236}">
                <a16:creationId xmlns:a16="http://schemas.microsoft.com/office/drawing/2014/main" id="{3C6FAFB3-77BA-5F30-08AA-1D7770E3AB8D}"/>
              </a:ext>
            </a:extLst>
          </p:cNvPr>
          <p:cNvPicPr>
            <a:picLocks noChangeAspect="1"/>
          </p:cNvPicPr>
          <p:nvPr/>
        </p:nvPicPr>
        <p:blipFill>
          <a:blip r:embed="rId2"/>
          <a:srcRect t="1999" r="25981" b="7087"/>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C48CF1-8007-21DC-A59A-79235A77573A}"/>
              </a:ext>
            </a:extLst>
          </p:cNvPr>
          <p:cNvSpPr>
            <a:spLocks noGrp="1"/>
          </p:cNvSpPr>
          <p:nvPr>
            <p:ph type="title"/>
          </p:nvPr>
        </p:nvSpPr>
        <p:spPr>
          <a:xfrm>
            <a:off x="371094" y="1161288"/>
            <a:ext cx="3438144" cy="1124712"/>
          </a:xfrm>
        </p:spPr>
        <p:txBody>
          <a:bodyPr anchor="b">
            <a:normAutofit/>
          </a:bodyPr>
          <a:lstStyle/>
          <a:p>
            <a:r>
              <a:rPr lang="en-US" sz="2800" dirty="0">
                <a:solidFill>
                  <a:schemeClr val="bg1"/>
                </a:solidFill>
              </a:rPr>
              <a:t>Conclusion:</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A905F0A-54FD-783C-BB32-73AA8E19A0D9}"/>
              </a:ext>
            </a:extLst>
          </p:cNvPr>
          <p:cNvSpPr>
            <a:spLocks noGrp="1"/>
          </p:cNvSpPr>
          <p:nvPr>
            <p:ph idx="1"/>
          </p:nvPr>
        </p:nvSpPr>
        <p:spPr>
          <a:xfrm>
            <a:off x="399316" y="2718054"/>
            <a:ext cx="4962906" cy="3207258"/>
          </a:xfrm>
        </p:spPr>
        <p:txBody>
          <a:bodyPr vert="horz" lIns="91440" tIns="45720" rIns="91440" bIns="45720" rtlCol="0" anchor="t">
            <a:normAutofit/>
          </a:bodyPr>
          <a:lstStyle/>
          <a:p>
            <a:pPr>
              <a:buFont typeface="Calibri" panose="020B0604020202020204" pitchFamily="34" charset="0"/>
              <a:buChar char="-"/>
            </a:pPr>
            <a:r>
              <a:rPr lang="en-US" sz="1400" dirty="0">
                <a:solidFill>
                  <a:schemeClr val="bg1"/>
                </a:solidFill>
                <a:latin typeface="Times New Roman"/>
                <a:cs typeface="Times New Roman"/>
              </a:rPr>
              <a:t>Heart disease prediction using machine learning, specifically decision tree classifiers, offers a powerful tool for early detection and management of heart disease. </a:t>
            </a:r>
            <a:endParaRPr lang="en-US" sz="1400" dirty="0">
              <a:solidFill>
                <a:schemeClr val="bg1"/>
              </a:solidFill>
              <a:latin typeface="Aptos" panose="020B0004020202020204"/>
              <a:cs typeface="Times New Roman"/>
            </a:endParaRPr>
          </a:p>
          <a:p>
            <a:pPr>
              <a:buFont typeface="Calibri" panose="020B0604020202020204" pitchFamily="34" charset="0"/>
              <a:buChar char="-"/>
            </a:pPr>
            <a:r>
              <a:rPr lang="en-US" sz="1400" dirty="0">
                <a:solidFill>
                  <a:schemeClr val="bg1"/>
                </a:solidFill>
                <a:latin typeface="Times New Roman"/>
                <a:cs typeface="Times New Roman"/>
              </a:rPr>
              <a:t>By leveraging the capabilities of decision trees, we can model complex relationships in medical data and provide interpretable predictions that assist healthcare professionals in making informed decisions. </a:t>
            </a:r>
            <a:endParaRPr lang="en-US" sz="1400" dirty="0">
              <a:solidFill>
                <a:schemeClr val="bg1"/>
              </a:solidFill>
              <a:latin typeface="Aptos" panose="020B0004020202020204"/>
              <a:cs typeface="Times New Roman"/>
            </a:endParaRPr>
          </a:p>
          <a:p>
            <a:pPr>
              <a:buFont typeface="Calibri" panose="020B0604020202020204" pitchFamily="34" charset="0"/>
              <a:buChar char="-"/>
            </a:pPr>
            <a:r>
              <a:rPr lang="en-US" sz="1400" dirty="0">
                <a:solidFill>
                  <a:schemeClr val="bg1"/>
                </a:solidFill>
                <a:latin typeface="Times New Roman"/>
                <a:cs typeface="Times New Roman"/>
              </a:rPr>
              <a:t>This project aims to develop a robust and accurate heart disease prediction model that contributes to better patient outcomes and advances in medical data science.</a:t>
            </a:r>
            <a:endParaRPr lang="en-US" sz="1400" dirty="0">
              <a:solidFill>
                <a:schemeClr val="bg1"/>
              </a:solidFill>
            </a:endParaRPr>
          </a:p>
          <a:p>
            <a:pPr marL="0" indent="0">
              <a:buNone/>
            </a:pPr>
            <a:endParaRPr lang="en-US" sz="1400">
              <a:solidFill>
                <a:schemeClr val="bg1"/>
              </a:solidFill>
            </a:endParaRPr>
          </a:p>
        </p:txBody>
      </p:sp>
      <p:sp>
        <p:nvSpPr>
          <p:cNvPr id="4" name="Slide Number Placeholder 3">
            <a:extLst>
              <a:ext uri="{FF2B5EF4-FFF2-40B4-BE49-F238E27FC236}">
                <a16:creationId xmlns:a16="http://schemas.microsoft.com/office/drawing/2014/main" id="{A9C4010E-121D-777F-1A24-326B9F12576A}"/>
              </a:ext>
            </a:extLst>
          </p:cNvPr>
          <p:cNvSpPr>
            <a:spLocks noGrp="1"/>
          </p:cNvSpPr>
          <p:nvPr>
            <p:ph type="sldNum" sz="quarter" idx="12"/>
          </p:nvPr>
        </p:nvSpPr>
        <p:spPr/>
        <p:txBody>
          <a:bodyPr/>
          <a:lstStyle/>
          <a:p>
            <a:fld id="{330EA680-D336-4FF7-8B7A-9848BB0A1C32}" type="slidenum">
              <a:rPr lang="en-US" smtClean="0"/>
              <a:t>18</a:t>
            </a:fld>
            <a:endParaRPr lang="en-US"/>
          </a:p>
        </p:txBody>
      </p:sp>
    </p:spTree>
    <p:extLst>
      <p:ext uri="{BB962C8B-B14F-4D97-AF65-F5344CB8AC3E}">
        <p14:creationId xmlns:p14="http://schemas.microsoft.com/office/powerpoint/2010/main" val="2077653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1F9F6DD-5E63-17AE-FF9C-06411202C39E}"/>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References: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FE77A5E-F687-D83D-1123-A7367C97ECA5}"/>
              </a:ext>
            </a:extLst>
          </p:cNvPr>
          <p:cNvSpPr>
            <a:spLocks noGrp="1"/>
          </p:cNvSpPr>
          <p:nvPr>
            <p:ph idx="1"/>
          </p:nvPr>
        </p:nvSpPr>
        <p:spPr>
          <a:xfrm>
            <a:off x="1392667" y="2398957"/>
            <a:ext cx="9406666" cy="3526144"/>
          </a:xfrm>
        </p:spPr>
        <p:txBody>
          <a:bodyPr vert="horz" lIns="91440" tIns="45720" rIns="91440" bIns="45720" rtlCol="0">
            <a:normAutofit/>
          </a:bodyPr>
          <a:lstStyle/>
          <a:p>
            <a:pPr marL="0" indent="0">
              <a:buNone/>
            </a:pPr>
            <a:r>
              <a:rPr lang="en-US" sz="1400">
                <a:solidFill>
                  <a:schemeClr val="bg1"/>
                </a:solidFill>
                <a:latin typeface="Times New Roman"/>
                <a:cs typeface="Times New Roman"/>
              </a:rPr>
              <a:t>1. Smith, J., &amp; Lee, K. (2023). Machine Learning in Cardiovascular Disease Prediction: A Review. *Journal of Medical Informatics*.</a:t>
            </a:r>
            <a:br>
              <a:rPr lang="en-US" sz="1400">
                <a:solidFill>
                  <a:schemeClr val="bg1"/>
                </a:solidFill>
                <a:latin typeface="Times New Roman"/>
                <a:cs typeface="Times New Roman"/>
              </a:rPr>
            </a:br>
            <a:r>
              <a:rPr lang="en-US" sz="1400">
                <a:solidFill>
                  <a:schemeClr val="bg1"/>
                </a:solidFill>
                <a:latin typeface="Times New Roman"/>
                <a:cs typeface="Times New Roman"/>
              </a:rPr>
              <a:t> 2. Brown, T., &amp; Green, P. (2024). Decision Tree Algorithms for Medical Applications. *IEEE Transactions on Biomedical Engineering*.</a:t>
            </a:r>
            <a:br>
              <a:rPr lang="en-US" sz="1400">
                <a:solidFill>
                  <a:schemeClr val="bg1"/>
                </a:solidFill>
                <a:latin typeface="Times New Roman"/>
                <a:cs typeface="Times New Roman"/>
              </a:rPr>
            </a:br>
            <a:r>
              <a:rPr lang="en-US" sz="1400">
                <a:solidFill>
                  <a:schemeClr val="bg1"/>
                </a:solidFill>
                <a:latin typeface="Times New Roman"/>
                <a:cs typeface="Times New Roman"/>
              </a:rPr>
              <a:t> 3. Wang, X., &amp; Chen, L. (2023). Predicting Heart Disease with Decision Trees: A Case Study. *ACM Transactions on Healthcare Informatics*.</a:t>
            </a:r>
            <a:br>
              <a:rPr lang="en-US" sz="1400">
                <a:solidFill>
                  <a:schemeClr val="bg1"/>
                </a:solidFill>
                <a:latin typeface="Times New Roman"/>
                <a:cs typeface="Times New Roman"/>
              </a:rPr>
            </a:br>
            <a:r>
              <a:rPr lang="en-US" sz="1400">
                <a:solidFill>
                  <a:schemeClr val="bg1"/>
                </a:solidFill>
                <a:latin typeface="Times New Roman"/>
                <a:cs typeface="Times New Roman"/>
              </a:rPr>
              <a:t> 4. Davis, R., &amp; White, J. (2022). Implementing Machine Learning for Heart Disease Prediction: Challenges and Solutions. *International Journal of Medical Data Science*.</a:t>
            </a:r>
            <a:br>
              <a:rPr lang="en-US" sz="1400">
                <a:solidFill>
                  <a:schemeClr val="bg1"/>
                </a:solidFill>
                <a:latin typeface="Times New Roman"/>
                <a:cs typeface="Times New Roman"/>
              </a:rPr>
            </a:br>
            <a:r>
              <a:rPr lang="en-US" sz="1400">
                <a:solidFill>
                  <a:schemeClr val="bg1"/>
                </a:solidFill>
                <a:latin typeface="Times New Roman"/>
                <a:cs typeface="Times New Roman"/>
              </a:rPr>
              <a:t> 5. Liu, S., &amp; Li, M. (2023). Machine Learning for Cardiovascular Disease: An Industrial Case Study. *Journal of Healthcare Research*.</a:t>
            </a:r>
            <a:br>
              <a:rPr lang="en-US" sz="1400">
                <a:solidFill>
                  <a:schemeClr val="bg1"/>
                </a:solidFill>
                <a:latin typeface="Times New Roman"/>
                <a:cs typeface="Times New Roman"/>
              </a:rPr>
            </a:br>
            <a:r>
              <a:rPr lang="en-US" sz="1400">
                <a:solidFill>
                  <a:schemeClr val="bg1"/>
                </a:solidFill>
                <a:latin typeface="Times New Roman"/>
                <a:cs typeface="Times New Roman"/>
              </a:rPr>
              <a:t> 6. Wilson, E., &amp; Robinson, T. (2024). Real-time Heart Disease Prediction using Machine Learning. *IEEE Transactions on Industrial Informatics*.</a:t>
            </a:r>
            <a:br>
              <a:rPr lang="en-US" sz="1400">
                <a:solidFill>
                  <a:schemeClr val="bg1"/>
                </a:solidFill>
                <a:latin typeface="Times New Roman"/>
                <a:cs typeface="Times New Roman"/>
              </a:rPr>
            </a:br>
            <a:r>
              <a:rPr lang="en-US" sz="1400">
                <a:solidFill>
                  <a:schemeClr val="bg1"/>
                </a:solidFill>
                <a:latin typeface="Times New Roman"/>
                <a:cs typeface="Times New Roman"/>
              </a:rPr>
              <a:t> 7. Zhang, Y., &amp; Zhao, Q. (2022). A Survey on Machine Learning for Heart Disease Prediction. *Data Mining and Knowledge Discovery*.</a:t>
            </a:r>
            <a:br>
              <a:rPr lang="en-US" sz="1400">
                <a:solidFill>
                  <a:schemeClr val="bg1"/>
                </a:solidFill>
                <a:latin typeface="Times New Roman"/>
                <a:cs typeface="Times New Roman"/>
              </a:rPr>
            </a:br>
            <a:r>
              <a:rPr lang="en-US" sz="1400">
                <a:solidFill>
                  <a:schemeClr val="bg1"/>
                </a:solidFill>
                <a:latin typeface="Times New Roman"/>
                <a:cs typeface="Times New Roman"/>
              </a:rPr>
              <a:t> 8. Brown, A., &amp; Davis, M. (2023). Deep Learning for Cardiovascular Disease Prediction. *Journal of Machine Learning Research*.</a:t>
            </a:r>
            <a:endParaRPr lang="en-US" sz="1400">
              <a:solidFill>
                <a:schemeClr val="bg1"/>
              </a:solidFill>
            </a:endParaRPr>
          </a:p>
          <a:p>
            <a:endParaRPr lang="en-US" sz="14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8C92812-E91F-F116-01D8-D6FE7D13D8A3}"/>
              </a:ext>
            </a:extLst>
          </p:cNvPr>
          <p:cNvSpPr>
            <a:spLocks noGrp="1"/>
          </p:cNvSpPr>
          <p:nvPr>
            <p:ph type="sldNum" sz="quarter" idx="12"/>
          </p:nvPr>
        </p:nvSpPr>
        <p:spPr/>
        <p:txBody>
          <a:bodyPr/>
          <a:lstStyle/>
          <a:p>
            <a:fld id="{330EA680-D336-4FF7-8B7A-9848BB0A1C32}" type="slidenum">
              <a:rPr lang="en-US" smtClean="0"/>
              <a:t>19</a:t>
            </a:fld>
            <a:endParaRPr lang="en-US"/>
          </a:p>
        </p:txBody>
      </p:sp>
    </p:spTree>
    <p:extLst>
      <p:ext uri="{BB962C8B-B14F-4D97-AF65-F5344CB8AC3E}">
        <p14:creationId xmlns:p14="http://schemas.microsoft.com/office/powerpoint/2010/main" val="488465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3532A-0389-2B3D-CCE6-C7220DEFFB84}"/>
              </a:ext>
            </a:extLst>
          </p:cNvPr>
          <p:cNvSpPr>
            <a:spLocks noGrp="1"/>
          </p:cNvSpPr>
          <p:nvPr>
            <p:ph type="title"/>
          </p:nvPr>
        </p:nvSpPr>
        <p:spPr>
          <a:xfrm>
            <a:off x="1105293" y="498671"/>
            <a:ext cx="10515600" cy="1325563"/>
          </a:xfrm>
        </p:spPr>
        <p:txBody>
          <a:bodyPr/>
          <a:lstStyle/>
          <a:p>
            <a:r>
              <a:rPr lang="en-US">
                <a:latin typeface="Times New Roman"/>
                <a:cs typeface="Times New Roman"/>
              </a:rPr>
              <a:t>  Outline:</a:t>
            </a:r>
          </a:p>
        </p:txBody>
      </p:sp>
      <p:graphicFrame>
        <p:nvGraphicFramePr>
          <p:cNvPr id="41" name="Content Placeholder 2">
            <a:extLst>
              <a:ext uri="{FF2B5EF4-FFF2-40B4-BE49-F238E27FC236}">
                <a16:creationId xmlns:a16="http://schemas.microsoft.com/office/drawing/2014/main" id="{60B1540A-663C-44A0-A703-AB6242F2302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7" name="Slide Number Placeholder 36">
            <a:extLst>
              <a:ext uri="{FF2B5EF4-FFF2-40B4-BE49-F238E27FC236}">
                <a16:creationId xmlns:a16="http://schemas.microsoft.com/office/drawing/2014/main" id="{2D633C08-AE71-2549-1E73-53577CC2A1CF}"/>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400902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ny question marks on black background">
            <a:extLst>
              <a:ext uri="{FF2B5EF4-FFF2-40B4-BE49-F238E27FC236}">
                <a16:creationId xmlns:a16="http://schemas.microsoft.com/office/drawing/2014/main" id="{0F14B76B-2AEE-6484-1787-3C55F0861B97}"/>
              </a:ext>
            </a:extLst>
          </p:cNvPr>
          <p:cNvPicPr>
            <a:picLocks noChangeAspect="1"/>
          </p:cNvPicPr>
          <p:nvPr/>
        </p:nvPicPr>
        <p:blipFill>
          <a:blip r:embed="rId2"/>
          <a:srcRect l="30031" t="9090" r="7" b="7"/>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522211-B079-62B7-B323-696B301FEFD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solidFill>
                  <a:schemeClr val="bg1"/>
                </a:solidFill>
              </a:rPr>
              <a:t>Any Queries?!</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00818EA-E033-B69D-4088-A447532A596A}"/>
              </a:ext>
            </a:extLst>
          </p:cNvPr>
          <p:cNvSpPr>
            <a:spLocks noGrp="1"/>
          </p:cNvSpPr>
          <p:nvPr>
            <p:ph type="sldNum" sz="quarter" idx="12"/>
          </p:nvPr>
        </p:nvSpPr>
        <p:spPr/>
        <p:txBody>
          <a:bodyPr/>
          <a:lstStyle/>
          <a:p>
            <a:fld id="{330EA680-D336-4FF7-8B7A-9848BB0A1C32}" type="slidenum">
              <a:rPr lang="en-US" smtClean="0"/>
              <a:t>20</a:t>
            </a:fld>
            <a:endParaRPr lang="en-US"/>
          </a:p>
        </p:txBody>
      </p:sp>
    </p:spTree>
    <p:extLst>
      <p:ext uri="{BB962C8B-B14F-4D97-AF65-F5344CB8AC3E}">
        <p14:creationId xmlns:p14="http://schemas.microsoft.com/office/powerpoint/2010/main" val="1827525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2" name="Rectangle 71">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5115B3-8038-7F0A-A36E-3DCA7772F294}"/>
              </a:ext>
            </a:extLst>
          </p:cNvPr>
          <p:cNvSpPr>
            <a:spLocks noGrp="1"/>
          </p:cNvSpPr>
          <p:nvPr>
            <p:ph type="title"/>
          </p:nvPr>
        </p:nvSpPr>
        <p:spPr>
          <a:xfrm>
            <a:off x="724328" y="350196"/>
            <a:ext cx="4646904" cy="1624520"/>
          </a:xfrm>
        </p:spPr>
        <p:txBody>
          <a:bodyPr anchor="ctr">
            <a:normAutofit/>
          </a:bodyPr>
          <a:lstStyle/>
          <a:p>
            <a:r>
              <a:rPr lang="en-US" sz="4000">
                <a:latin typeface="Times New Roman"/>
                <a:cs typeface="Times New Roman"/>
              </a:rPr>
              <a:t>Objective</a:t>
            </a:r>
          </a:p>
        </p:txBody>
      </p:sp>
      <p:sp>
        <p:nvSpPr>
          <p:cNvPr id="50" name="Content Placeholder 49">
            <a:extLst>
              <a:ext uri="{FF2B5EF4-FFF2-40B4-BE49-F238E27FC236}">
                <a16:creationId xmlns:a16="http://schemas.microsoft.com/office/drawing/2014/main" id="{CBAF8A9D-768C-110D-22BA-A06380ABCC05}"/>
              </a:ext>
            </a:extLst>
          </p:cNvPr>
          <p:cNvSpPr>
            <a:spLocks noGrp="1"/>
          </p:cNvSpPr>
          <p:nvPr>
            <p:ph idx="1"/>
          </p:nvPr>
        </p:nvSpPr>
        <p:spPr>
          <a:xfrm>
            <a:off x="184642" y="1975248"/>
            <a:ext cx="6058478" cy="4200263"/>
          </a:xfrm>
        </p:spPr>
        <p:txBody>
          <a:bodyPr vert="horz" lIns="91440" tIns="45720" rIns="91440" bIns="45720" rtlCol="0" anchor="ctr">
            <a:normAutofit/>
          </a:bodyPr>
          <a:lstStyle/>
          <a:p>
            <a:pPr>
              <a:spcBef>
                <a:spcPts val="1200"/>
              </a:spcBef>
              <a:spcAft>
                <a:spcPts val="200"/>
              </a:spcAft>
              <a:buFont typeface="Arial"/>
              <a:buChar char="•"/>
            </a:pPr>
            <a:r>
              <a:rPr lang="en-US" sz="1800">
                <a:latin typeface="Times New Roman"/>
                <a:cs typeface="Arial"/>
              </a:rPr>
              <a:t>This project aims to predict heart disease using decision trees and random forests. The objective is to evaluate the performance of various models and determine the most effective approach.</a:t>
            </a:r>
          </a:p>
          <a:p>
            <a:pPr>
              <a:spcBef>
                <a:spcPts val="1200"/>
              </a:spcBef>
              <a:spcAft>
                <a:spcPts val="200"/>
              </a:spcAft>
              <a:buFont typeface="Arial"/>
              <a:buChar char="•"/>
            </a:pPr>
            <a:r>
              <a:rPr lang="en-US" sz="1800">
                <a:latin typeface="Times New Roman"/>
                <a:cs typeface="Times New Roman"/>
              </a:rPr>
              <a:t>Our main goal is to create a model to detect heart disease using deep learning techniques that can predict whether a person is prone to heart attack or not which will help healthcare professionals make informed decisions.</a:t>
            </a:r>
          </a:p>
        </p:txBody>
      </p:sp>
      <p:pic>
        <p:nvPicPr>
          <p:cNvPr id="73" name="Picture 72" descr="Heartshaped platelets suspended in the air">
            <a:extLst>
              <a:ext uri="{FF2B5EF4-FFF2-40B4-BE49-F238E27FC236}">
                <a16:creationId xmlns:a16="http://schemas.microsoft.com/office/drawing/2014/main" id="{3AD974FA-8EB5-55E3-F79A-74AAAFE21C19}"/>
              </a:ext>
            </a:extLst>
          </p:cNvPr>
          <p:cNvPicPr>
            <a:picLocks noChangeAspect="1"/>
          </p:cNvPicPr>
          <p:nvPr/>
        </p:nvPicPr>
        <p:blipFill>
          <a:blip r:embed="rId2"/>
          <a:srcRect l="20198" r="13063" b="3"/>
          <a:stretch/>
        </p:blipFill>
        <p:spPr>
          <a:xfrm>
            <a:off x="6383311" y="1"/>
            <a:ext cx="5803023" cy="6858000"/>
          </a:xfrm>
          <a:prstGeom prst="rect">
            <a:avLst/>
          </a:prstGeom>
        </p:spPr>
      </p:pic>
      <p:sp>
        <p:nvSpPr>
          <p:cNvPr id="3" name="Slide Number Placeholder 2">
            <a:extLst>
              <a:ext uri="{FF2B5EF4-FFF2-40B4-BE49-F238E27FC236}">
                <a16:creationId xmlns:a16="http://schemas.microsoft.com/office/drawing/2014/main" id="{1C78CFAE-7385-F4F0-E670-E0CD24952CDA}"/>
              </a:ext>
            </a:extLst>
          </p:cNvPr>
          <p:cNvSpPr>
            <a:spLocks noGrp="1"/>
          </p:cNvSpPr>
          <p:nvPr>
            <p:ph type="sldNum" sz="quarter" idx="12"/>
          </p:nvPr>
        </p:nvSpPr>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1996444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723C66ED-DBBF-12CA-7F5E-813E0E7D03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29" name="Rectangle 28">
              <a:extLst>
                <a:ext uri="{FF2B5EF4-FFF2-40B4-BE49-F238E27FC236}">
                  <a16:creationId xmlns:a16="http://schemas.microsoft.com/office/drawing/2014/main" id="{E3002B52-2669-1ED7-2E0F-0627FC31DF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2E9EC0D-91EA-9D35-F655-335C580AB3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770627C-B480-1145-72DC-5B59DBE04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9F81D39-93D1-019C-74DC-4710F53346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19" name="Picture 18" descr="Question mark on green pastel background">
            <a:extLst>
              <a:ext uri="{FF2B5EF4-FFF2-40B4-BE49-F238E27FC236}">
                <a16:creationId xmlns:a16="http://schemas.microsoft.com/office/drawing/2014/main" id="{6EF4F5C0-9B55-7B05-5B1E-06A0D5B3139E}"/>
              </a:ext>
            </a:extLst>
          </p:cNvPr>
          <p:cNvPicPr>
            <a:picLocks noChangeAspect="1"/>
          </p:cNvPicPr>
          <p:nvPr/>
        </p:nvPicPr>
        <p:blipFill>
          <a:blip r:embed="rId2">
            <a:alphaModFix amt="59000"/>
          </a:blip>
          <a:srcRect t="12337" b="12342"/>
          <a:stretch/>
        </p:blipFill>
        <p:spPr>
          <a:xfrm>
            <a:off x="20" y="-7624"/>
            <a:ext cx="12191981" cy="6887365"/>
          </a:xfrm>
          <a:prstGeom prst="rect">
            <a:avLst/>
          </a:prstGeom>
        </p:spPr>
      </p:pic>
      <p:pic>
        <p:nvPicPr>
          <p:cNvPr id="2" name="Picture 1" descr="A close-up of a poster&#10;&#10;Description automatically generated">
            <a:extLst>
              <a:ext uri="{FF2B5EF4-FFF2-40B4-BE49-F238E27FC236}">
                <a16:creationId xmlns:a16="http://schemas.microsoft.com/office/drawing/2014/main" id="{2758A763-2D76-4C10-74C6-580D8B8AFF36}"/>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125" t="14593" r="6" b="10224"/>
          <a:stretch/>
        </p:blipFill>
        <p:spPr>
          <a:xfrm>
            <a:off x="1016064" y="1147233"/>
            <a:ext cx="4775083" cy="4640451"/>
          </a:xfrm>
          <a:prstGeom prst="rect">
            <a:avLst/>
          </a:prstGeom>
        </p:spPr>
      </p:pic>
      <p:sp>
        <p:nvSpPr>
          <p:cNvPr id="3" name="Slide Number Placeholder 2">
            <a:extLst>
              <a:ext uri="{FF2B5EF4-FFF2-40B4-BE49-F238E27FC236}">
                <a16:creationId xmlns:a16="http://schemas.microsoft.com/office/drawing/2014/main" id="{9EE3BCDA-402D-9560-4F14-4B539A098794}"/>
              </a:ext>
            </a:extLst>
          </p:cNvPr>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345573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7E0046-3FBE-9AF1-78E5-5D9B448C0382}"/>
              </a:ext>
            </a:extLst>
          </p:cNvPr>
          <p:cNvSpPr>
            <a:spLocks noGrp="1"/>
          </p:cNvSpPr>
          <p:nvPr>
            <p:ph type="title"/>
          </p:nvPr>
        </p:nvSpPr>
        <p:spPr>
          <a:xfrm>
            <a:off x="6803409" y="762001"/>
            <a:ext cx="4156512" cy="1708244"/>
          </a:xfrm>
        </p:spPr>
        <p:txBody>
          <a:bodyPr anchor="ctr">
            <a:normAutofit/>
          </a:bodyPr>
          <a:lstStyle/>
          <a:p>
            <a:r>
              <a:rPr lang="en-US" sz="4000">
                <a:latin typeface="Times New Roman"/>
                <a:cs typeface="Times New Roman"/>
              </a:rPr>
              <a:t>Limitations of existing models:</a:t>
            </a:r>
          </a:p>
        </p:txBody>
      </p:sp>
      <p:pic>
        <p:nvPicPr>
          <p:cNvPr id="5" name="Picture 4" descr="Maze">
            <a:extLst>
              <a:ext uri="{FF2B5EF4-FFF2-40B4-BE49-F238E27FC236}">
                <a16:creationId xmlns:a16="http://schemas.microsoft.com/office/drawing/2014/main" id="{EFDEA8F1-CD3E-C22E-1E13-927EF90BA690}"/>
              </a:ext>
            </a:extLst>
          </p:cNvPr>
          <p:cNvPicPr>
            <a:picLocks noChangeAspect="1"/>
          </p:cNvPicPr>
          <p:nvPr/>
        </p:nvPicPr>
        <p:blipFill>
          <a:blip r:embed="rId2"/>
          <a:srcRect l="18833" r="21921" b="-4"/>
          <a:stretch/>
        </p:blipFill>
        <p:spPr>
          <a:xfrm>
            <a:off x="-1" y="-2"/>
            <a:ext cx="6096001" cy="6858002"/>
          </a:xfrm>
          <a:prstGeom prst="rect">
            <a:avLst/>
          </a:prstGeom>
        </p:spPr>
      </p:pic>
      <p:sp>
        <p:nvSpPr>
          <p:cNvPr id="3" name="Content Placeholder 2">
            <a:extLst>
              <a:ext uri="{FF2B5EF4-FFF2-40B4-BE49-F238E27FC236}">
                <a16:creationId xmlns:a16="http://schemas.microsoft.com/office/drawing/2014/main" id="{2C6A867F-E644-4992-4B78-610D4ECD5E0E}"/>
              </a:ext>
            </a:extLst>
          </p:cNvPr>
          <p:cNvSpPr>
            <a:spLocks noGrp="1"/>
          </p:cNvSpPr>
          <p:nvPr>
            <p:ph idx="1"/>
          </p:nvPr>
        </p:nvSpPr>
        <p:spPr>
          <a:xfrm>
            <a:off x="6803409" y="2470245"/>
            <a:ext cx="4156512" cy="3769835"/>
          </a:xfrm>
        </p:spPr>
        <p:txBody>
          <a:bodyPr vert="horz" lIns="91440" tIns="45720" rIns="91440" bIns="45720" rtlCol="0" anchor="ctr">
            <a:normAutofit/>
          </a:bodyPr>
          <a:lstStyle/>
          <a:p>
            <a:pPr>
              <a:buFont typeface="Calibri" panose="020B0604020202020204" pitchFamily="34" charset="0"/>
              <a:buChar char="-"/>
            </a:pPr>
            <a:r>
              <a:rPr lang="en-US" sz="2000">
                <a:latin typeface="Times New Roman"/>
                <a:cs typeface="Times New Roman"/>
              </a:rPr>
              <a:t>Simplistic Models: Linear models may not fully capture the complex, non-linear relationships in medical data.</a:t>
            </a:r>
            <a:endParaRPr lang="en-US" sz="2000">
              <a:latin typeface="Aptos" panose="020B0004020202020204"/>
              <a:cs typeface="Times New Roman"/>
            </a:endParaRPr>
          </a:p>
          <a:p>
            <a:pPr>
              <a:buFont typeface="Calibri" panose="020B0604020202020204" pitchFamily="34" charset="0"/>
              <a:buChar char="-"/>
            </a:pPr>
            <a:r>
              <a:rPr lang="en-US" sz="2000">
                <a:latin typeface="Times New Roman"/>
                <a:cs typeface="Times New Roman"/>
              </a:rPr>
              <a:t>Manual Interpretation: Clinical risk scores involve manual calculations, which can be error-prone and inefficient.</a:t>
            </a:r>
            <a:endParaRPr lang="en-US" sz="2000">
              <a:latin typeface="Aptos"/>
              <a:cs typeface="Times New Roman"/>
            </a:endParaRPr>
          </a:p>
          <a:p>
            <a:pPr>
              <a:buFont typeface="Calibri" panose="020B0604020202020204" pitchFamily="34" charset="0"/>
              <a:buChar char="-"/>
            </a:pPr>
            <a:r>
              <a:rPr lang="en-US" sz="2000">
                <a:latin typeface="Times New Roman"/>
                <a:cs typeface="Times New Roman"/>
              </a:rPr>
              <a:t>Limited Feature Interaction: Traditional methods may overlook important interactions between multiple risk factors.</a:t>
            </a:r>
            <a:endParaRPr lang="en-US" sz="2000">
              <a:cs typeface="Times New Roman"/>
            </a:endParaRPr>
          </a:p>
          <a:p>
            <a:pPr marL="0" indent="0">
              <a:buNone/>
            </a:pPr>
            <a:endParaRPr lang="en-US" sz="2000"/>
          </a:p>
        </p:txBody>
      </p:sp>
      <p:sp>
        <p:nvSpPr>
          <p:cNvPr id="4" name="Slide Number Placeholder 3">
            <a:extLst>
              <a:ext uri="{FF2B5EF4-FFF2-40B4-BE49-F238E27FC236}">
                <a16:creationId xmlns:a16="http://schemas.microsoft.com/office/drawing/2014/main" id="{0F108CE5-1E47-B471-F051-11845654A507}"/>
              </a:ext>
            </a:extLst>
          </p:cNvPr>
          <p:cNvSpPr>
            <a:spLocks noGrp="1"/>
          </p:cNvSpPr>
          <p:nvPr>
            <p:ph type="sldNum" sz="quarter" idx="12"/>
          </p:nvPr>
        </p:nvSpPr>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186986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DB71D0-6875-17C9-9B81-904C6D5F91FF}"/>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Times New Roman"/>
                <a:cs typeface="Times New Roman"/>
              </a:rPr>
              <a:t>Proposed Solution:</a:t>
            </a:r>
          </a:p>
        </p:txBody>
      </p:sp>
      <p:sp>
        <p:nvSpPr>
          <p:cNvPr id="3" name="Content Placeholder 2">
            <a:extLst>
              <a:ext uri="{FF2B5EF4-FFF2-40B4-BE49-F238E27FC236}">
                <a16:creationId xmlns:a16="http://schemas.microsoft.com/office/drawing/2014/main" id="{4D860936-BA09-4D66-F356-CD46387AAFE8}"/>
              </a:ext>
            </a:extLst>
          </p:cNvPr>
          <p:cNvSpPr>
            <a:spLocks noGrp="1"/>
          </p:cNvSpPr>
          <p:nvPr>
            <p:ph idx="1"/>
          </p:nvPr>
        </p:nvSpPr>
        <p:spPr>
          <a:xfrm>
            <a:off x="287517" y="1139847"/>
            <a:ext cx="10808113" cy="4861708"/>
          </a:xfrm>
        </p:spPr>
        <p:txBody>
          <a:bodyPr vert="horz" lIns="91440" tIns="45720" rIns="91440" bIns="45720" rtlCol="0" anchor="ctr">
            <a:normAutofit/>
          </a:bodyPr>
          <a:lstStyle/>
          <a:p>
            <a:pPr>
              <a:buFont typeface="Calibri" panose="020B0604020202020204" pitchFamily="34" charset="0"/>
              <a:buChar char="-"/>
            </a:pPr>
            <a:r>
              <a:rPr lang="en-US" sz="2000">
                <a:latin typeface="Times New Roman"/>
                <a:cs typeface="Times New Roman"/>
              </a:rPr>
              <a:t>After a proper research we came to a conclusion that random forest is the most robust model for heart disease prediction.</a:t>
            </a:r>
          </a:p>
          <a:p>
            <a:pPr>
              <a:buFont typeface="Calibri" panose="020B0604020202020204" pitchFamily="34" charset="0"/>
              <a:buChar char="-"/>
            </a:pPr>
            <a:r>
              <a:rPr lang="en-US" sz="2000">
                <a:latin typeface="Times New Roman"/>
                <a:cs typeface="Times New Roman"/>
              </a:rPr>
              <a:t>The random forest algorithm takes multiple decision trees as input and gives a single result which enable healthcare professionals make informed decisions. </a:t>
            </a:r>
          </a:p>
          <a:p>
            <a:pPr>
              <a:buFont typeface="Calibri" panose="020B0604020202020204" pitchFamily="34" charset="0"/>
              <a:buChar char="-"/>
            </a:pPr>
            <a:r>
              <a:rPr lang="en-US" sz="2000">
                <a:latin typeface="Times New Roman"/>
                <a:cs typeface="Times New Roman"/>
              </a:rPr>
              <a:t>Decision trees can model complex relationships and provide clear, interpretable decision rules, making them particularly suitable for medical applications. </a:t>
            </a:r>
            <a:endParaRPr lang="en-US" sz="2000">
              <a:latin typeface="Aptos" panose="020B0004020202020204"/>
              <a:cs typeface="Times New Roman"/>
            </a:endParaRPr>
          </a:p>
          <a:p>
            <a:pPr>
              <a:buFont typeface="Calibri" panose="020B0604020202020204" pitchFamily="34" charset="0"/>
              <a:buChar char="-"/>
            </a:pPr>
            <a:r>
              <a:rPr lang="en-US" sz="2000">
                <a:latin typeface="Times New Roman"/>
                <a:cs typeface="Times New Roman"/>
              </a:rPr>
              <a:t>Our approach involves data preprocessing, model training, evaluation, and optimization to ensure robust and accurate predictions.</a:t>
            </a:r>
          </a:p>
        </p:txBody>
      </p:sp>
      <p:sp>
        <p:nvSpPr>
          <p:cNvPr id="4" name="Slide Number Placeholder 3">
            <a:extLst>
              <a:ext uri="{FF2B5EF4-FFF2-40B4-BE49-F238E27FC236}">
                <a16:creationId xmlns:a16="http://schemas.microsoft.com/office/drawing/2014/main" id="{868C8326-7CD7-6392-EFF4-CB10D39B2E05}"/>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381966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CC7FE1-255E-6EF9-C2A2-BA82993F2F19}"/>
              </a:ext>
            </a:extLst>
          </p:cNvPr>
          <p:cNvSpPr>
            <a:spLocks noGrp="1"/>
          </p:cNvSpPr>
          <p:nvPr>
            <p:ph type="title"/>
          </p:nvPr>
        </p:nvSpPr>
        <p:spPr>
          <a:xfrm>
            <a:off x="630936" y="502920"/>
            <a:ext cx="3419856" cy="1463040"/>
          </a:xfrm>
        </p:spPr>
        <p:txBody>
          <a:bodyPr anchor="ctr">
            <a:normAutofit/>
          </a:bodyPr>
          <a:lstStyle/>
          <a:p>
            <a:r>
              <a:rPr lang="en-US" sz="3700" cap="all">
                <a:latin typeface="Times New Roman"/>
                <a:ea typeface="+mj-lt"/>
                <a:cs typeface="+mj-lt"/>
              </a:rPr>
              <a:t>DATASET DESCRIPTION</a:t>
            </a:r>
            <a:endParaRPr lang="en-US" sz="3700">
              <a:latin typeface="Times New Roman"/>
              <a:ea typeface="+mj-lt"/>
              <a:cs typeface="+mj-lt"/>
            </a:endParaRPr>
          </a:p>
          <a:p>
            <a:endParaRPr lang="en-US" sz="3700"/>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0C0C7E-2EA4-C37F-1F28-5EB9A297255B}"/>
              </a:ext>
            </a:extLst>
          </p:cNvPr>
          <p:cNvSpPr>
            <a:spLocks noGrp="1"/>
          </p:cNvSpPr>
          <p:nvPr>
            <p:ph idx="1"/>
          </p:nvPr>
        </p:nvSpPr>
        <p:spPr>
          <a:xfrm>
            <a:off x="4654295" y="502920"/>
            <a:ext cx="6894576" cy="1463040"/>
          </a:xfrm>
        </p:spPr>
        <p:txBody>
          <a:bodyPr vert="horz" lIns="91440" tIns="45720" rIns="91440" bIns="45720" rtlCol="0" anchor="ctr">
            <a:normAutofit/>
          </a:bodyPr>
          <a:lstStyle/>
          <a:p>
            <a:r>
              <a:rPr lang="en-US" sz="1500">
                <a:ea typeface="+mn-lt"/>
                <a:cs typeface="+mn-lt"/>
              </a:rPr>
              <a:t>We have taken Cleveland Heart Disease Data from UCI ML repository that contains 14 variables from 303 patients.  </a:t>
            </a:r>
          </a:p>
          <a:p>
            <a:r>
              <a:rPr lang="en-US" sz="1500">
                <a:ea typeface="+mn-lt"/>
                <a:cs typeface="+mn-lt"/>
              </a:rPr>
              <a:t>The dataset used for this project contains patient data with various medical attributes. The target variable is whether the patient has heart disease (1) or not (0). Key features include age, sex, chest pain type, resting blood pressure, cholesterol level, and more.</a:t>
            </a:r>
            <a:endParaRPr lang="en-US" sz="1500"/>
          </a:p>
          <a:p>
            <a:endParaRPr lang="en-US" sz="1500"/>
          </a:p>
        </p:txBody>
      </p:sp>
      <p:pic>
        <p:nvPicPr>
          <p:cNvPr id="4" name="Picture 3" descr="A table with numbers and letters&#10;&#10;Description automatically generated">
            <a:extLst>
              <a:ext uri="{FF2B5EF4-FFF2-40B4-BE49-F238E27FC236}">
                <a16:creationId xmlns:a16="http://schemas.microsoft.com/office/drawing/2014/main" id="{48B996D6-1C6D-ACF6-3068-CC856BCA6D35}"/>
              </a:ext>
            </a:extLst>
          </p:cNvPr>
          <p:cNvPicPr>
            <a:picLocks noChangeAspect="1"/>
          </p:cNvPicPr>
          <p:nvPr/>
        </p:nvPicPr>
        <p:blipFill>
          <a:blip r:embed="rId2"/>
          <a:stretch>
            <a:fillRect/>
          </a:stretch>
        </p:blipFill>
        <p:spPr>
          <a:xfrm>
            <a:off x="630936" y="2359973"/>
            <a:ext cx="10917936" cy="3821277"/>
          </a:xfrm>
          <a:prstGeom prst="rect">
            <a:avLst/>
          </a:prstGeom>
        </p:spPr>
      </p:pic>
      <p:sp>
        <p:nvSpPr>
          <p:cNvPr id="5" name="Slide Number Placeholder 4">
            <a:extLst>
              <a:ext uri="{FF2B5EF4-FFF2-40B4-BE49-F238E27FC236}">
                <a16:creationId xmlns:a16="http://schemas.microsoft.com/office/drawing/2014/main" id="{2C8088C9-A70E-F840-55B2-7D1DF3FC63C2}"/>
              </a:ext>
            </a:extLst>
          </p:cNvPr>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3673217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E705-DBD9-FE60-9730-8619B9CD89C4}"/>
              </a:ext>
            </a:extLst>
          </p:cNvPr>
          <p:cNvSpPr>
            <a:spLocks noGrp="1"/>
          </p:cNvSpPr>
          <p:nvPr>
            <p:ph type="title"/>
          </p:nvPr>
        </p:nvSpPr>
        <p:spPr>
          <a:xfrm>
            <a:off x="838200" y="777355"/>
            <a:ext cx="10515600" cy="1325563"/>
          </a:xfrm>
        </p:spPr>
        <p:txBody>
          <a:bodyPr/>
          <a:lstStyle/>
          <a:p>
            <a:r>
              <a:rPr lang="en-US">
                <a:latin typeface="Times New Roman"/>
                <a:cs typeface="Times New Roman"/>
              </a:rPr>
              <a:t>Methodology:</a:t>
            </a:r>
          </a:p>
        </p:txBody>
      </p:sp>
      <p:graphicFrame>
        <p:nvGraphicFramePr>
          <p:cNvPr id="7" name="Content Placeholder 2">
            <a:extLst>
              <a:ext uri="{FF2B5EF4-FFF2-40B4-BE49-F238E27FC236}">
                <a16:creationId xmlns:a16="http://schemas.microsoft.com/office/drawing/2014/main" id="{3A4DFC50-2DCC-955F-0638-0E78A8544C4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Slide Number Placeholder 22">
            <a:extLst>
              <a:ext uri="{FF2B5EF4-FFF2-40B4-BE49-F238E27FC236}">
                <a16:creationId xmlns:a16="http://schemas.microsoft.com/office/drawing/2014/main" id="{B3FD48C7-E065-B9E6-5E75-11E6510666F5}"/>
              </a:ext>
            </a:extLst>
          </p:cNvPr>
          <p:cNvSpPr>
            <a:spLocks noGrp="1"/>
          </p:cNvSpPr>
          <p:nvPr>
            <p:ph type="sldNum" sz="quarter" idx="12"/>
          </p:nvPr>
        </p:nvSpPr>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3460759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07107-C838-87F8-DC69-62F821D4261E}"/>
              </a:ext>
            </a:extLst>
          </p:cNvPr>
          <p:cNvSpPr>
            <a:spLocks noGrp="1"/>
          </p:cNvSpPr>
          <p:nvPr>
            <p:ph type="title"/>
          </p:nvPr>
        </p:nvSpPr>
        <p:spPr>
          <a:xfrm>
            <a:off x="838200" y="650875"/>
            <a:ext cx="10515600" cy="1325563"/>
          </a:xfrm>
        </p:spPr>
        <p:txBody>
          <a:bodyPr/>
          <a:lstStyle/>
          <a:p>
            <a:r>
              <a:rPr lang="en-US" cap="all">
                <a:solidFill>
                  <a:srgbClr val="0D0D0D"/>
                </a:solidFill>
                <a:latin typeface="Times New Roman"/>
                <a:ea typeface="+mj-lt"/>
                <a:cs typeface="+mj-lt"/>
              </a:rPr>
              <a:t>FEATURE ENGINEERING</a:t>
            </a:r>
            <a:endParaRPr lang="en-US">
              <a:latin typeface="Times New Roman"/>
              <a:ea typeface="+mj-lt"/>
              <a:cs typeface="+mj-lt"/>
            </a:endParaRPr>
          </a:p>
          <a:p>
            <a:endParaRPr lang="en-US">
              <a:latin typeface="Times New Roman"/>
              <a:cs typeface="Times New Roman"/>
            </a:endParaRPr>
          </a:p>
        </p:txBody>
      </p:sp>
      <p:graphicFrame>
        <p:nvGraphicFramePr>
          <p:cNvPr id="28" name="Content Placeholder 2">
            <a:extLst>
              <a:ext uri="{FF2B5EF4-FFF2-40B4-BE49-F238E27FC236}">
                <a16:creationId xmlns:a16="http://schemas.microsoft.com/office/drawing/2014/main" id="{A93FED5A-C0F9-EF77-B0DE-19A39459412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Slide Number Placeholder 11">
            <a:extLst>
              <a:ext uri="{FF2B5EF4-FFF2-40B4-BE49-F238E27FC236}">
                <a16:creationId xmlns:a16="http://schemas.microsoft.com/office/drawing/2014/main" id="{9DD0F805-73F3-FF64-B8CF-BE74B15CCD7E}"/>
              </a:ext>
            </a:extLst>
          </p:cNvPr>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4251254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Heart Disease Prediction using Deep Learning..</vt:lpstr>
      <vt:lpstr>  Outline:</vt:lpstr>
      <vt:lpstr>Objective</vt:lpstr>
      <vt:lpstr>PowerPoint Presentation</vt:lpstr>
      <vt:lpstr>Limitations of existing models:</vt:lpstr>
      <vt:lpstr>Proposed Solution:</vt:lpstr>
      <vt:lpstr>DATASET DESCRIPTION </vt:lpstr>
      <vt:lpstr>Methodology:</vt:lpstr>
      <vt:lpstr>FEATURE ENGINEERING </vt:lpstr>
      <vt:lpstr>Flow Diagram</vt:lpstr>
      <vt:lpstr>Flow Diagram</vt:lpstr>
      <vt:lpstr> Implementation:</vt:lpstr>
      <vt:lpstr>Outputs:</vt:lpstr>
      <vt:lpstr>Pruned Decision Tree:</vt:lpstr>
      <vt:lpstr>PowerPoint Presentation</vt:lpstr>
      <vt:lpstr>PowerPoint Presentation</vt:lpstr>
      <vt:lpstr>PowerPoint Presentation</vt:lpstr>
      <vt:lpstr>Conclusion:</vt:lpstr>
      <vt:lpstr>References:</vt:lpstr>
      <vt:lpstr>Any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156</cp:revision>
  <dcterms:created xsi:type="dcterms:W3CDTF">2024-07-27T17:47:27Z</dcterms:created>
  <dcterms:modified xsi:type="dcterms:W3CDTF">2024-07-30T04:57:31Z</dcterms:modified>
</cp:coreProperties>
</file>