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75" r:id="rId3"/>
    <p:sldId id="25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78" r:id="rId13"/>
    <p:sldId id="265" r:id="rId14"/>
    <p:sldId id="266" r:id="rId15"/>
    <p:sldId id="282" r:id="rId16"/>
    <p:sldId id="267" r:id="rId17"/>
    <p:sldId id="279" r:id="rId18"/>
    <p:sldId id="280" r:id="rId19"/>
    <p:sldId id="281" r:id="rId20"/>
    <p:sldId id="269" r:id="rId21"/>
    <p:sldId id="277" r:id="rId22"/>
    <p:sldId id="270" r:id="rId23"/>
    <p:sldId id="271" r:id="rId24"/>
    <p:sldId id="272" r:id="rId25"/>
    <p:sldId id="273" r:id="rId26"/>
    <p:sldId id="27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14"/>
    <p:restoredTop sz="94703"/>
  </p:normalViewPr>
  <p:slideViewPr>
    <p:cSldViewPr snapToGrid="0" snapToObjects="1">
      <p:cViewPr varScale="1">
        <p:scale>
          <a:sx n="128" d="100"/>
          <a:sy n="128" d="100"/>
        </p:scale>
        <p:origin x="123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BF07F1-037D-46DE-8C25-6F1C8617B603}" type="doc">
      <dgm:prSet loTypeId="urn:microsoft.com/office/officeart/2005/8/layout/hierarchy3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7D644E8-ABB6-40CD-B784-6C59DA35D2ED}">
      <dgm:prSet/>
      <dgm:spPr/>
      <dgm:t>
        <a:bodyPr/>
        <a:lstStyle/>
        <a:p>
          <a:pPr>
            <a:defRPr b="1"/>
          </a:pPr>
          <a:r>
            <a:rPr lang="en-US"/>
            <a:t>Introduction</a:t>
          </a:r>
        </a:p>
      </dgm:t>
    </dgm:pt>
    <dgm:pt modelId="{DEB654C1-54CB-46C3-A4F3-7D6929816953}" type="parTrans" cxnId="{18B4A0E0-51B8-4B66-8E1E-675AA43E55F9}">
      <dgm:prSet/>
      <dgm:spPr/>
      <dgm:t>
        <a:bodyPr/>
        <a:lstStyle/>
        <a:p>
          <a:endParaRPr lang="en-US"/>
        </a:p>
      </dgm:t>
    </dgm:pt>
    <dgm:pt modelId="{A79FFAEA-BF0E-4C1C-99B0-B927FCA7B5C5}" type="sibTrans" cxnId="{18B4A0E0-51B8-4B66-8E1E-675AA43E55F9}">
      <dgm:prSet/>
      <dgm:spPr/>
      <dgm:t>
        <a:bodyPr/>
        <a:lstStyle/>
        <a:p>
          <a:endParaRPr lang="en-US"/>
        </a:p>
      </dgm:t>
    </dgm:pt>
    <dgm:pt modelId="{1844C981-E364-4F5B-A814-045322D05E6C}">
      <dgm:prSet/>
      <dgm:spPr/>
      <dgm:t>
        <a:bodyPr/>
        <a:lstStyle/>
        <a:p>
          <a:r>
            <a:rPr lang="en-US"/>
            <a:t>Problem statement</a:t>
          </a:r>
        </a:p>
      </dgm:t>
    </dgm:pt>
    <dgm:pt modelId="{47E4DADE-96BA-424F-9754-6C3DE16EDAB8}" type="parTrans" cxnId="{D5F87750-C087-48C1-B858-C750BC87C8ED}">
      <dgm:prSet/>
      <dgm:spPr/>
      <dgm:t>
        <a:bodyPr/>
        <a:lstStyle/>
        <a:p>
          <a:endParaRPr lang="en-US"/>
        </a:p>
      </dgm:t>
    </dgm:pt>
    <dgm:pt modelId="{182868F0-D1B2-42C9-8786-88F7E586FE59}" type="sibTrans" cxnId="{D5F87750-C087-48C1-B858-C750BC87C8ED}">
      <dgm:prSet/>
      <dgm:spPr/>
      <dgm:t>
        <a:bodyPr/>
        <a:lstStyle/>
        <a:p>
          <a:endParaRPr lang="en-US"/>
        </a:p>
      </dgm:t>
    </dgm:pt>
    <dgm:pt modelId="{D72F7B1F-E2A1-4922-BC3D-A79F391F0C39}">
      <dgm:prSet/>
      <dgm:spPr/>
      <dgm:t>
        <a:bodyPr/>
        <a:lstStyle/>
        <a:p>
          <a:r>
            <a:rPr lang="en-US"/>
            <a:t>motivation</a:t>
          </a:r>
        </a:p>
      </dgm:t>
    </dgm:pt>
    <dgm:pt modelId="{991A3706-6157-474A-A48A-7DE266A91013}" type="parTrans" cxnId="{969CCAD1-715B-4E1F-80B8-86381641D397}">
      <dgm:prSet/>
      <dgm:spPr/>
      <dgm:t>
        <a:bodyPr/>
        <a:lstStyle/>
        <a:p>
          <a:endParaRPr lang="en-US"/>
        </a:p>
      </dgm:t>
    </dgm:pt>
    <dgm:pt modelId="{EF9FCD85-74D4-4A6E-9CA6-46C27736D530}" type="sibTrans" cxnId="{969CCAD1-715B-4E1F-80B8-86381641D397}">
      <dgm:prSet/>
      <dgm:spPr/>
      <dgm:t>
        <a:bodyPr/>
        <a:lstStyle/>
        <a:p>
          <a:endParaRPr lang="en-US"/>
        </a:p>
      </dgm:t>
    </dgm:pt>
    <dgm:pt modelId="{58C4B19C-A0F5-4B35-9AC1-5C52913687A3}">
      <dgm:prSet/>
      <dgm:spPr/>
      <dgm:t>
        <a:bodyPr/>
        <a:lstStyle/>
        <a:p>
          <a:r>
            <a:rPr lang="en-US"/>
            <a:t>Existing limitations</a:t>
          </a:r>
        </a:p>
      </dgm:t>
    </dgm:pt>
    <dgm:pt modelId="{9E9236FD-5158-447C-A7B9-2A5A956EA6DC}" type="parTrans" cxnId="{0569AE56-2B57-4434-9210-0BF8F1E8B48F}">
      <dgm:prSet/>
      <dgm:spPr/>
      <dgm:t>
        <a:bodyPr/>
        <a:lstStyle/>
        <a:p>
          <a:endParaRPr lang="en-US"/>
        </a:p>
      </dgm:t>
    </dgm:pt>
    <dgm:pt modelId="{F73B3799-E294-4FBD-9CEE-B91A530EFE6C}" type="sibTrans" cxnId="{0569AE56-2B57-4434-9210-0BF8F1E8B48F}">
      <dgm:prSet/>
      <dgm:spPr/>
      <dgm:t>
        <a:bodyPr/>
        <a:lstStyle/>
        <a:p>
          <a:endParaRPr lang="en-US"/>
        </a:p>
      </dgm:t>
    </dgm:pt>
    <dgm:pt modelId="{4BCA2776-5BD4-45ED-9FF2-5563CE64706C}">
      <dgm:prSet/>
      <dgm:spPr/>
      <dgm:t>
        <a:bodyPr/>
        <a:lstStyle/>
        <a:p>
          <a:pPr>
            <a:defRPr b="1"/>
          </a:pPr>
          <a:r>
            <a:rPr lang="en-US"/>
            <a:t>Proposed Work</a:t>
          </a:r>
        </a:p>
      </dgm:t>
    </dgm:pt>
    <dgm:pt modelId="{2860AD41-991A-41F8-B901-5793C99FB42C}" type="parTrans" cxnId="{AD356B48-3BE0-450C-9DB3-5D76436D2DAE}">
      <dgm:prSet/>
      <dgm:spPr/>
      <dgm:t>
        <a:bodyPr/>
        <a:lstStyle/>
        <a:p>
          <a:endParaRPr lang="en-US"/>
        </a:p>
      </dgm:t>
    </dgm:pt>
    <dgm:pt modelId="{633B5F96-DC81-4737-A008-0CCF72B866AA}" type="sibTrans" cxnId="{AD356B48-3BE0-450C-9DB3-5D76436D2DAE}">
      <dgm:prSet/>
      <dgm:spPr/>
      <dgm:t>
        <a:bodyPr/>
        <a:lstStyle/>
        <a:p>
          <a:endParaRPr lang="en-US"/>
        </a:p>
      </dgm:t>
    </dgm:pt>
    <dgm:pt modelId="{32254044-4CC3-4292-98A9-D9C608CC4F2F}">
      <dgm:prSet/>
      <dgm:spPr/>
      <dgm:t>
        <a:bodyPr/>
        <a:lstStyle/>
        <a:p>
          <a:pPr>
            <a:defRPr b="1"/>
          </a:pPr>
          <a:r>
            <a:rPr lang="en-US"/>
            <a:t>Implementation</a:t>
          </a:r>
        </a:p>
      </dgm:t>
    </dgm:pt>
    <dgm:pt modelId="{37BBE9CA-9985-4D70-BD8C-F4B5BAAAA980}" type="parTrans" cxnId="{9C079AE9-8A28-4766-B72D-861E5217CDF9}">
      <dgm:prSet/>
      <dgm:spPr/>
      <dgm:t>
        <a:bodyPr/>
        <a:lstStyle/>
        <a:p>
          <a:endParaRPr lang="en-US"/>
        </a:p>
      </dgm:t>
    </dgm:pt>
    <dgm:pt modelId="{5355B01D-C0B9-42F8-A344-86520857851B}" type="sibTrans" cxnId="{9C079AE9-8A28-4766-B72D-861E5217CDF9}">
      <dgm:prSet/>
      <dgm:spPr/>
      <dgm:t>
        <a:bodyPr/>
        <a:lstStyle/>
        <a:p>
          <a:endParaRPr lang="en-US"/>
        </a:p>
      </dgm:t>
    </dgm:pt>
    <dgm:pt modelId="{3530EDBC-CDB6-4695-8245-32AF0F5C969A}">
      <dgm:prSet/>
      <dgm:spPr/>
      <dgm:t>
        <a:bodyPr/>
        <a:lstStyle/>
        <a:p>
          <a:r>
            <a:rPr lang="en-US"/>
            <a:t>System architecture</a:t>
          </a:r>
        </a:p>
      </dgm:t>
    </dgm:pt>
    <dgm:pt modelId="{1E5C8E4E-1895-4118-B298-FDD16192A659}" type="parTrans" cxnId="{745672EA-3B3D-4A7A-BAFB-299FEF0E1849}">
      <dgm:prSet/>
      <dgm:spPr/>
      <dgm:t>
        <a:bodyPr/>
        <a:lstStyle/>
        <a:p>
          <a:endParaRPr lang="en-US"/>
        </a:p>
      </dgm:t>
    </dgm:pt>
    <dgm:pt modelId="{30E5C895-88F3-41E0-83CD-4B6D04A2ABC0}" type="sibTrans" cxnId="{745672EA-3B3D-4A7A-BAFB-299FEF0E1849}">
      <dgm:prSet/>
      <dgm:spPr/>
      <dgm:t>
        <a:bodyPr/>
        <a:lstStyle/>
        <a:p>
          <a:endParaRPr lang="en-US"/>
        </a:p>
      </dgm:t>
    </dgm:pt>
    <dgm:pt modelId="{9574145C-60D8-429A-874A-CAA1B5B8EBE6}">
      <dgm:prSet/>
      <dgm:spPr/>
      <dgm:t>
        <a:bodyPr/>
        <a:lstStyle/>
        <a:p>
          <a:r>
            <a:rPr lang="en-US"/>
            <a:t>Data Preparation</a:t>
          </a:r>
        </a:p>
      </dgm:t>
    </dgm:pt>
    <dgm:pt modelId="{C95BBAC4-2551-457A-B29B-403B912DB0DE}" type="parTrans" cxnId="{8D31AAA7-ECC0-4F85-8C43-19526DCE82B8}">
      <dgm:prSet/>
      <dgm:spPr/>
      <dgm:t>
        <a:bodyPr/>
        <a:lstStyle/>
        <a:p>
          <a:endParaRPr lang="en-US"/>
        </a:p>
      </dgm:t>
    </dgm:pt>
    <dgm:pt modelId="{EC1A1910-168B-4F92-8595-9DAAA60AEB05}" type="sibTrans" cxnId="{8D31AAA7-ECC0-4F85-8C43-19526DCE82B8}">
      <dgm:prSet/>
      <dgm:spPr/>
      <dgm:t>
        <a:bodyPr/>
        <a:lstStyle/>
        <a:p>
          <a:endParaRPr lang="en-US"/>
        </a:p>
      </dgm:t>
    </dgm:pt>
    <dgm:pt modelId="{C5DC4162-F977-4CCB-A9EC-D8573F5B96C5}">
      <dgm:prSet/>
      <dgm:spPr/>
      <dgm:t>
        <a:bodyPr/>
        <a:lstStyle/>
        <a:p>
          <a:r>
            <a:rPr lang="en-US"/>
            <a:t>Preprocessing steps</a:t>
          </a:r>
        </a:p>
      </dgm:t>
    </dgm:pt>
    <dgm:pt modelId="{15E96B9E-D533-46D8-8AE8-5016FC49529B}" type="parTrans" cxnId="{CC8AFA26-1CA7-4EBC-9E7F-20B3DBA6BA82}">
      <dgm:prSet/>
      <dgm:spPr/>
      <dgm:t>
        <a:bodyPr/>
        <a:lstStyle/>
        <a:p>
          <a:endParaRPr lang="en-US"/>
        </a:p>
      </dgm:t>
    </dgm:pt>
    <dgm:pt modelId="{F5B9E09D-108F-4731-8748-314BFFA2E443}" type="sibTrans" cxnId="{CC8AFA26-1CA7-4EBC-9E7F-20B3DBA6BA82}">
      <dgm:prSet/>
      <dgm:spPr/>
      <dgm:t>
        <a:bodyPr/>
        <a:lstStyle/>
        <a:p>
          <a:endParaRPr lang="en-US"/>
        </a:p>
      </dgm:t>
    </dgm:pt>
    <dgm:pt modelId="{2A772ED4-84F1-4EE0-91DB-D0F0A6D0A60E}">
      <dgm:prSet/>
      <dgm:spPr/>
      <dgm:t>
        <a:bodyPr/>
        <a:lstStyle/>
        <a:p>
          <a:r>
            <a:rPr lang="en-US"/>
            <a:t>Features</a:t>
          </a:r>
        </a:p>
      </dgm:t>
    </dgm:pt>
    <dgm:pt modelId="{74556BA2-8984-42EA-87DC-E3BFABE819D6}" type="parTrans" cxnId="{3579D701-B886-41DC-B316-FBE642874874}">
      <dgm:prSet/>
      <dgm:spPr/>
      <dgm:t>
        <a:bodyPr/>
        <a:lstStyle/>
        <a:p>
          <a:endParaRPr lang="en-US"/>
        </a:p>
      </dgm:t>
    </dgm:pt>
    <dgm:pt modelId="{A3738E8B-EC9B-4E6D-AAEE-874EBC3C4BC6}" type="sibTrans" cxnId="{3579D701-B886-41DC-B316-FBE642874874}">
      <dgm:prSet/>
      <dgm:spPr/>
      <dgm:t>
        <a:bodyPr/>
        <a:lstStyle/>
        <a:p>
          <a:endParaRPr lang="en-US"/>
        </a:p>
      </dgm:t>
    </dgm:pt>
    <dgm:pt modelId="{B68C0E26-F41E-43ED-B7DA-0A68EC0660A5}">
      <dgm:prSet/>
      <dgm:spPr/>
      <dgm:t>
        <a:bodyPr/>
        <a:lstStyle/>
        <a:p>
          <a:pPr>
            <a:defRPr b="1"/>
          </a:pPr>
          <a:r>
            <a:rPr lang="en-US"/>
            <a:t>Experiments</a:t>
          </a:r>
        </a:p>
      </dgm:t>
    </dgm:pt>
    <dgm:pt modelId="{11A1EBA6-12A2-419A-9517-5ABD88748FE1}" type="parTrans" cxnId="{EA84CC08-C9B9-4024-BB00-F756345AE9AC}">
      <dgm:prSet/>
      <dgm:spPr/>
      <dgm:t>
        <a:bodyPr/>
        <a:lstStyle/>
        <a:p>
          <a:endParaRPr lang="en-US"/>
        </a:p>
      </dgm:t>
    </dgm:pt>
    <dgm:pt modelId="{D2B4B281-F460-403D-9534-43566F12DAE0}" type="sibTrans" cxnId="{EA84CC08-C9B9-4024-BB00-F756345AE9AC}">
      <dgm:prSet/>
      <dgm:spPr/>
      <dgm:t>
        <a:bodyPr/>
        <a:lstStyle/>
        <a:p>
          <a:endParaRPr lang="en-US"/>
        </a:p>
      </dgm:t>
    </dgm:pt>
    <dgm:pt modelId="{EF487E49-3457-4A06-A491-363B2723A766}">
      <dgm:prSet/>
      <dgm:spPr/>
      <dgm:t>
        <a:bodyPr/>
        <a:lstStyle/>
        <a:p>
          <a:r>
            <a:rPr lang="en-US"/>
            <a:t>Comparison of existing vs proposed model</a:t>
          </a:r>
        </a:p>
      </dgm:t>
    </dgm:pt>
    <dgm:pt modelId="{ADF963F5-7AFB-4231-8C03-D37DCA644435}" type="parTrans" cxnId="{CA841765-63AF-487B-B771-845A1BECC3FB}">
      <dgm:prSet/>
      <dgm:spPr/>
      <dgm:t>
        <a:bodyPr/>
        <a:lstStyle/>
        <a:p>
          <a:endParaRPr lang="en-US"/>
        </a:p>
      </dgm:t>
    </dgm:pt>
    <dgm:pt modelId="{75D7EAA0-0F84-47BF-9D3A-6D34AF7FA5BC}" type="sibTrans" cxnId="{CA841765-63AF-487B-B771-845A1BECC3FB}">
      <dgm:prSet/>
      <dgm:spPr/>
      <dgm:t>
        <a:bodyPr/>
        <a:lstStyle/>
        <a:p>
          <a:endParaRPr lang="en-US"/>
        </a:p>
      </dgm:t>
    </dgm:pt>
    <dgm:pt modelId="{B562C1EB-7A90-4C27-9ABD-D351A549C9EE}">
      <dgm:prSet/>
      <dgm:spPr/>
      <dgm:t>
        <a:bodyPr/>
        <a:lstStyle/>
        <a:p>
          <a:r>
            <a:rPr lang="en-US"/>
            <a:t>Evaluation Metrics</a:t>
          </a:r>
        </a:p>
      </dgm:t>
    </dgm:pt>
    <dgm:pt modelId="{EC071A6C-B775-48E7-B30C-60438EB9BB69}" type="parTrans" cxnId="{A86576B0-9DEC-4B82-9165-832F211EE02B}">
      <dgm:prSet/>
      <dgm:spPr/>
      <dgm:t>
        <a:bodyPr/>
        <a:lstStyle/>
        <a:p>
          <a:endParaRPr lang="en-US"/>
        </a:p>
      </dgm:t>
    </dgm:pt>
    <dgm:pt modelId="{0824E6A8-09FB-4E6B-B152-DC1F9895BE36}" type="sibTrans" cxnId="{A86576B0-9DEC-4B82-9165-832F211EE02B}">
      <dgm:prSet/>
      <dgm:spPr/>
      <dgm:t>
        <a:bodyPr/>
        <a:lstStyle/>
        <a:p>
          <a:endParaRPr lang="en-US"/>
        </a:p>
      </dgm:t>
    </dgm:pt>
    <dgm:pt modelId="{823995D2-AF9A-47BB-B90F-35F1B0939F35}">
      <dgm:prSet/>
      <dgm:spPr/>
      <dgm:t>
        <a:bodyPr/>
        <a:lstStyle/>
        <a:p>
          <a:r>
            <a:rPr lang="en-US"/>
            <a:t>Performance and Efficiency</a:t>
          </a:r>
        </a:p>
      </dgm:t>
    </dgm:pt>
    <dgm:pt modelId="{6A7950F3-D383-46BF-9E81-24CEC926FC60}" type="parTrans" cxnId="{C9FFA3B6-77B8-43FD-A135-E5DDA138636F}">
      <dgm:prSet/>
      <dgm:spPr/>
      <dgm:t>
        <a:bodyPr/>
        <a:lstStyle/>
        <a:p>
          <a:endParaRPr lang="en-US"/>
        </a:p>
      </dgm:t>
    </dgm:pt>
    <dgm:pt modelId="{F2E5AAEF-30D5-4356-B5BC-2DB0F54491D6}" type="sibTrans" cxnId="{C9FFA3B6-77B8-43FD-A135-E5DDA138636F}">
      <dgm:prSet/>
      <dgm:spPr/>
      <dgm:t>
        <a:bodyPr/>
        <a:lstStyle/>
        <a:p>
          <a:endParaRPr lang="en-US"/>
        </a:p>
      </dgm:t>
    </dgm:pt>
    <dgm:pt modelId="{B29B65BB-5E1D-4317-9E83-FE6B091A59D0}">
      <dgm:prSet/>
      <dgm:spPr/>
      <dgm:t>
        <a:bodyPr/>
        <a:lstStyle/>
        <a:p>
          <a:pPr>
            <a:defRPr b="1"/>
          </a:pPr>
          <a:r>
            <a:rPr lang="en-US"/>
            <a:t>Challenges and Future Work</a:t>
          </a:r>
        </a:p>
      </dgm:t>
    </dgm:pt>
    <dgm:pt modelId="{D0BF74CA-DBD8-4B94-901C-13282C53A6B8}" type="parTrans" cxnId="{EBF80AE8-6353-4AB0-B7D7-ADCFFD3349C0}">
      <dgm:prSet/>
      <dgm:spPr/>
      <dgm:t>
        <a:bodyPr/>
        <a:lstStyle/>
        <a:p>
          <a:endParaRPr lang="en-US"/>
        </a:p>
      </dgm:t>
    </dgm:pt>
    <dgm:pt modelId="{2F8217F1-7883-410B-9816-92C92514BCA6}" type="sibTrans" cxnId="{EBF80AE8-6353-4AB0-B7D7-ADCFFD3349C0}">
      <dgm:prSet/>
      <dgm:spPr/>
      <dgm:t>
        <a:bodyPr/>
        <a:lstStyle/>
        <a:p>
          <a:endParaRPr lang="en-US"/>
        </a:p>
      </dgm:t>
    </dgm:pt>
    <dgm:pt modelId="{D9226BAC-9156-46CC-96E6-9D14DD4E5C86}">
      <dgm:prSet/>
      <dgm:spPr/>
      <dgm:t>
        <a:bodyPr/>
        <a:lstStyle/>
        <a:p>
          <a:pPr>
            <a:defRPr b="1"/>
          </a:pPr>
          <a:r>
            <a:rPr lang="en-US"/>
            <a:t>Conclusion</a:t>
          </a:r>
        </a:p>
      </dgm:t>
    </dgm:pt>
    <dgm:pt modelId="{3110D03F-6B8C-4515-A245-AC07A98C1FC4}" type="parTrans" cxnId="{D3FAFE05-B814-4D80-A9C3-7703CA5CCB49}">
      <dgm:prSet/>
      <dgm:spPr/>
      <dgm:t>
        <a:bodyPr/>
        <a:lstStyle/>
        <a:p>
          <a:endParaRPr lang="en-US"/>
        </a:p>
      </dgm:t>
    </dgm:pt>
    <dgm:pt modelId="{173C99AF-4BD2-4738-850E-6274AC4D7835}" type="sibTrans" cxnId="{D3FAFE05-B814-4D80-A9C3-7703CA5CCB49}">
      <dgm:prSet/>
      <dgm:spPr/>
      <dgm:t>
        <a:bodyPr/>
        <a:lstStyle/>
        <a:p>
          <a:endParaRPr lang="en-US"/>
        </a:p>
      </dgm:t>
    </dgm:pt>
    <dgm:pt modelId="{05FF29DC-F111-4D36-B498-29698DEFBF48}">
      <dgm:prSet/>
      <dgm:spPr/>
      <dgm:t>
        <a:bodyPr/>
        <a:lstStyle/>
        <a:p>
          <a:pPr>
            <a:defRPr b="1"/>
          </a:pPr>
          <a:r>
            <a:rPr lang="en-US"/>
            <a:t>References</a:t>
          </a:r>
        </a:p>
      </dgm:t>
    </dgm:pt>
    <dgm:pt modelId="{D70726CF-6A92-4640-9C2B-E92248A390FE}" type="parTrans" cxnId="{F1ABDAF5-3243-4D10-81BA-C39268CF6493}">
      <dgm:prSet/>
      <dgm:spPr/>
      <dgm:t>
        <a:bodyPr/>
        <a:lstStyle/>
        <a:p>
          <a:endParaRPr lang="en-US"/>
        </a:p>
      </dgm:t>
    </dgm:pt>
    <dgm:pt modelId="{17C9FF3E-3842-441D-9FAB-1D1B0B8AD6F3}" type="sibTrans" cxnId="{F1ABDAF5-3243-4D10-81BA-C39268CF6493}">
      <dgm:prSet/>
      <dgm:spPr/>
      <dgm:t>
        <a:bodyPr/>
        <a:lstStyle/>
        <a:p>
          <a:endParaRPr lang="en-US"/>
        </a:p>
      </dgm:t>
    </dgm:pt>
    <dgm:pt modelId="{77C98BC8-02AA-BF4E-8D68-D6D02B531362}" type="pres">
      <dgm:prSet presAssocID="{6DBF07F1-037D-46DE-8C25-6F1C8617B603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30F0C16-547C-C744-A0C4-AEA6B14ECD45}" type="pres">
      <dgm:prSet presAssocID="{E7D644E8-ABB6-40CD-B784-6C59DA35D2ED}" presName="root" presStyleCnt="0"/>
      <dgm:spPr/>
    </dgm:pt>
    <dgm:pt modelId="{539C47F7-5F57-E249-97B7-153D396BFFCE}" type="pres">
      <dgm:prSet presAssocID="{E7D644E8-ABB6-40CD-B784-6C59DA35D2ED}" presName="rootComposite" presStyleCnt="0"/>
      <dgm:spPr/>
    </dgm:pt>
    <dgm:pt modelId="{6C5284CC-4147-8F40-86BE-3F6C4CA7DF97}" type="pres">
      <dgm:prSet presAssocID="{E7D644E8-ABB6-40CD-B784-6C59DA35D2ED}" presName="rootText" presStyleLbl="node1" presStyleIdx="0" presStyleCnt="7"/>
      <dgm:spPr/>
    </dgm:pt>
    <dgm:pt modelId="{7ED98400-69F5-6D43-8438-F363A26D21D9}" type="pres">
      <dgm:prSet presAssocID="{E7D644E8-ABB6-40CD-B784-6C59DA35D2ED}" presName="rootConnector" presStyleLbl="node1" presStyleIdx="0" presStyleCnt="7"/>
      <dgm:spPr/>
    </dgm:pt>
    <dgm:pt modelId="{543AC88B-F7D3-904B-9447-4AF60E7A6032}" type="pres">
      <dgm:prSet presAssocID="{E7D644E8-ABB6-40CD-B784-6C59DA35D2ED}" presName="childShape" presStyleCnt="0"/>
      <dgm:spPr/>
    </dgm:pt>
    <dgm:pt modelId="{FEC435BB-F8EA-4A41-833B-D7F33B63D628}" type="pres">
      <dgm:prSet presAssocID="{47E4DADE-96BA-424F-9754-6C3DE16EDAB8}" presName="Name13" presStyleLbl="parChTrans1D2" presStyleIdx="0" presStyleCnt="10"/>
      <dgm:spPr/>
    </dgm:pt>
    <dgm:pt modelId="{3F6B75AB-CA77-314A-B57B-44A249306842}" type="pres">
      <dgm:prSet presAssocID="{1844C981-E364-4F5B-A814-045322D05E6C}" presName="childText" presStyleLbl="bgAcc1" presStyleIdx="0" presStyleCnt="10">
        <dgm:presLayoutVars>
          <dgm:bulletEnabled val="1"/>
        </dgm:presLayoutVars>
      </dgm:prSet>
      <dgm:spPr/>
    </dgm:pt>
    <dgm:pt modelId="{0507B4F9-D984-164C-8719-6263653B6E71}" type="pres">
      <dgm:prSet presAssocID="{991A3706-6157-474A-A48A-7DE266A91013}" presName="Name13" presStyleLbl="parChTrans1D2" presStyleIdx="1" presStyleCnt="10"/>
      <dgm:spPr/>
    </dgm:pt>
    <dgm:pt modelId="{2C8C0959-026B-8E4A-8401-9F7F695DA480}" type="pres">
      <dgm:prSet presAssocID="{D72F7B1F-E2A1-4922-BC3D-A79F391F0C39}" presName="childText" presStyleLbl="bgAcc1" presStyleIdx="1" presStyleCnt="10">
        <dgm:presLayoutVars>
          <dgm:bulletEnabled val="1"/>
        </dgm:presLayoutVars>
      </dgm:prSet>
      <dgm:spPr/>
    </dgm:pt>
    <dgm:pt modelId="{2040E7F6-98C4-3149-A2F5-22C16BDDD9EF}" type="pres">
      <dgm:prSet presAssocID="{9E9236FD-5158-447C-A7B9-2A5A956EA6DC}" presName="Name13" presStyleLbl="parChTrans1D2" presStyleIdx="2" presStyleCnt="10"/>
      <dgm:spPr/>
    </dgm:pt>
    <dgm:pt modelId="{05E008EA-E77F-DE4C-970C-75A568C31646}" type="pres">
      <dgm:prSet presAssocID="{58C4B19C-A0F5-4B35-9AC1-5C52913687A3}" presName="childText" presStyleLbl="bgAcc1" presStyleIdx="2" presStyleCnt="10">
        <dgm:presLayoutVars>
          <dgm:bulletEnabled val="1"/>
        </dgm:presLayoutVars>
      </dgm:prSet>
      <dgm:spPr/>
    </dgm:pt>
    <dgm:pt modelId="{0CC92F66-86A3-5B45-B566-E2140042D056}" type="pres">
      <dgm:prSet presAssocID="{4BCA2776-5BD4-45ED-9FF2-5563CE64706C}" presName="root" presStyleCnt="0"/>
      <dgm:spPr/>
    </dgm:pt>
    <dgm:pt modelId="{94ED127C-08FA-6E44-A43B-65516C415CDD}" type="pres">
      <dgm:prSet presAssocID="{4BCA2776-5BD4-45ED-9FF2-5563CE64706C}" presName="rootComposite" presStyleCnt="0"/>
      <dgm:spPr/>
    </dgm:pt>
    <dgm:pt modelId="{D80ADD38-BDDA-4E4B-8687-DE44561475B1}" type="pres">
      <dgm:prSet presAssocID="{4BCA2776-5BD4-45ED-9FF2-5563CE64706C}" presName="rootText" presStyleLbl="node1" presStyleIdx="1" presStyleCnt="7"/>
      <dgm:spPr/>
    </dgm:pt>
    <dgm:pt modelId="{8F9F4C22-5798-794D-A4FD-66E24EBBA87F}" type="pres">
      <dgm:prSet presAssocID="{4BCA2776-5BD4-45ED-9FF2-5563CE64706C}" presName="rootConnector" presStyleLbl="node1" presStyleIdx="1" presStyleCnt="7"/>
      <dgm:spPr/>
    </dgm:pt>
    <dgm:pt modelId="{6594E276-2735-7746-9E64-E0D506C026F5}" type="pres">
      <dgm:prSet presAssocID="{4BCA2776-5BD4-45ED-9FF2-5563CE64706C}" presName="childShape" presStyleCnt="0"/>
      <dgm:spPr/>
    </dgm:pt>
    <dgm:pt modelId="{F2DC4AD0-599F-EA46-B01D-E899274A0537}" type="pres">
      <dgm:prSet presAssocID="{32254044-4CC3-4292-98A9-D9C608CC4F2F}" presName="root" presStyleCnt="0"/>
      <dgm:spPr/>
    </dgm:pt>
    <dgm:pt modelId="{307C7986-3A31-5948-B0E8-F01E8CB743E0}" type="pres">
      <dgm:prSet presAssocID="{32254044-4CC3-4292-98A9-D9C608CC4F2F}" presName="rootComposite" presStyleCnt="0"/>
      <dgm:spPr/>
    </dgm:pt>
    <dgm:pt modelId="{C891D773-A7BE-2E49-8F69-B81865DEB970}" type="pres">
      <dgm:prSet presAssocID="{32254044-4CC3-4292-98A9-D9C608CC4F2F}" presName="rootText" presStyleLbl="node1" presStyleIdx="2" presStyleCnt="7"/>
      <dgm:spPr/>
    </dgm:pt>
    <dgm:pt modelId="{C9AEA73E-D501-FD4E-967F-BA0EA323D88F}" type="pres">
      <dgm:prSet presAssocID="{32254044-4CC3-4292-98A9-D9C608CC4F2F}" presName="rootConnector" presStyleLbl="node1" presStyleIdx="2" presStyleCnt="7"/>
      <dgm:spPr/>
    </dgm:pt>
    <dgm:pt modelId="{B5D0882B-701A-5745-95BB-FB65EC2C601B}" type="pres">
      <dgm:prSet presAssocID="{32254044-4CC3-4292-98A9-D9C608CC4F2F}" presName="childShape" presStyleCnt="0"/>
      <dgm:spPr/>
    </dgm:pt>
    <dgm:pt modelId="{439110B5-E8B2-DA4B-8C8F-9094D90B0CA1}" type="pres">
      <dgm:prSet presAssocID="{1E5C8E4E-1895-4118-B298-FDD16192A659}" presName="Name13" presStyleLbl="parChTrans1D2" presStyleIdx="3" presStyleCnt="10"/>
      <dgm:spPr/>
    </dgm:pt>
    <dgm:pt modelId="{2D40D306-388E-914A-BF1E-73B1345A7BBC}" type="pres">
      <dgm:prSet presAssocID="{3530EDBC-CDB6-4695-8245-32AF0F5C969A}" presName="childText" presStyleLbl="bgAcc1" presStyleIdx="3" presStyleCnt="10">
        <dgm:presLayoutVars>
          <dgm:bulletEnabled val="1"/>
        </dgm:presLayoutVars>
      </dgm:prSet>
      <dgm:spPr/>
    </dgm:pt>
    <dgm:pt modelId="{8E94B100-E03D-B442-81F6-D9DCAC53B311}" type="pres">
      <dgm:prSet presAssocID="{C95BBAC4-2551-457A-B29B-403B912DB0DE}" presName="Name13" presStyleLbl="parChTrans1D2" presStyleIdx="4" presStyleCnt="10"/>
      <dgm:spPr/>
    </dgm:pt>
    <dgm:pt modelId="{41BAE985-90A9-8F43-8673-B52023655817}" type="pres">
      <dgm:prSet presAssocID="{9574145C-60D8-429A-874A-CAA1B5B8EBE6}" presName="childText" presStyleLbl="bgAcc1" presStyleIdx="4" presStyleCnt="10">
        <dgm:presLayoutVars>
          <dgm:bulletEnabled val="1"/>
        </dgm:presLayoutVars>
      </dgm:prSet>
      <dgm:spPr/>
    </dgm:pt>
    <dgm:pt modelId="{CAC71FBB-29CF-E14F-B534-E0885526E6C5}" type="pres">
      <dgm:prSet presAssocID="{15E96B9E-D533-46D8-8AE8-5016FC49529B}" presName="Name13" presStyleLbl="parChTrans1D2" presStyleIdx="5" presStyleCnt="10"/>
      <dgm:spPr/>
    </dgm:pt>
    <dgm:pt modelId="{B6B043CB-F167-1D44-9D05-D9F0193CD446}" type="pres">
      <dgm:prSet presAssocID="{C5DC4162-F977-4CCB-A9EC-D8573F5B96C5}" presName="childText" presStyleLbl="bgAcc1" presStyleIdx="5" presStyleCnt="10">
        <dgm:presLayoutVars>
          <dgm:bulletEnabled val="1"/>
        </dgm:presLayoutVars>
      </dgm:prSet>
      <dgm:spPr/>
    </dgm:pt>
    <dgm:pt modelId="{46E24C80-5F3A-754C-827B-0971CECEF2E7}" type="pres">
      <dgm:prSet presAssocID="{74556BA2-8984-42EA-87DC-E3BFABE819D6}" presName="Name13" presStyleLbl="parChTrans1D2" presStyleIdx="6" presStyleCnt="10"/>
      <dgm:spPr/>
    </dgm:pt>
    <dgm:pt modelId="{529C233F-E065-A347-AB0F-7A6692AC3F91}" type="pres">
      <dgm:prSet presAssocID="{2A772ED4-84F1-4EE0-91DB-D0F0A6D0A60E}" presName="childText" presStyleLbl="bgAcc1" presStyleIdx="6" presStyleCnt="10">
        <dgm:presLayoutVars>
          <dgm:bulletEnabled val="1"/>
        </dgm:presLayoutVars>
      </dgm:prSet>
      <dgm:spPr/>
    </dgm:pt>
    <dgm:pt modelId="{4391BF0D-933C-994C-A07E-BF6775AAD6E6}" type="pres">
      <dgm:prSet presAssocID="{B68C0E26-F41E-43ED-B7DA-0A68EC0660A5}" presName="root" presStyleCnt="0"/>
      <dgm:spPr/>
    </dgm:pt>
    <dgm:pt modelId="{8DC88009-4DFF-E04D-AA28-DB5EBD7BC9F0}" type="pres">
      <dgm:prSet presAssocID="{B68C0E26-F41E-43ED-B7DA-0A68EC0660A5}" presName="rootComposite" presStyleCnt="0"/>
      <dgm:spPr/>
    </dgm:pt>
    <dgm:pt modelId="{253848EB-0D47-9C48-9F1D-DAA8D31D8EC1}" type="pres">
      <dgm:prSet presAssocID="{B68C0E26-F41E-43ED-B7DA-0A68EC0660A5}" presName="rootText" presStyleLbl="node1" presStyleIdx="3" presStyleCnt="7"/>
      <dgm:spPr/>
    </dgm:pt>
    <dgm:pt modelId="{07BBF3DD-DA29-284C-A62A-46951812CE26}" type="pres">
      <dgm:prSet presAssocID="{B68C0E26-F41E-43ED-B7DA-0A68EC0660A5}" presName="rootConnector" presStyleLbl="node1" presStyleIdx="3" presStyleCnt="7"/>
      <dgm:spPr/>
    </dgm:pt>
    <dgm:pt modelId="{015494A9-9055-E644-8836-FB70B302F7A2}" type="pres">
      <dgm:prSet presAssocID="{B68C0E26-F41E-43ED-B7DA-0A68EC0660A5}" presName="childShape" presStyleCnt="0"/>
      <dgm:spPr/>
    </dgm:pt>
    <dgm:pt modelId="{A13CFCE8-8E5A-7C44-B122-712C423CC3A6}" type="pres">
      <dgm:prSet presAssocID="{ADF963F5-7AFB-4231-8C03-D37DCA644435}" presName="Name13" presStyleLbl="parChTrans1D2" presStyleIdx="7" presStyleCnt="10"/>
      <dgm:spPr/>
    </dgm:pt>
    <dgm:pt modelId="{6B0E307B-DBF6-1A42-902C-4372CD7FF489}" type="pres">
      <dgm:prSet presAssocID="{EF487E49-3457-4A06-A491-363B2723A766}" presName="childText" presStyleLbl="bgAcc1" presStyleIdx="7" presStyleCnt="10">
        <dgm:presLayoutVars>
          <dgm:bulletEnabled val="1"/>
        </dgm:presLayoutVars>
      </dgm:prSet>
      <dgm:spPr/>
    </dgm:pt>
    <dgm:pt modelId="{40DFF3A8-73EB-0A43-9DD6-C692F895BDBA}" type="pres">
      <dgm:prSet presAssocID="{EC071A6C-B775-48E7-B30C-60438EB9BB69}" presName="Name13" presStyleLbl="parChTrans1D2" presStyleIdx="8" presStyleCnt="10"/>
      <dgm:spPr/>
    </dgm:pt>
    <dgm:pt modelId="{31C55FCF-2421-2E42-944F-060E9ABB0CDD}" type="pres">
      <dgm:prSet presAssocID="{B562C1EB-7A90-4C27-9ABD-D351A549C9EE}" presName="childText" presStyleLbl="bgAcc1" presStyleIdx="8" presStyleCnt="10">
        <dgm:presLayoutVars>
          <dgm:bulletEnabled val="1"/>
        </dgm:presLayoutVars>
      </dgm:prSet>
      <dgm:spPr/>
    </dgm:pt>
    <dgm:pt modelId="{2E69AC28-E00E-8044-816F-A3160DC766C2}" type="pres">
      <dgm:prSet presAssocID="{6A7950F3-D383-46BF-9E81-24CEC926FC60}" presName="Name13" presStyleLbl="parChTrans1D2" presStyleIdx="9" presStyleCnt="10"/>
      <dgm:spPr/>
    </dgm:pt>
    <dgm:pt modelId="{C882314B-B2D8-5041-91D1-1FF90D1FEDEA}" type="pres">
      <dgm:prSet presAssocID="{823995D2-AF9A-47BB-B90F-35F1B0939F35}" presName="childText" presStyleLbl="bgAcc1" presStyleIdx="9" presStyleCnt="10">
        <dgm:presLayoutVars>
          <dgm:bulletEnabled val="1"/>
        </dgm:presLayoutVars>
      </dgm:prSet>
      <dgm:spPr/>
    </dgm:pt>
    <dgm:pt modelId="{E9B1F253-5728-7042-8F30-C473E30FC713}" type="pres">
      <dgm:prSet presAssocID="{B29B65BB-5E1D-4317-9E83-FE6B091A59D0}" presName="root" presStyleCnt="0"/>
      <dgm:spPr/>
    </dgm:pt>
    <dgm:pt modelId="{19ECBC9D-C269-9445-A49B-CAABF6DEF326}" type="pres">
      <dgm:prSet presAssocID="{B29B65BB-5E1D-4317-9E83-FE6B091A59D0}" presName="rootComposite" presStyleCnt="0"/>
      <dgm:spPr/>
    </dgm:pt>
    <dgm:pt modelId="{01EF22CE-98BA-CE4C-A77E-E1CE354BD659}" type="pres">
      <dgm:prSet presAssocID="{B29B65BB-5E1D-4317-9E83-FE6B091A59D0}" presName="rootText" presStyleLbl="node1" presStyleIdx="4" presStyleCnt="7"/>
      <dgm:spPr/>
    </dgm:pt>
    <dgm:pt modelId="{1AAD0CC9-C9A2-9545-B3CC-7DE133C83899}" type="pres">
      <dgm:prSet presAssocID="{B29B65BB-5E1D-4317-9E83-FE6B091A59D0}" presName="rootConnector" presStyleLbl="node1" presStyleIdx="4" presStyleCnt="7"/>
      <dgm:spPr/>
    </dgm:pt>
    <dgm:pt modelId="{43F909B1-1164-944E-BBB5-E555957D48A2}" type="pres">
      <dgm:prSet presAssocID="{B29B65BB-5E1D-4317-9E83-FE6B091A59D0}" presName="childShape" presStyleCnt="0"/>
      <dgm:spPr/>
    </dgm:pt>
    <dgm:pt modelId="{02DEB782-884C-E34C-B4B2-050007AAA7C2}" type="pres">
      <dgm:prSet presAssocID="{D9226BAC-9156-46CC-96E6-9D14DD4E5C86}" presName="root" presStyleCnt="0"/>
      <dgm:spPr/>
    </dgm:pt>
    <dgm:pt modelId="{DA6132CF-8CB7-AB4A-81C7-2D4984EB2E57}" type="pres">
      <dgm:prSet presAssocID="{D9226BAC-9156-46CC-96E6-9D14DD4E5C86}" presName="rootComposite" presStyleCnt="0"/>
      <dgm:spPr/>
    </dgm:pt>
    <dgm:pt modelId="{CE39B651-572E-3848-9E7F-1A986D2F280C}" type="pres">
      <dgm:prSet presAssocID="{D9226BAC-9156-46CC-96E6-9D14DD4E5C86}" presName="rootText" presStyleLbl="node1" presStyleIdx="5" presStyleCnt="7"/>
      <dgm:spPr/>
    </dgm:pt>
    <dgm:pt modelId="{73D9D6A4-7B1D-F84F-95CD-6D898784E3F9}" type="pres">
      <dgm:prSet presAssocID="{D9226BAC-9156-46CC-96E6-9D14DD4E5C86}" presName="rootConnector" presStyleLbl="node1" presStyleIdx="5" presStyleCnt="7"/>
      <dgm:spPr/>
    </dgm:pt>
    <dgm:pt modelId="{46741A62-B93A-8144-955E-AA05C5051498}" type="pres">
      <dgm:prSet presAssocID="{D9226BAC-9156-46CC-96E6-9D14DD4E5C86}" presName="childShape" presStyleCnt="0"/>
      <dgm:spPr/>
    </dgm:pt>
    <dgm:pt modelId="{D3727B70-9503-CC4A-81A3-9A15B0738F4A}" type="pres">
      <dgm:prSet presAssocID="{05FF29DC-F111-4D36-B498-29698DEFBF48}" presName="root" presStyleCnt="0"/>
      <dgm:spPr/>
    </dgm:pt>
    <dgm:pt modelId="{82B401DA-5FAF-E54D-BC85-48A2B0451492}" type="pres">
      <dgm:prSet presAssocID="{05FF29DC-F111-4D36-B498-29698DEFBF48}" presName="rootComposite" presStyleCnt="0"/>
      <dgm:spPr/>
    </dgm:pt>
    <dgm:pt modelId="{290BA0DA-3CF5-544C-8C59-0BE48E5A6931}" type="pres">
      <dgm:prSet presAssocID="{05FF29DC-F111-4D36-B498-29698DEFBF48}" presName="rootText" presStyleLbl="node1" presStyleIdx="6" presStyleCnt="7"/>
      <dgm:spPr/>
    </dgm:pt>
    <dgm:pt modelId="{6EAFD65E-F677-5B4F-8954-2B00CAD943E2}" type="pres">
      <dgm:prSet presAssocID="{05FF29DC-F111-4D36-B498-29698DEFBF48}" presName="rootConnector" presStyleLbl="node1" presStyleIdx="6" presStyleCnt="7"/>
      <dgm:spPr/>
    </dgm:pt>
    <dgm:pt modelId="{9E611D49-5EC8-E54A-A555-6C08BA180B50}" type="pres">
      <dgm:prSet presAssocID="{05FF29DC-F111-4D36-B498-29698DEFBF48}" presName="childShape" presStyleCnt="0"/>
      <dgm:spPr/>
    </dgm:pt>
  </dgm:ptLst>
  <dgm:cxnLst>
    <dgm:cxn modelId="{3579D701-B886-41DC-B316-FBE642874874}" srcId="{32254044-4CC3-4292-98A9-D9C608CC4F2F}" destId="{2A772ED4-84F1-4EE0-91DB-D0F0A6D0A60E}" srcOrd="3" destOrd="0" parTransId="{74556BA2-8984-42EA-87DC-E3BFABE819D6}" sibTransId="{A3738E8B-EC9B-4E6D-AAEE-874EBC3C4BC6}"/>
    <dgm:cxn modelId="{D3FAFE05-B814-4D80-A9C3-7703CA5CCB49}" srcId="{6DBF07F1-037D-46DE-8C25-6F1C8617B603}" destId="{D9226BAC-9156-46CC-96E6-9D14DD4E5C86}" srcOrd="5" destOrd="0" parTransId="{3110D03F-6B8C-4515-A245-AC07A98C1FC4}" sibTransId="{173C99AF-4BD2-4738-850E-6274AC4D7835}"/>
    <dgm:cxn modelId="{EA84CC08-C9B9-4024-BB00-F756345AE9AC}" srcId="{6DBF07F1-037D-46DE-8C25-6F1C8617B603}" destId="{B68C0E26-F41E-43ED-B7DA-0A68EC0660A5}" srcOrd="3" destOrd="0" parTransId="{11A1EBA6-12A2-419A-9517-5ABD88748FE1}" sibTransId="{D2B4B281-F460-403D-9534-43566F12DAE0}"/>
    <dgm:cxn modelId="{22A8B60B-B24B-C74C-9D80-A8756F80FD17}" type="presOf" srcId="{32254044-4CC3-4292-98A9-D9C608CC4F2F}" destId="{C891D773-A7BE-2E49-8F69-B81865DEB970}" srcOrd="0" destOrd="0" presId="urn:microsoft.com/office/officeart/2005/8/layout/hierarchy3"/>
    <dgm:cxn modelId="{F0A66A0E-8DAA-1646-805D-91948C4262E9}" type="presOf" srcId="{15E96B9E-D533-46D8-8AE8-5016FC49529B}" destId="{CAC71FBB-29CF-E14F-B534-E0885526E6C5}" srcOrd="0" destOrd="0" presId="urn:microsoft.com/office/officeart/2005/8/layout/hierarchy3"/>
    <dgm:cxn modelId="{E62D9E15-FB1C-2F42-B490-C4EEF84973BE}" type="presOf" srcId="{6A7950F3-D383-46BF-9E81-24CEC926FC60}" destId="{2E69AC28-E00E-8044-816F-A3160DC766C2}" srcOrd="0" destOrd="0" presId="urn:microsoft.com/office/officeart/2005/8/layout/hierarchy3"/>
    <dgm:cxn modelId="{4E241922-42A1-BC49-A71E-279EC6E7656E}" type="presOf" srcId="{1844C981-E364-4F5B-A814-045322D05E6C}" destId="{3F6B75AB-CA77-314A-B57B-44A249306842}" srcOrd="0" destOrd="0" presId="urn:microsoft.com/office/officeart/2005/8/layout/hierarchy3"/>
    <dgm:cxn modelId="{7B376F26-3F4B-7D4E-A128-679864B403B6}" type="presOf" srcId="{E7D644E8-ABB6-40CD-B784-6C59DA35D2ED}" destId="{6C5284CC-4147-8F40-86BE-3F6C4CA7DF97}" srcOrd="0" destOrd="0" presId="urn:microsoft.com/office/officeart/2005/8/layout/hierarchy3"/>
    <dgm:cxn modelId="{CC8AFA26-1CA7-4EBC-9E7F-20B3DBA6BA82}" srcId="{32254044-4CC3-4292-98A9-D9C608CC4F2F}" destId="{C5DC4162-F977-4CCB-A9EC-D8573F5B96C5}" srcOrd="2" destOrd="0" parTransId="{15E96B9E-D533-46D8-8AE8-5016FC49529B}" sibTransId="{F5B9E09D-108F-4731-8748-314BFFA2E443}"/>
    <dgm:cxn modelId="{F46F132A-9E01-DF4F-B38D-46C12A38F3A5}" type="presOf" srcId="{1E5C8E4E-1895-4118-B298-FDD16192A659}" destId="{439110B5-E8B2-DA4B-8C8F-9094D90B0CA1}" srcOrd="0" destOrd="0" presId="urn:microsoft.com/office/officeart/2005/8/layout/hierarchy3"/>
    <dgm:cxn modelId="{9652E32A-ACB2-AE41-A13B-4EDF41E47720}" type="presOf" srcId="{C95BBAC4-2551-457A-B29B-403B912DB0DE}" destId="{8E94B100-E03D-B442-81F6-D9DCAC53B311}" srcOrd="0" destOrd="0" presId="urn:microsoft.com/office/officeart/2005/8/layout/hierarchy3"/>
    <dgm:cxn modelId="{C3FFA42C-0892-6C44-9192-17634C6D5509}" type="presOf" srcId="{D72F7B1F-E2A1-4922-BC3D-A79F391F0C39}" destId="{2C8C0959-026B-8E4A-8401-9F7F695DA480}" srcOrd="0" destOrd="0" presId="urn:microsoft.com/office/officeart/2005/8/layout/hierarchy3"/>
    <dgm:cxn modelId="{B6CE672F-90B9-3D45-A07F-BF5C2C46AA1D}" type="presOf" srcId="{74556BA2-8984-42EA-87DC-E3BFABE819D6}" destId="{46E24C80-5F3A-754C-827B-0971CECEF2E7}" srcOrd="0" destOrd="0" presId="urn:microsoft.com/office/officeart/2005/8/layout/hierarchy3"/>
    <dgm:cxn modelId="{BF80B62F-865D-3047-A6E4-C6C13A8EBF24}" type="presOf" srcId="{B68C0E26-F41E-43ED-B7DA-0A68EC0660A5}" destId="{07BBF3DD-DA29-284C-A62A-46951812CE26}" srcOrd="1" destOrd="0" presId="urn:microsoft.com/office/officeart/2005/8/layout/hierarchy3"/>
    <dgm:cxn modelId="{705C5E38-3A7F-124E-B841-E73D2CE5AFCD}" type="presOf" srcId="{B562C1EB-7A90-4C27-9ABD-D351A549C9EE}" destId="{31C55FCF-2421-2E42-944F-060E9ABB0CDD}" srcOrd="0" destOrd="0" presId="urn:microsoft.com/office/officeart/2005/8/layout/hierarchy3"/>
    <dgm:cxn modelId="{B42CAD45-EB5D-CA4B-A8F2-85E56D50459F}" type="presOf" srcId="{C5DC4162-F977-4CCB-A9EC-D8573F5B96C5}" destId="{B6B043CB-F167-1D44-9D05-D9F0193CD446}" srcOrd="0" destOrd="0" presId="urn:microsoft.com/office/officeart/2005/8/layout/hierarchy3"/>
    <dgm:cxn modelId="{AD356B48-3BE0-450C-9DB3-5D76436D2DAE}" srcId="{6DBF07F1-037D-46DE-8C25-6F1C8617B603}" destId="{4BCA2776-5BD4-45ED-9FF2-5563CE64706C}" srcOrd="1" destOrd="0" parTransId="{2860AD41-991A-41F8-B901-5793C99FB42C}" sibTransId="{633B5F96-DC81-4737-A008-0CCF72B866AA}"/>
    <dgm:cxn modelId="{D5F87750-C087-48C1-B858-C750BC87C8ED}" srcId="{E7D644E8-ABB6-40CD-B784-6C59DA35D2ED}" destId="{1844C981-E364-4F5B-A814-045322D05E6C}" srcOrd="0" destOrd="0" parTransId="{47E4DADE-96BA-424F-9754-6C3DE16EDAB8}" sibTransId="{182868F0-D1B2-42C9-8786-88F7E586FE59}"/>
    <dgm:cxn modelId="{0569AE56-2B57-4434-9210-0BF8F1E8B48F}" srcId="{E7D644E8-ABB6-40CD-B784-6C59DA35D2ED}" destId="{58C4B19C-A0F5-4B35-9AC1-5C52913687A3}" srcOrd="2" destOrd="0" parTransId="{9E9236FD-5158-447C-A7B9-2A5A956EA6DC}" sibTransId="{F73B3799-E294-4FBD-9CEE-B91A530EFE6C}"/>
    <dgm:cxn modelId="{D476BE57-8B5B-6443-90BD-B38F1A464AA3}" type="presOf" srcId="{ADF963F5-7AFB-4231-8C03-D37DCA644435}" destId="{A13CFCE8-8E5A-7C44-B122-712C423CC3A6}" srcOrd="0" destOrd="0" presId="urn:microsoft.com/office/officeart/2005/8/layout/hierarchy3"/>
    <dgm:cxn modelId="{9BDF085C-ED55-0747-8813-469639C78A8E}" type="presOf" srcId="{991A3706-6157-474A-A48A-7DE266A91013}" destId="{0507B4F9-D984-164C-8719-6263653B6E71}" srcOrd="0" destOrd="0" presId="urn:microsoft.com/office/officeart/2005/8/layout/hierarchy3"/>
    <dgm:cxn modelId="{7385AA60-783C-6143-822A-7DC4D97FAE4E}" type="presOf" srcId="{D9226BAC-9156-46CC-96E6-9D14DD4E5C86}" destId="{73D9D6A4-7B1D-F84F-95CD-6D898784E3F9}" srcOrd="1" destOrd="0" presId="urn:microsoft.com/office/officeart/2005/8/layout/hierarchy3"/>
    <dgm:cxn modelId="{0FA11F61-AE0A-8A45-AFF9-606B6BA1C1E7}" type="presOf" srcId="{B68C0E26-F41E-43ED-B7DA-0A68EC0660A5}" destId="{253848EB-0D47-9C48-9F1D-DAA8D31D8EC1}" srcOrd="0" destOrd="0" presId="urn:microsoft.com/office/officeart/2005/8/layout/hierarchy3"/>
    <dgm:cxn modelId="{CA841765-63AF-487B-B771-845A1BECC3FB}" srcId="{B68C0E26-F41E-43ED-B7DA-0A68EC0660A5}" destId="{EF487E49-3457-4A06-A491-363B2723A766}" srcOrd="0" destOrd="0" parTransId="{ADF963F5-7AFB-4231-8C03-D37DCA644435}" sibTransId="{75D7EAA0-0F84-47BF-9D3A-6D34AF7FA5BC}"/>
    <dgm:cxn modelId="{9575F171-F040-7A46-95EE-03A067008EE4}" type="presOf" srcId="{32254044-4CC3-4292-98A9-D9C608CC4F2F}" destId="{C9AEA73E-D501-FD4E-967F-BA0EA323D88F}" srcOrd="1" destOrd="0" presId="urn:microsoft.com/office/officeart/2005/8/layout/hierarchy3"/>
    <dgm:cxn modelId="{D7AF3973-CCC6-6447-8FD9-07B6130B9E9B}" type="presOf" srcId="{D9226BAC-9156-46CC-96E6-9D14DD4E5C86}" destId="{CE39B651-572E-3848-9E7F-1A986D2F280C}" srcOrd="0" destOrd="0" presId="urn:microsoft.com/office/officeart/2005/8/layout/hierarchy3"/>
    <dgm:cxn modelId="{6B8D5573-AC31-F845-93B0-D6427F34E658}" type="presOf" srcId="{B29B65BB-5E1D-4317-9E83-FE6B091A59D0}" destId="{01EF22CE-98BA-CE4C-A77E-E1CE354BD659}" srcOrd="0" destOrd="0" presId="urn:microsoft.com/office/officeart/2005/8/layout/hierarchy3"/>
    <dgm:cxn modelId="{30A1DA76-9465-E04D-A723-4ED72B4AEFF1}" type="presOf" srcId="{05FF29DC-F111-4D36-B498-29698DEFBF48}" destId="{6EAFD65E-F677-5B4F-8954-2B00CAD943E2}" srcOrd="1" destOrd="0" presId="urn:microsoft.com/office/officeart/2005/8/layout/hierarchy3"/>
    <dgm:cxn modelId="{B9F47D83-5044-A149-8472-B0BEDEF302F9}" type="presOf" srcId="{EC071A6C-B775-48E7-B30C-60438EB9BB69}" destId="{40DFF3A8-73EB-0A43-9DD6-C692F895BDBA}" srcOrd="0" destOrd="0" presId="urn:microsoft.com/office/officeart/2005/8/layout/hierarchy3"/>
    <dgm:cxn modelId="{26A4C285-73BC-3448-AAFB-14F2E7184D34}" type="presOf" srcId="{6DBF07F1-037D-46DE-8C25-6F1C8617B603}" destId="{77C98BC8-02AA-BF4E-8D68-D6D02B531362}" srcOrd="0" destOrd="0" presId="urn:microsoft.com/office/officeart/2005/8/layout/hierarchy3"/>
    <dgm:cxn modelId="{50F27987-D373-F04F-9ADD-5C7DF2B6A7DB}" type="presOf" srcId="{47E4DADE-96BA-424F-9754-6C3DE16EDAB8}" destId="{FEC435BB-F8EA-4A41-833B-D7F33B63D628}" srcOrd="0" destOrd="0" presId="urn:microsoft.com/office/officeart/2005/8/layout/hierarchy3"/>
    <dgm:cxn modelId="{E99C9387-9C89-7647-98F4-B5541D250666}" type="presOf" srcId="{2A772ED4-84F1-4EE0-91DB-D0F0A6D0A60E}" destId="{529C233F-E065-A347-AB0F-7A6692AC3F91}" srcOrd="0" destOrd="0" presId="urn:microsoft.com/office/officeart/2005/8/layout/hierarchy3"/>
    <dgm:cxn modelId="{866E609B-4D6C-9249-B6F3-F4FBF0FB1EAC}" type="presOf" srcId="{58C4B19C-A0F5-4B35-9AC1-5C52913687A3}" destId="{05E008EA-E77F-DE4C-970C-75A568C31646}" srcOrd="0" destOrd="0" presId="urn:microsoft.com/office/officeart/2005/8/layout/hierarchy3"/>
    <dgm:cxn modelId="{FA82099C-A204-A14A-9ED4-839054E02BF3}" type="presOf" srcId="{823995D2-AF9A-47BB-B90F-35F1B0939F35}" destId="{C882314B-B2D8-5041-91D1-1FF90D1FEDEA}" srcOrd="0" destOrd="0" presId="urn:microsoft.com/office/officeart/2005/8/layout/hierarchy3"/>
    <dgm:cxn modelId="{8D31AAA7-ECC0-4F85-8C43-19526DCE82B8}" srcId="{32254044-4CC3-4292-98A9-D9C608CC4F2F}" destId="{9574145C-60D8-429A-874A-CAA1B5B8EBE6}" srcOrd="1" destOrd="0" parTransId="{C95BBAC4-2551-457A-B29B-403B912DB0DE}" sibTransId="{EC1A1910-168B-4F92-8595-9DAAA60AEB05}"/>
    <dgm:cxn modelId="{A86576B0-9DEC-4B82-9165-832F211EE02B}" srcId="{B68C0E26-F41E-43ED-B7DA-0A68EC0660A5}" destId="{B562C1EB-7A90-4C27-9ABD-D351A549C9EE}" srcOrd="1" destOrd="0" parTransId="{EC071A6C-B775-48E7-B30C-60438EB9BB69}" sibTransId="{0824E6A8-09FB-4E6B-B152-DC1F9895BE36}"/>
    <dgm:cxn modelId="{C9FFA3B6-77B8-43FD-A135-E5DDA138636F}" srcId="{B68C0E26-F41E-43ED-B7DA-0A68EC0660A5}" destId="{823995D2-AF9A-47BB-B90F-35F1B0939F35}" srcOrd="2" destOrd="0" parTransId="{6A7950F3-D383-46BF-9E81-24CEC926FC60}" sibTransId="{F2E5AAEF-30D5-4356-B5BC-2DB0F54491D6}"/>
    <dgm:cxn modelId="{1800EBBD-C400-1646-9AAB-09EF439DC6C0}" type="presOf" srcId="{4BCA2776-5BD4-45ED-9FF2-5563CE64706C}" destId="{8F9F4C22-5798-794D-A4FD-66E24EBBA87F}" srcOrd="1" destOrd="0" presId="urn:microsoft.com/office/officeart/2005/8/layout/hierarchy3"/>
    <dgm:cxn modelId="{84A15ABE-3707-9A40-813F-44C4E1090A33}" type="presOf" srcId="{3530EDBC-CDB6-4695-8245-32AF0F5C969A}" destId="{2D40D306-388E-914A-BF1E-73B1345A7BBC}" srcOrd="0" destOrd="0" presId="urn:microsoft.com/office/officeart/2005/8/layout/hierarchy3"/>
    <dgm:cxn modelId="{7857BBC8-0296-C440-A240-77BE8107854E}" type="presOf" srcId="{4BCA2776-5BD4-45ED-9FF2-5563CE64706C}" destId="{D80ADD38-BDDA-4E4B-8687-DE44561475B1}" srcOrd="0" destOrd="0" presId="urn:microsoft.com/office/officeart/2005/8/layout/hierarchy3"/>
    <dgm:cxn modelId="{435DCDCA-203F-A84B-ADA8-CF39B4D09CF9}" type="presOf" srcId="{9E9236FD-5158-447C-A7B9-2A5A956EA6DC}" destId="{2040E7F6-98C4-3149-A2F5-22C16BDDD9EF}" srcOrd="0" destOrd="0" presId="urn:microsoft.com/office/officeart/2005/8/layout/hierarchy3"/>
    <dgm:cxn modelId="{969CCAD1-715B-4E1F-80B8-86381641D397}" srcId="{E7D644E8-ABB6-40CD-B784-6C59DA35D2ED}" destId="{D72F7B1F-E2A1-4922-BC3D-A79F391F0C39}" srcOrd="1" destOrd="0" parTransId="{991A3706-6157-474A-A48A-7DE266A91013}" sibTransId="{EF9FCD85-74D4-4A6E-9CA6-46C27736D530}"/>
    <dgm:cxn modelId="{C1FD81D3-8DF5-FF4F-AC5B-9B1095DC55F9}" type="presOf" srcId="{9574145C-60D8-429A-874A-CAA1B5B8EBE6}" destId="{41BAE985-90A9-8F43-8673-B52023655817}" srcOrd="0" destOrd="0" presId="urn:microsoft.com/office/officeart/2005/8/layout/hierarchy3"/>
    <dgm:cxn modelId="{C18297D6-7B57-7441-95F5-3D2B90E1D6C7}" type="presOf" srcId="{EF487E49-3457-4A06-A491-363B2723A766}" destId="{6B0E307B-DBF6-1A42-902C-4372CD7FF489}" srcOrd="0" destOrd="0" presId="urn:microsoft.com/office/officeart/2005/8/layout/hierarchy3"/>
    <dgm:cxn modelId="{18B4A0E0-51B8-4B66-8E1E-675AA43E55F9}" srcId="{6DBF07F1-037D-46DE-8C25-6F1C8617B603}" destId="{E7D644E8-ABB6-40CD-B784-6C59DA35D2ED}" srcOrd="0" destOrd="0" parTransId="{DEB654C1-54CB-46C3-A4F3-7D6929816953}" sibTransId="{A79FFAEA-BF0E-4C1C-99B0-B927FCA7B5C5}"/>
    <dgm:cxn modelId="{325E8BE2-EBFC-0242-B0ED-D19728992CE2}" type="presOf" srcId="{05FF29DC-F111-4D36-B498-29698DEFBF48}" destId="{290BA0DA-3CF5-544C-8C59-0BE48E5A6931}" srcOrd="0" destOrd="0" presId="urn:microsoft.com/office/officeart/2005/8/layout/hierarchy3"/>
    <dgm:cxn modelId="{EBF80AE8-6353-4AB0-B7D7-ADCFFD3349C0}" srcId="{6DBF07F1-037D-46DE-8C25-6F1C8617B603}" destId="{B29B65BB-5E1D-4317-9E83-FE6B091A59D0}" srcOrd="4" destOrd="0" parTransId="{D0BF74CA-DBD8-4B94-901C-13282C53A6B8}" sibTransId="{2F8217F1-7883-410B-9816-92C92514BCA6}"/>
    <dgm:cxn modelId="{9C079AE9-8A28-4766-B72D-861E5217CDF9}" srcId="{6DBF07F1-037D-46DE-8C25-6F1C8617B603}" destId="{32254044-4CC3-4292-98A9-D9C608CC4F2F}" srcOrd="2" destOrd="0" parTransId="{37BBE9CA-9985-4D70-BD8C-F4B5BAAAA980}" sibTransId="{5355B01D-C0B9-42F8-A344-86520857851B}"/>
    <dgm:cxn modelId="{745672EA-3B3D-4A7A-BAFB-299FEF0E1849}" srcId="{32254044-4CC3-4292-98A9-D9C608CC4F2F}" destId="{3530EDBC-CDB6-4695-8245-32AF0F5C969A}" srcOrd="0" destOrd="0" parTransId="{1E5C8E4E-1895-4118-B298-FDD16192A659}" sibTransId="{30E5C895-88F3-41E0-83CD-4B6D04A2ABC0}"/>
    <dgm:cxn modelId="{866CA9EE-8D3A-4345-95EA-14E96CA9C7C4}" type="presOf" srcId="{E7D644E8-ABB6-40CD-B784-6C59DA35D2ED}" destId="{7ED98400-69F5-6D43-8438-F363A26D21D9}" srcOrd="1" destOrd="0" presId="urn:microsoft.com/office/officeart/2005/8/layout/hierarchy3"/>
    <dgm:cxn modelId="{F1ABDAF5-3243-4D10-81BA-C39268CF6493}" srcId="{6DBF07F1-037D-46DE-8C25-6F1C8617B603}" destId="{05FF29DC-F111-4D36-B498-29698DEFBF48}" srcOrd="6" destOrd="0" parTransId="{D70726CF-6A92-4640-9C2B-E92248A390FE}" sibTransId="{17C9FF3E-3842-441D-9FAB-1D1B0B8AD6F3}"/>
    <dgm:cxn modelId="{2FAE7EF7-4C5F-9B44-A13D-5C71D79EBCC6}" type="presOf" srcId="{B29B65BB-5E1D-4317-9E83-FE6B091A59D0}" destId="{1AAD0CC9-C9A2-9545-B3CC-7DE133C83899}" srcOrd="1" destOrd="0" presId="urn:microsoft.com/office/officeart/2005/8/layout/hierarchy3"/>
    <dgm:cxn modelId="{B275696C-29E9-4641-A965-56C63B843D61}" type="presParOf" srcId="{77C98BC8-02AA-BF4E-8D68-D6D02B531362}" destId="{730F0C16-547C-C744-A0C4-AEA6B14ECD45}" srcOrd="0" destOrd="0" presId="urn:microsoft.com/office/officeart/2005/8/layout/hierarchy3"/>
    <dgm:cxn modelId="{83BA8CE7-2799-D446-B7C7-DF4D695E4269}" type="presParOf" srcId="{730F0C16-547C-C744-A0C4-AEA6B14ECD45}" destId="{539C47F7-5F57-E249-97B7-153D396BFFCE}" srcOrd="0" destOrd="0" presId="urn:microsoft.com/office/officeart/2005/8/layout/hierarchy3"/>
    <dgm:cxn modelId="{620852CA-CF4A-E44E-AC8A-AF7B5639A23B}" type="presParOf" srcId="{539C47F7-5F57-E249-97B7-153D396BFFCE}" destId="{6C5284CC-4147-8F40-86BE-3F6C4CA7DF97}" srcOrd="0" destOrd="0" presId="urn:microsoft.com/office/officeart/2005/8/layout/hierarchy3"/>
    <dgm:cxn modelId="{63BD7040-6766-E847-9608-9F72888DA3E1}" type="presParOf" srcId="{539C47F7-5F57-E249-97B7-153D396BFFCE}" destId="{7ED98400-69F5-6D43-8438-F363A26D21D9}" srcOrd="1" destOrd="0" presId="urn:microsoft.com/office/officeart/2005/8/layout/hierarchy3"/>
    <dgm:cxn modelId="{B399887D-1EB1-DA49-85BD-4CB9BAB78134}" type="presParOf" srcId="{730F0C16-547C-C744-A0C4-AEA6B14ECD45}" destId="{543AC88B-F7D3-904B-9447-4AF60E7A6032}" srcOrd="1" destOrd="0" presId="urn:microsoft.com/office/officeart/2005/8/layout/hierarchy3"/>
    <dgm:cxn modelId="{D042EADD-AB79-F548-BBC3-A3ABC2A250D4}" type="presParOf" srcId="{543AC88B-F7D3-904B-9447-4AF60E7A6032}" destId="{FEC435BB-F8EA-4A41-833B-D7F33B63D628}" srcOrd="0" destOrd="0" presId="urn:microsoft.com/office/officeart/2005/8/layout/hierarchy3"/>
    <dgm:cxn modelId="{0150B47A-9439-8448-886D-D1802CC15448}" type="presParOf" srcId="{543AC88B-F7D3-904B-9447-4AF60E7A6032}" destId="{3F6B75AB-CA77-314A-B57B-44A249306842}" srcOrd="1" destOrd="0" presId="urn:microsoft.com/office/officeart/2005/8/layout/hierarchy3"/>
    <dgm:cxn modelId="{7EEFC751-3B38-6341-AD38-2CE1B2F62EC4}" type="presParOf" srcId="{543AC88B-F7D3-904B-9447-4AF60E7A6032}" destId="{0507B4F9-D984-164C-8719-6263653B6E71}" srcOrd="2" destOrd="0" presId="urn:microsoft.com/office/officeart/2005/8/layout/hierarchy3"/>
    <dgm:cxn modelId="{8098235B-C85A-1C4B-869B-19CEB874C845}" type="presParOf" srcId="{543AC88B-F7D3-904B-9447-4AF60E7A6032}" destId="{2C8C0959-026B-8E4A-8401-9F7F695DA480}" srcOrd="3" destOrd="0" presId="urn:microsoft.com/office/officeart/2005/8/layout/hierarchy3"/>
    <dgm:cxn modelId="{8C124540-9683-E745-9688-0AA23415D604}" type="presParOf" srcId="{543AC88B-F7D3-904B-9447-4AF60E7A6032}" destId="{2040E7F6-98C4-3149-A2F5-22C16BDDD9EF}" srcOrd="4" destOrd="0" presId="urn:microsoft.com/office/officeart/2005/8/layout/hierarchy3"/>
    <dgm:cxn modelId="{2B0F3973-4D72-BA4D-A6D9-EC132DB54A25}" type="presParOf" srcId="{543AC88B-F7D3-904B-9447-4AF60E7A6032}" destId="{05E008EA-E77F-DE4C-970C-75A568C31646}" srcOrd="5" destOrd="0" presId="urn:microsoft.com/office/officeart/2005/8/layout/hierarchy3"/>
    <dgm:cxn modelId="{141772B3-EACD-D74E-BDFF-2E00444221EC}" type="presParOf" srcId="{77C98BC8-02AA-BF4E-8D68-D6D02B531362}" destId="{0CC92F66-86A3-5B45-B566-E2140042D056}" srcOrd="1" destOrd="0" presId="urn:microsoft.com/office/officeart/2005/8/layout/hierarchy3"/>
    <dgm:cxn modelId="{49DEE0E5-7600-D146-8652-218400087249}" type="presParOf" srcId="{0CC92F66-86A3-5B45-B566-E2140042D056}" destId="{94ED127C-08FA-6E44-A43B-65516C415CDD}" srcOrd="0" destOrd="0" presId="urn:microsoft.com/office/officeart/2005/8/layout/hierarchy3"/>
    <dgm:cxn modelId="{26D597B3-7FBC-DA4F-A78C-24DCF8671B75}" type="presParOf" srcId="{94ED127C-08FA-6E44-A43B-65516C415CDD}" destId="{D80ADD38-BDDA-4E4B-8687-DE44561475B1}" srcOrd="0" destOrd="0" presId="urn:microsoft.com/office/officeart/2005/8/layout/hierarchy3"/>
    <dgm:cxn modelId="{DEE828DF-93C7-514F-A648-9A86583DCE17}" type="presParOf" srcId="{94ED127C-08FA-6E44-A43B-65516C415CDD}" destId="{8F9F4C22-5798-794D-A4FD-66E24EBBA87F}" srcOrd="1" destOrd="0" presId="urn:microsoft.com/office/officeart/2005/8/layout/hierarchy3"/>
    <dgm:cxn modelId="{10A45B76-45E8-EB45-AE39-64A60ADB0C29}" type="presParOf" srcId="{0CC92F66-86A3-5B45-B566-E2140042D056}" destId="{6594E276-2735-7746-9E64-E0D506C026F5}" srcOrd="1" destOrd="0" presId="urn:microsoft.com/office/officeart/2005/8/layout/hierarchy3"/>
    <dgm:cxn modelId="{F5B034BE-6B9F-E749-909E-C1715E17F836}" type="presParOf" srcId="{77C98BC8-02AA-BF4E-8D68-D6D02B531362}" destId="{F2DC4AD0-599F-EA46-B01D-E899274A0537}" srcOrd="2" destOrd="0" presId="urn:microsoft.com/office/officeart/2005/8/layout/hierarchy3"/>
    <dgm:cxn modelId="{B6EA54EC-43D1-B642-8C3C-9BDC741443DE}" type="presParOf" srcId="{F2DC4AD0-599F-EA46-B01D-E899274A0537}" destId="{307C7986-3A31-5948-B0E8-F01E8CB743E0}" srcOrd="0" destOrd="0" presId="urn:microsoft.com/office/officeart/2005/8/layout/hierarchy3"/>
    <dgm:cxn modelId="{7D265B37-B227-9C4A-98A9-5DB21407120B}" type="presParOf" srcId="{307C7986-3A31-5948-B0E8-F01E8CB743E0}" destId="{C891D773-A7BE-2E49-8F69-B81865DEB970}" srcOrd="0" destOrd="0" presId="urn:microsoft.com/office/officeart/2005/8/layout/hierarchy3"/>
    <dgm:cxn modelId="{C5B1D0AB-218A-544B-9125-C712D563319D}" type="presParOf" srcId="{307C7986-3A31-5948-B0E8-F01E8CB743E0}" destId="{C9AEA73E-D501-FD4E-967F-BA0EA323D88F}" srcOrd="1" destOrd="0" presId="urn:microsoft.com/office/officeart/2005/8/layout/hierarchy3"/>
    <dgm:cxn modelId="{2558E9C3-F040-1C48-B36D-1047BE5C488F}" type="presParOf" srcId="{F2DC4AD0-599F-EA46-B01D-E899274A0537}" destId="{B5D0882B-701A-5745-95BB-FB65EC2C601B}" srcOrd="1" destOrd="0" presId="urn:microsoft.com/office/officeart/2005/8/layout/hierarchy3"/>
    <dgm:cxn modelId="{A0708380-84AF-3448-959F-7E60ECD9620B}" type="presParOf" srcId="{B5D0882B-701A-5745-95BB-FB65EC2C601B}" destId="{439110B5-E8B2-DA4B-8C8F-9094D90B0CA1}" srcOrd="0" destOrd="0" presId="urn:microsoft.com/office/officeart/2005/8/layout/hierarchy3"/>
    <dgm:cxn modelId="{6153E378-2ED1-964E-9330-8D63CE4FD4F4}" type="presParOf" srcId="{B5D0882B-701A-5745-95BB-FB65EC2C601B}" destId="{2D40D306-388E-914A-BF1E-73B1345A7BBC}" srcOrd="1" destOrd="0" presId="urn:microsoft.com/office/officeart/2005/8/layout/hierarchy3"/>
    <dgm:cxn modelId="{BA2DEB89-CC81-394F-BE32-2B1387F0C658}" type="presParOf" srcId="{B5D0882B-701A-5745-95BB-FB65EC2C601B}" destId="{8E94B100-E03D-B442-81F6-D9DCAC53B311}" srcOrd="2" destOrd="0" presId="urn:microsoft.com/office/officeart/2005/8/layout/hierarchy3"/>
    <dgm:cxn modelId="{78B1ECD4-CCED-384C-81B1-59E7E82C5840}" type="presParOf" srcId="{B5D0882B-701A-5745-95BB-FB65EC2C601B}" destId="{41BAE985-90A9-8F43-8673-B52023655817}" srcOrd="3" destOrd="0" presId="urn:microsoft.com/office/officeart/2005/8/layout/hierarchy3"/>
    <dgm:cxn modelId="{4469A734-8C0C-4C46-91EE-2695455635F2}" type="presParOf" srcId="{B5D0882B-701A-5745-95BB-FB65EC2C601B}" destId="{CAC71FBB-29CF-E14F-B534-E0885526E6C5}" srcOrd="4" destOrd="0" presId="urn:microsoft.com/office/officeart/2005/8/layout/hierarchy3"/>
    <dgm:cxn modelId="{DC6C6DD2-BC1E-BC48-8375-F2C927295482}" type="presParOf" srcId="{B5D0882B-701A-5745-95BB-FB65EC2C601B}" destId="{B6B043CB-F167-1D44-9D05-D9F0193CD446}" srcOrd="5" destOrd="0" presId="urn:microsoft.com/office/officeart/2005/8/layout/hierarchy3"/>
    <dgm:cxn modelId="{1A9F5C7D-F54D-9D45-B8F9-E9CD64D1C353}" type="presParOf" srcId="{B5D0882B-701A-5745-95BB-FB65EC2C601B}" destId="{46E24C80-5F3A-754C-827B-0971CECEF2E7}" srcOrd="6" destOrd="0" presId="urn:microsoft.com/office/officeart/2005/8/layout/hierarchy3"/>
    <dgm:cxn modelId="{98E7C2A6-AEE1-B640-99EE-819D071FB56B}" type="presParOf" srcId="{B5D0882B-701A-5745-95BB-FB65EC2C601B}" destId="{529C233F-E065-A347-AB0F-7A6692AC3F91}" srcOrd="7" destOrd="0" presId="urn:microsoft.com/office/officeart/2005/8/layout/hierarchy3"/>
    <dgm:cxn modelId="{733EE579-BC47-3941-B1E4-690F94CE4633}" type="presParOf" srcId="{77C98BC8-02AA-BF4E-8D68-D6D02B531362}" destId="{4391BF0D-933C-994C-A07E-BF6775AAD6E6}" srcOrd="3" destOrd="0" presId="urn:microsoft.com/office/officeart/2005/8/layout/hierarchy3"/>
    <dgm:cxn modelId="{E567258E-5C76-B743-9263-E3011255DB76}" type="presParOf" srcId="{4391BF0D-933C-994C-A07E-BF6775AAD6E6}" destId="{8DC88009-4DFF-E04D-AA28-DB5EBD7BC9F0}" srcOrd="0" destOrd="0" presId="urn:microsoft.com/office/officeart/2005/8/layout/hierarchy3"/>
    <dgm:cxn modelId="{F9583E8D-6A93-1B43-8057-FD74EE987197}" type="presParOf" srcId="{8DC88009-4DFF-E04D-AA28-DB5EBD7BC9F0}" destId="{253848EB-0D47-9C48-9F1D-DAA8D31D8EC1}" srcOrd="0" destOrd="0" presId="urn:microsoft.com/office/officeart/2005/8/layout/hierarchy3"/>
    <dgm:cxn modelId="{0B3C2274-3A9E-9444-A597-EC2A49AEC3A0}" type="presParOf" srcId="{8DC88009-4DFF-E04D-AA28-DB5EBD7BC9F0}" destId="{07BBF3DD-DA29-284C-A62A-46951812CE26}" srcOrd="1" destOrd="0" presId="urn:microsoft.com/office/officeart/2005/8/layout/hierarchy3"/>
    <dgm:cxn modelId="{99846D1A-4E70-934C-BE21-5D48F8997D87}" type="presParOf" srcId="{4391BF0D-933C-994C-A07E-BF6775AAD6E6}" destId="{015494A9-9055-E644-8836-FB70B302F7A2}" srcOrd="1" destOrd="0" presId="urn:microsoft.com/office/officeart/2005/8/layout/hierarchy3"/>
    <dgm:cxn modelId="{3B20DA0A-50E8-FB46-8789-0EB48C20F5DE}" type="presParOf" srcId="{015494A9-9055-E644-8836-FB70B302F7A2}" destId="{A13CFCE8-8E5A-7C44-B122-712C423CC3A6}" srcOrd="0" destOrd="0" presId="urn:microsoft.com/office/officeart/2005/8/layout/hierarchy3"/>
    <dgm:cxn modelId="{6889F407-AB47-2149-ADB6-B6651254B769}" type="presParOf" srcId="{015494A9-9055-E644-8836-FB70B302F7A2}" destId="{6B0E307B-DBF6-1A42-902C-4372CD7FF489}" srcOrd="1" destOrd="0" presId="urn:microsoft.com/office/officeart/2005/8/layout/hierarchy3"/>
    <dgm:cxn modelId="{D82F4552-98D0-E34D-A548-BE224AECA278}" type="presParOf" srcId="{015494A9-9055-E644-8836-FB70B302F7A2}" destId="{40DFF3A8-73EB-0A43-9DD6-C692F895BDBA}" srcOrd="2" destOrd="0" presId="urn:microsoft.com/office/officeart/2005/8/layout/hierarchy3"/>
    <dgm:cxn modelId="{F2FE7C55-2203-2B4F-92FC-D5040D59D1A8}" type="presParOf" srcId="{015494A9-9055-E644-8836-FB70B302F7A2}" destId="{31C55FCF-2421-2E42-944F-060E9ABB0CDD}" srcOrd="3" destOrd="0" presId="urn:microsoft.com/office/officeart/2005/8/layout/hierarchy3"/>
    <dgm:cxn modelId="{7F616466-6CB1-1441-879A-F8A8475C8886}" type="presParOf" srcId="{015494A9-9055-E644-8836-FB70B302F7A2}" destId="{2E69AC28-E00E-8044-816F-A3160DC766C2}" srcOrd="4" destOrd="0" presId="urn:microsoft.com/office/officeart/2005/8/layout/hierarchy3"/>
    <dgm:cxn modelId="{BABFCC28-CD3A-9249-B9B4-28D4A678C099}" type="presParOf" srcId="{015494A9-9055-E644-8836-FB70B302F7A2}" destId="{C882314B-B2D8-5041-91D1-1FF90D1FEDEA}" srcOrd="5" destOrd="0" presId="urn:microsoft.com/office/officeart/2005/8/layout/hierarchy3"/>
    <dgm:cxn modelId="{BE0A8572-129F-8340-A0BF-12999A973A1D}" type="presParOf" srcId="{77C98BC8-02AA-BF4E-8D68-D6D02B531362}" destId="{E9B1F253-5728-7042-8F30-C473E30FC713}" srcOrd="4" destOrd="0" presId="urn:microsoft.com/office/officeart/2005/8/layout/hierarchy3"/>
    <dgm:cxn modelId="{B9915195-5547-7D4A-94C2-2519EDC88CF4}" type="presParOf" srcId="{E9B1F253-5728-7042-8F30-C473E30FC713}" destId="{19ECBC9D-C269-9445-A49B-CAABF6DEF326}" srcOrd="0" destOrd="0" presId="urn:microsoft.com/office/officeart/2005/8/layout/hierarchy3"/>
    <dgm:cxn modelId="{682DA2B5-E09A-6645-8527-B3BE6B7FD68C}" type="presParOf" srcId="{19ECBC9D-C269-9445-A49B-CAABF6DEF326}" destId="{01EF22CE-98BA-CE4C-A77E-E1CE354BD659}" srcOrd="0" destOrd="0" presId="urn:microsoft.com/office/officeart/2005/8/layout/hierarchy3"/>
    <dgm:cxn modelId="{05738349-ABA5-0649-A135-31431ADB65F5}" type="presParOf" srcId="{19ECBC9D-C269-9445-A49B-CAABF6DEF326}" destId="{1AAD0CC9-C9A2-9545-B3CC-7DE133C83899}" srcOrd="1" destOrd="0" presId="urn:microsoft.com/office/officeart/2005/8/layout/hierarchy3"/>
    <dgm:cxn modelId="{FD3E62DE-ACA4-4C4A-9465-234A248711E6}" type="presParOf" srcId="{E9B1F253-5728-7042-8F30-C473E30FC713}" destId="{43F909B1-1164-944E-BBB5-E555957D48A2}" srcOrd="1" destOrd="0" presId="urn:microsoft.com/office/officeart/2005/8/layout/hierarchy3"/>
    <dgm:cxn modelId="{5B5C9A8B-E84A-1B47-A69C-307ABCE71A87}" type="presParOf" srcId="{77C98BC8-02AA-BF4E-8D68-D6D02B531362}" destId="{02DEB782-884C-E34C-B4B2-050007AAA7C2}" srcOrd="5" destOrd="0" presId="urn:microsoft.com/office/officeart/2005/8/layout/hierarchy3"/>
    <dgm:cxn modelId="{A60E2B18-53D4-894D-BAA0-DA3A5D1B3C71}" type="presParOf" srcId="{02DEB782-884C-E34C-B4B2-050007AAA7C2}" destId="{DA6132CF-8CB7-AB4A-81C7-2D4984EB2E57}" srcOrd="0" destOrd="0" presId="urn:microsoft.com/office/officeart/2005/8/layout/hierarchy3"/>
    <dgm:cxn modelId="{8EEAFDFE-18E1-6C4A-B173-B9C15BDFFB63}" type="presParOf" srcId="{DA6132CF-8CB7-AB4A-81C7-2D4984EB2E57}" destId="{CE39B651-572E-3848-9E7F-1A986D2F280C}" srcOrd="0" destOrd="0" presId="urn:microsoft.com/office/officeart/2005/8/layout/hierarchy3"/>
    <dgm:cxn modelId="{5C73AA9C-0650-6549-83C4-F0CC897C16EA}" type="presParOf" srcId="{DA6132CF-8CB7-AB4A-81C7-2D4984EB2E57}" destId="{73D9D6A4-7B1D-F84F-95CD-6D898784E3F9}" srcOrd="1" destOrd="0" presId="urn:microsoft.com/office/officeart/2005/8/layout/hierarchy3"/>
    <dgm:cxn modelId="{9E9A4F27-93C8-1446-BE8A-AAB8F33CBD9E}" type="presParOf" srcId="{02DEB782-884C-E34C-B4B2-050007AAA7C2}" destId="{46741A62-B93A-8144-955E-AA05C5051498}" srcOrd="1" destOrd="0" presId="urn:microsoft.com/office/officeart/2005/8/layout/hierarchy3"/>
    <dgm:cxn modelId="{058CCEAB-D393-8247-BA40-CB67776B0367}" type="presParOf" srcId="{77C98BC8-02AA-BF4E-8D68-D6D02B531362}" destId="{D3727B70-9503-CC4A-81A3-9A15B0738F4A}" srcOrd="6" destOrd="0" presId="urn:microsoft.com/office/officeart/2005/8/layout/hierarchy3"/>
    <dgm:cxn modelId="{3D45BCB9-C0B8-144D-B656-9C243FCF73D5}" type="presParOf" srcId="{D3727B70-9503-CC4A-81A3-9A15B0738F4A}" destId="{82B401DA-5FAF-E54D-BC85-48A2B0451492}" srcOrd="0" destOrd="0" presId="urn:microsoft.com/office/officeart/2005/8/layout/hierarchy3"/>
    <dgm:cxn modelId="{0AC0F6C6-D702-2C48-9072-E8072EA15F35}" type="presParOf" srcId="{82B401DA-5FAF-E54D-BC85-48A2B0451492}" destId="{290BA0DA-3CF5-544C-8C59-0BE48E5A6931}" srcOrd="0" destOrd="0" presId="urn:microsoft.com/office/officeart/2005/8/layout/hierarchy3"/>
    <dgm:cxn modelId="{28092346-DF8B-3746-BE3F-9A4EB60A70FD}" type="presParOf" srcId="{82B401DA-5FAF-E54D-BC85-48A2B0451492}" destId="{6EAFD65E-F677-5B4F-8954-2B00CAD943E2}" srcOrd="1" destOrd="0" presId="urn:microsoft.com/office/officeart/2005/8/layout/hierarchy3"/>
    <dgm:cxn modelId="{42573035-5833-5C48-94D2-783B5BAE1CBD}" type="presParOf" srcId="{D3727B70-9503-CC4A-81A3-9A15B0738F4A}" destId="{9E611D49-5EC8-E54A-A555-6C08BA180B5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5284CC-4147-8F40-86BE-3F6C4CA7DF97}">
      <dsp:nvSpPr>
        <dsp:cNvPr id="0" name=""/>
        <dsp:cNvSpPr/>
      </dsp:nvSpPr>
      <dsp:spPr>
        <a:xfrm>
          <a:off x="3220" y="892644"/>
          <a:ext cx="954303" cy="4771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Introduction</a:t>
          </a:r>
        </a:p>
      </dsp:txBody>
      <dsp:txXfrm>
        <a:off x="17195" y="906619"/>
        <a:ext cx="926353" cy="449201"/>
      </dsp:txXfrm>
    </dsp:sp>
    <dsp:sp modelId="{FEC435BB-F8EA-4A41-833B-D7F33B63D628}">
      <dsp:nvSpPr>
        <dsp:cNvPr id="0" name=""/>
        <dsp:cNvSpPr/>
      </dsp:nvSpPr>
      <dsp:spPr>
        <a:xfrm>
          <a:off x="98650" y="1369796"/>
          <a:ext cx="95430" cy="35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3"/>
              </a:lnTo>
              <a:lnTo>
                <a:pt x="95430" y="35786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B75AB-CA77-314A-B57B-44A249306842}">
      <dsp:nvSpPr>
        <dsp:cNvPr id="0" name=""/>
        <dsp:cNvSpPr/>
      </dsp:nvSpPr>
      <dsp:spPr>
        <a:xfrm>
          <a:off x="194081" y="1489084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Problem statement</a:t>
          </a:r>
        </a:p>
      </dsp:txBody>
      <dsp:txXfrm>
        <a:off x="208056" y="1503059"/>
        <a:ext cx="735492" cy="449201"/>
      </dsp:txXfrm>
    </dsp:sp>
    <dsp:sp modelId="{0507B4F9-D984-164C-8719-6263653B6E71}">
      <dsp:nvSpPr>
        <dsp:cNvPr id="0" name=""/>
        <dsp:cNvSpPr/>
      </dsp:nvSpPr>
      <dsp:spPr>
        <a:xfrm>
          <a:off x="98650" y="1369796"/>
          <a:ext cx="95430" cy="954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303"/>
              </a:lnTo>
              <a:lnTo>
                <a:pt x="95430" y="95430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8C0959-026B-8E4A-8401-9F7F695DA480}">
      <dsp:nvSpPr>
        <dsp:cNvPr id="0" name=""/>
        <dsp:cNvSpPr/>
      </dsp:nvSpPr>
      <dsp:spPr>
        <a:xfrm>
          <a:off x="194081" y="2085524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222771"/>
              <a:satOff val="122"/>
              <a:lumOff val="58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motivation</a:t>
          </a:r>
        </a:p>
      </dsp:txBody>
      <dsp:txXfrm>
        <a:off x="208056" y="2099499"/>
        <a:ext cx="735492" cy="449201"/>
      </dsp:txXfrm>
    </dsp:sp>
    <dsp:sp modelId="{2040E7F6-98C4-3149-A2F5-22C16BDDD9EF}">
      <dsp:nvSpPr>
        <dsp:cNvPr id="0" name=""/>
        <dsp:cNvSpPr/>
      </dsp:nvSpPr>
      <dsp:spPr>
        <a:xfrm>
          <a:off x="98650" y="1369796"/>
          <a:ext cx="95430" cy="155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742"/>
              </a:lnTo>
              <a:lnTo>
                <a:pt x="95430" y="155074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E008EA-E77F-DE4C-970C-75A568C31646}">
      <dsp:nvSpPr>
        <dsp:cNvPr id="0" name=""/>
        <dsp:cNvSpPr/>
      </dsp:nvSpPr>
      <dsp:spPr>
        <a:xfrm>
          <a:off x="194081" y="2681963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445542"/>
              <a:satOff val="245"/>
              <a:lumOff val="11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Existing limitations</a:t>
          </a:r>
        </a:p>
      </dsp:txBody>
      <dsp:txXfrm>
        <a:off x="208056" y="2695938"/>
        <a:ext cx="735492" cy="449201"/>
      </dsp:txXfrm>
    </dsp:sp>
    <dsp:sp modelId="{D80ADD38-BDDA-4E4B-8687-DE44561475B1}">
      <dsp:nvSpPr>
        <dsp:cNvPr id="0" name=""/>
        <dsp:cNvSpPr/>
      </dsp:nvSpPr>
      <dsp:spPr>
        <a:xfrm>
          <a:off x="1196099" y="892644"/>
          <a:ext cx="954303" cy="477151"/>
        </a:xfrm>
        <a:prstGeom prst="roundRect">
          <a:avLst>
            <a:gd name="adj" fmla="val 10000"/>
          </a:avLst>
        </a:prstGeom>
        <a:solidFill>
          <a:schemeClr val="accent5">
            <a:hueOff val="-334156"/>
            <a:satOff val="184"/>
            <a:lumOff val="88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Proposed Work</a:t>
          </a:r>
        </a:p>
      </dsp:txBody>
      <dsp:txXfrm>
        <a:off x="1210074" y="906619"/>
        <a:ext cx="926353" cy="449201"/>
      </dsp:txXfrm>
    </dsp:sp>
    <dsp:sp modelId="{C891D773-A7BE-2E49-8F69-B81865DEB970}">
      <dsp:nvSpPr>
        <dsp:cNvPr id="0" name=""/>
        <dsp:cNvSpPr/>
      </dsp:nvSpPr>
      <dsp:spPr>
        <a:xfrm>
          <a:off x="2388979" y="892644"/>
          <a:ext cx="954303" cy="477151"/>
        </a:xfrm>
        <a:prstGeom prst="roundRect">
          <a:avLst>
            <a:gd name="adj" fmla="val 10000"/>
          </a:avLst>
        </a:prstGeom>
        <a:solidFill>
          <a:schemeClr val="accent5">
            <a:hueOff val="-668312"/>
            <a:satOff val="367"/>
            <a:lumOff val="176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Implementation</a:t>
          </a:r>
        </a:p>
      </dsp:txBody>
      <dsp:txXfrm>
        <a:off x="2402954" y="906619"/>
        <a:ext cx="926353" cy="449201"/>
      </dsp:txXfrm>
    </dsp:sp>
    <dsp:sp modelId="{439110B5-E8B2-DA4B-8C8F-9094D90B0CA1}">
      <dsp:nvSpPr>
        <dsp:cNvPr id="0" name=""/>
        <dsp:cNvSpPr/>
      </dsp:nvSpPr>
      <dsp:spPr>
        <a:xfrm>
          <a:off x="2484409" y="1369796"/>
          <a:ext cx="95430" cy="35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3"/>
              </a:lnTo>
              <a:lnTo>
                <a:pt x="95430" y="35786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40D306-388E-914A-BF1E-73B1345A7BBC}">
      <dsp:nvSpPr>
        <dsp:cNvPr id="0" name=""/>
        <dsp:cNvSpPr/>
      </dsp:nvSpPr>
      <dsp:spPr>
        <a:xfrm>
          <a:off x="2579839" y="1489084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668312"/>
              <a:satOff val="367"/>
              <a:lumOff val="176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System architecture</a:t>
          </a:r>
        </a:p>
      </dsp:txBody>
      <dsp:txXfrm>
        <a:off x="2593814" y="1503059"/>
        <a:ext cx="735492" cy="449201"/>
      </dsp:txXfrm>
    </dsp:sp>
    <dsp:sp modelId="{8E94B100-E03D-B442-81F6-D9DCAC53B311}">
      <dsp:nvSpPr>
        <dsp:cNvPr id="0" name=""/>
        <dsp:cNvSpPr/>
      </dsp:nvSpPr>
      <dsp:spPr>
        <a:xfrm>
          <a:off x="2484409" y="1369796"/>
          <a:ext cx="95430" cy="954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303"/>
              </a:lnTo>
              <a:lnTo>
                <a:pt x="95430" y="95430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BAE985-90A9-8F43-8673-B52023655817}">
      <dsp:nvSpPr>
        <dsp:cNvPr id="0" name=""/>
        <dsp:cNvSpPr/>
      </dsp:nvSpPr>
      <dsp:spPr>
        <a:xfrm>
          <a:off x="2579839" y="2085524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891083"/>
              <a:satOff val="490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Data Preparation</a:t>
          </a:r>
        </a:p>
      </dsp:txBody>
      <dsp:txXfrm>
        <a:off x="2593814" y="2099499"/>
        <a:ext cx="735492" cy="449201"/>
      </dsp:txXfrm>
    </dsp:sp>
    <dsp:sp modelId="{CAC71FBB-29CF-E14F-B534-E0885526E6C5}">
      <dsp:nvSpPr>
        <dsp:cNvPr id="0" name=""/>
        <dsp:cNvSpPr/>
      </dsp:nvSpPr>
      <dsp:spPr>
        <a:xfrm>
          <a:off x="2484409" y="1369796"/>
          <a:ext cx="95430" cy="155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742"/>
              </a:lnTo>
              <a:lnTo>
                <a:pt x="95430" y="155074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B043CB-F167-1D44-9D05-D9F0193CD446}">
      <dsp:nvSpPr>
        <dsp:cNvPr id="0" name=""/>
        <dsp:cNvSpPr/>
      </dsp:nvSpPr>
      <dsp:spPr>
        <a:xfrm>
          <a:off x="2579839" y="2681963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113854"/>
              <a:satOff val="612"/>
              <a:lumOff val="294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Preprocessing steps</a:t>
          </a:r>
        </a:p>
      </dsp:txBody>
      <dsp:txXfrm>
        <a:off x="2593814" y="2695938"/>
        <a:ext cx="735492" cy="449201"/>
      </dsp:txXfrm>
    </dsp:sp>
    <dsp:sp modelId="{46E24C80-5F3A-754C-827B-0971CECEF2E7}">
      <dsp:nvSpPr>
        <dsp:cNvPr id="0" name=""/>
        <dsp:cNvSpPr/>
      </dsp:nvSpPr>
      <dsp:spPr>
        <a:xfrm>
          <a:off x="2484409" y="1369796"/>
          <a:ext cx="95430" cy="21471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7182"/>
              </a:lnTo>
              <a:lnTo>
                <a:pt x="95430" y="214718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C233F-E065-A347-AB0F-7A6692AC3F91}">
      <dsp:nvSpPr>
        <dsp:cNvPr id="0" name=""/>
        <dsp:cNvSpPr/>
      </dsp:nvSpPr>
      <dsp:spPr>
        <a:xfrm>
          <a:off x="2579839" y="3278403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336625"/>
              <a:satOff val="735"/>
              <a:lumOff val="35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Features</a:t>
          </a:r>
        </a:p>
      </dsp:txBody>
      <dsp:txXfrm>
        <a:off x="2593814" y="3292378"/>
        <a:ext cx="735492" cy="449201"/>
      </dsp:txXfrm>
    </dsp:sp>
    <dsp:sp modelId="{253848EB-0D47-9C48-9F1D-DAA8D31D8EC1}">
      <dsp:nvSpPr>
        <dsp:cNvPr id="0" name=""/>
        <dsp:cNvSpPr/>
      </dsp:nvSpPr>
      <dsp:spPr>
        <a:xfrm>
          <a:off x="3581858" y="892644"/>
          <a:ext cx="954303" cy="477151"/>
        </a:xfrm>
        <a:prstGeom prst="roundRect">
          <a:avLst>
            <a:gd name="adj" fmla="val 10000"/>
          </a:avLst>
        </a:prstGeom>
        <a:solidFill>
          <a:schemeClr val="accent5">
            <a:hueOff val="-1002469"/>
            <a:satOff val="551"/>
            <a:lumOff val="264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Experiments</a:t>
          </a:r>
        </a:p>
      </dsp:txBody>
      <dsp:txXfrm>
        <a:off x="3595833" y="906619"/>
        <a:ext cx="926353" cy="449201"/>
      </dsp:txXfrm>
    </dsp:sp>
    <dsp:sp modelId="{A13CFCE8-8E5A-7C44-B122-712C423CC3A6}">
      <dsp:nvSpPr>
        <dsp:cNvPr id="0" name=""/>
        <dsp:cNvSpPr/>
      </dsp:nvSpPr>
      <dsp:spPr>
        <a:xfrm>
          <a:off x="3677288" y="1369796"/>
          <a:ext cx="95430" cy="3578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7863"/>
              </a:lnTo>
              <a:lnTo>
                <a:pt x="95430" y="35786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0E307B-DBF6-1A42-902C-4372CD7FF489}">
      <dsp:nvSpPr>
        <dsp:cNvPr id="0" name=""/>
        <dsp:cNvSpPr/>
      </dsp:nvSpPr>
      <dsp:spPr>
        <a:xfrm>
          <a:off x="3772718" y="1489084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559396"/>
              <a:satOff val="857"/>
              <a:lumOff val="411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Comparison of existing vs proposed model</a:t>
          </a:r>
        </a:p>
      </dsp:txBody>
      <dsp:txXfrm>
        <a:off x="3786693" y="1503059"/>
        <a:ext cx="735492" cy="449201"/>
      </dsp:txXfrm>
    </dsp:sp>
    <dsp:sp modelId="{40DFF3A8-73EB-0A43-9DD6-C692F895BDBA}">
      <dsp:nvSpPr>
        <dsp:cNvPr id="0" name=""/>
        <dsp:cNvSpPr/>
      </dsp:nvSpPr>
      <dsp:spPr>
        <a:xfrm>
          <a:off x="3677288" y="1369796"/>
          <a:ext cx="95430" cy="95430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4303"/>
              </a:lnTo>
              <a:lnTo>
                <a:pt x="95430" y="954303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C55FCF-2421-2E42-944F-060E9ABB0CDD}">
      <dsp:nvSpPr>
        <dsp:cNvPr id="0" name=""/>
        <dsp:cNvSpPr/>
      </dsp:nvSpPr>
      <dsp:spPr>
        <a:xfrm>
          <a:off x="3772718" y="2085524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1782166"/>
              <a:satOff val="980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Evaluation Metrics</a:t>
          </a:r>
        </a:p>
      </dsp:txBody>
      <dsp:txXfrm>
        <a:off x="3786693" y="2099499"/>
        <a:ext cx="735492" cy="449201"/>
      </dsp:txXfrm>
    </dsp:sp>
    <dsp:sp modelId="{2E69AC28-E00E-8044-816F-A3160DC766C2}">
      <dsp:nvSpPr>
        <dsp:cNvPr id="0" name=""/>
        <dsp:cNvSpPr/>
      </dsp:nvSpPr>
      <dsp:spPr>
        <a:xfrm>
          <a:off x="3677288" y="1369796"/>
          <a:ext cx="95430" cy="15507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50742"/>
              </a:lnTo>
              <a:lnTo>
                <a:pt x="95430" y="1550742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82314B-B2D8-5041-91D1-1FF90D1FEDEA}">
      <dsp:nvSpPr>
        <dsp:cNvPr id="0" name=""/>
        <dsp:cNvSpPr/>
      </dsp:nvSpPr>
      <dsp:spPr>
        <a:xfrm>
          <a:off x="3772718" y="2681963"/>
          <a:ext cx="763442" cy="47715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-2004937"/>
              <a:satOff val="1102"/>
              <a:lumOff val="529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/>
            <a:t>Performance and Efficiency</a:t>
          </a:r>
        </a:p>
      </dsp:txBody>
      <dsp:txXfrm>
        <a:off x="3786693" y="2695938"/>
        <a:ext cx="735492" cy="449201"/>
      </dsp:txXfrm>
    </dsp:sp>
    <dsp:sp modelId="{01EF22CE-98BA-CE4C-A77E-E1CE354BD659}">
      <dsp:nvSpPr>
        <dsp:cNvPr id="0" name=""/>
        <dsp:cNvSpPr/>
      </dsp:nvSpPr>
      <dsp:spPr>
        <a:xfrm>
          <a:off x="4774737" y="892644"/>
          <a:ext cx="954303" cy="477151"/>
        </a:xfrm>
        <a:prstGeom prst="roundRect">
          <a:avLst>
            <a:gd name="adj" fmla="val 10000"/>
          </a:avLst>
        </a:prstGeom>
        <a:solidFill>
          <a:schemeClr val="accent5">
            <a:hueOff val="-1336625"/>
            <a:satOff val="735"/>
            <a:lumOff val="352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Challenges and Future Work</a:t>
          </a:r>
        </a:p>
      </dsp:txBody>
      <dsp:txXfrm>
        <a:off x="4788712" y="906619"/>
        <a:ext cx="926353" cy="449201"/>
      </dsp:txXfrm>
    </dsp:sp>
    <dsp:sp modelId="{CE39B651-572E-3848-9E7F-1A986D2F280C}">
      <dsp:nvSpPr>
        <dsp:cNvPr id="0" name=""/>
        <dsp:cNvSpPr/>
      </dsp:nvSpPr>
      <dsp:spPr>
        <a:xfrm>
          <a:off x="5967616" y="892644"/>
          <a:ext cx="954303" cy="477151"/>
        </a:xfrm>
        <a:prstGeom prst="roundRect">
          <a:avLst>
            <a:gd name="adj" fmla="val 10000"/>
          </a:avLst>
        </a:prstGeom>
        <a:solidFill>
          <a:schemeClr val="accent5">
            <a:hueOff val="-1670781"/>
            <a:satOff val="918"/>
            <a:lumOff val="441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Conclusion</a:t>
          </a:r>
        </a:p>
      </dsp:txBody>
      <dsp:txXfrm>
        <a:off x="5981591" y="906619"/>
        <a:ext cx="926353" cy="449201"/>
      </dsp:txXfrm>
    </dsp:sp>
    <dsp:sp modelId="{290BA0DA-3CF5-544C-8C59-0BE48E5A6931}">
      <dsp:nvSpPr>
        <dsp:cNvPr id="0" name=""/>
        <dsp:cNvSpPr/>
      </dsp:nvSpPr>
      <dsp:spPr>
        <a:xfrm>
          <a:off x="7160495" y="892644"/>
          <a:ext cx="954303" cy="477151"/>
        </a:xfrm>
        <a:prstGeom prst="roundRect">
          <a:avLst>
            <a:gd name="adj" fmla="val 10000"/>
          </a:avLst>
        </a:prstGeom>
        <a:solidFill>
          <a:schemeClr val="accent5">
            <a:hueOff val="-2004937"/>
            <a:satOff val="1102"/>
            <a:lumOff val="529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2700" rIns="1905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000" kern="1200"/>
            <a:t>References</a:t>
          </a:r>
        </a:p>
      </dsp:txBody>
      <dsp:txXfrm>
        <a:off x="7174470" y="906619"/>
        <a:ext cx="926353" cy="4492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7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741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48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560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3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383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0681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2003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094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06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62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81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533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464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158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701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1371599"/>
            <a:ext cx="8575849" cy="3179607"/>
          </a:xfrm>
        </p:spPr>
        <p:txBody>
          <a:bodyPr>
            <a:noAutofit/>
          </a:bodyPr>
          <a:lstStyle/>
          <a:p>
            <a:r>
              <a:rPr lang="en-US" sz="3600" b="1" i="0" u="none" strike="noStrike" baseline="0" dirty="0"/>
              <a:t>AI-Powered Resume Screening</a:t>
            </a:r>
            <a:br>
              <a:rPr lang="en-US" sz="3600" b="1" i="0" u="none" strike="noStrike" baseline="0" dirty="0"/>
            </a:br>
            <a:r>
              <a:rPr lang="en-US" sz="3600" b="1" i="0" u="none" strike="noStrike" baseline="0" dirty="0"/>
              <a:t>and Job Matching:</a:t>
            </a:r>
            <a:br>
              <a:rPr lang="en-US" sz="3600" b="1" i="0" u="none" strike="noStrike" baseline="0" dirty="0"/>
            </a:br>
            <a:r>
              <a:rPr lang="en-US" sz="3600" b="1" i="0" u="none" strike="noStrike" baseline="0" dirty="0"/>
              <a:t>A Data-Driven Approach to Career Success</a:t>
            </a:r>
            <a:endParaRPr sz="3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5D8175-8246-CC52-59D7-9FA220035F63}"/>
              </a:ext>
            </a:extLst>
          </p:cNvPr>
          <p:cNvSpPr txBox="1"/>
          <p:nvPr/>
        </p:nvSpPr>
        <p:spPr>
          <a:xfrm>
            <a:off x="526774" y="4383157"/>
            <a:ext cx="74841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Team: </a:t>
            </a:r>
            <a:r>
              <a:rPr lang="en-US" dirty="0" err="1"/>
              <a:t>ResumeMate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Yashashwini Devineni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Sravani</a:t>
            </a:r>
            <a:r>
              <a:rPr lang="en-US" dirty="0"/>
              <a:t> </a:t>
            </a:r>
            <a:r>
              <a:rPr lang="en-US" dirty="0" err="1"/>
              <a:t>Kudumula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Vrunda</a:t>
            </a:r>
            <a:r>
              <a:rPr lang="en-US" dirty="0"/>
              <a:t> </a:t>
            </a:r>
            <a:r>
              <a:rPr lang="en-US" dirty="0" err="1"/>
              <a:t>Teeleru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Sai Venkata Anil Thota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0890" y="1030288"/>
            <a:ext cx="3074960" cy="1035579"/>
          </a:xfrm>
        </p:spPr>
        <p:txBody>
          <a:bodyPr>
            <a:normAutofit/>
          </a:bodyPr>
          <a:lstStyle/>
          <a:p>
            <a:r>
              <a:t>Preprocessing Steps</a:t>
            </a:r>
          </a:p>
        </p:txBody>
      </p:sp>
      <p:sp>
        <p:nvSpPr>
          <p:cNvPr id="4103" name="Rectangle 4102">
            <a:extLst>
              <a:ext uri="{FF2B5EF4-FFF2-40B4-BE49-F238E27FC236}">
                <a16:creationId xmlns:a16="http://schemas.microsoft.com/office/drawing/2014/main" id="{738C413B-57E4-4FAD-AF00-1E89B42731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719475" y="4282512"/>
            <a:ext cx="2971800" cy="12812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0890" y="1604433"/>
            <a:ext cx="3074960" cy="3649133"/>
          </a:xfrm>
        </p:spPr>
        <p:txBody>
          <a:bodyPr>
            <a:normAutofit/>
          </a:bodyPr>
          <a:lstStyle/>
          <a:p>
            <a:r>
              <a:rPr dirty="0"/>
              <a:t>Text extraction: </a:t>
            </a:r>
            <a:r>
              <a:rPr dirty="0" err="1"/>
              <a:t>PyMuPDF</a:t>
            </a:r>
            <a:r>
              <a:rPr dirty="0"/>
              <a:t>, </a:t>
            </a:r>
            <a:r>
              <a:rPr dirty="0" err="1"/>
              <a:t>pdfplumber</a:t>
            </a:r>
            <a:r>
              <a:rPr dirty="0"/>
              <a:t>, python-docx</a:t>
            </a:r>
          </a:p>
          <a:p>
            <a:r>
              <a:rPr dirty="0"/>
              <a:t>Cleaning: lowercase, stop-word removal, regex</a:t>
            </a:r>
          </a:p>
          <a:p>
            <a:r>
              <a:rPr dirty="0"/>
              <a:t>Tokenization &amp; Named Entity Recognition (NER)</a:t>
            </a:r>
          </a:p>
        </p:txBody>
      </p:sp>
      <p:sp>
        <p:nvSpPr>
          <p:cNvPr id="4105" name="Rounded Rectangle 30">
            <a:extLst>
              <a:ext uri="{FF2B5EF4-FFF2-40B4-BE49-F238E27FC236}">
                <a16:creationId xmlns:a16="http://schemas.microsoft.com/office/drawing/2014/main" id="{96184565-6B22-40B8-AEFC-E5D103C5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806" y="626261"/>
            <a:ext cx="4075313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PlantUML diagram">
            <a:extLst>
              <a:ext uri="{FF2B5EF4-FFF2-40B4-BE49-F238E27FC236}">
                <a16:creationId xmlns:a16="http://schemas.microsoft.com/office/drawing/2014/main" id="{1E572497-BD91-6DF6-2957-62F15B55BE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17859" y="728133"/>
            <a:ext cx="1580613" cy="2497667"/>
          </a:xfrm>
          <a:prstGeom prst="roundRect">
            <a:avLst>
              <a:gd name="adj" fmla="val 5453"/>
            </a:avLst>
          </a:prstGeom>
          <a:noFill/>
          <a:ln w="50800" cap="sq" cmpd="dbl">
            <a:noFill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7" name="Rounded Rectangle 35">
            <a:extLst>
              <a:ext uri="{FF2B5EF4-FFF2-40B4-BE49-F238E27FC236}">
                <a16:creationId xmlns:a16="http://schemas.microsoft.com/office/drawing/2014/main" id="{A9B5337D-1BB2-4459-9BD6-59184E383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0806" y="3515716"/>
            <a:ext cx="4075313" cy="2711655"/>
          </a:xfrm>
          <a:prstGeom prst="roundRect">
            <a:avLst>
              <a:gd name="adj" fmla="val 7505"/>
            </a:avLst>
          </a:prstGeom>
          <a:solidFill>
            <a:schemeClr val="tx1"/>
          </a:solidFill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EF1D18-0582-FC05-BFCC-45F2B8C27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6531" y="3915000"/>
            <a:ext cx="3903269" cy="1902843"/>
          </a:xfrm>
          <a:prstGeom prst="roundRect">
            <a:avLst>
              <a:gd name="adj" fmla="val 5453"/>
            </a:avLst>
          </a:prstGeom>
          <a:ln w="50800" cap="sq" cmpd="dbl">
            <a:noFill/>
            <a:miter lim="800000"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431" y="808055"/>
            <a:ext cx="2984404" cy="1453363"/>
          </a:xfrm>
        </p:spPr>
        <p:txBody>
          <a:bodyPr>
            <a:normAutofit/>
          </a:bodyPr>
          <a:lstStyle/>
          <a:p>
            <a:r>
              <a:t>Resume Parsing &amp; 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633" y="1528916"/>
            <a:ext cx="3002202" cy="3637935"/>
          </a:xfrm>
        </p:spPr>
        <p:txBody>
          <a:bodyPr>
            <a:normAutofit/>
          </a:bodyPr>
          <a:lstStyle/>
          <a:p>
            <a:r>
              <a:rPr dirty="0"/>
              <a:t>Education: BERT-based NER</a:t>
            </a:r>
          </a:p>
          <a:p>
            <a:r>
              <a:rPr dirty="0"/>
              <a:t>Experience: </a:t>
            </a:r>
            <a:r>
              <a:rPr dirty="0" err="1"/>
              <a:t>SpaCy</a:t>
            </a:r>
            <a:endParaRPr dirty="0"/>
          </a:p>
          <a:p>
            <a:r>
              <a:rPr dirty="0"/>
              <a:t>Skills: GPT</a:t>
            </a:r>
          </a:p>
          <a:p>
            <a:r>
              <a:rPr dirty="0"/>
              <a:t>Certifications: TF-IDF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399ED7F4-C3D1-EDF5-04E4-0D055B1CF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7314" y="1907801"/>
            <a:ext cx="4571694" cy="288016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A0915-BC5C-C87A-7155-FE9D4A172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 for resume making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CA811F8-AFD4-28C0-6A24-94F9819A4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658" y="2065868"/>
            <a:ext cx="5556201" cy="3649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367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ATS Scoring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747" y="939433"/>
            <a:ext cx="7772400" cy="3649133"/>
          </a:xfrm>
        </p:spPr>
        <p:txBody>
          <a:bodyPr/>
          <a:lstStyle/>
          <a:p>
            <a:r>
              <a:rPr dirty="0"/>
              <a:t>Formula: 0.4×Keyword + 0.3×Formatting + 0.3×Action Verbs</a:t>
            </a:r>
          </a:p>
          <a:p>
            <a:r>
              <a:rPr dirty="0"/>
              <a:t>Generates a numerical resume score</a:t>
            </a:r>
          </a:p>
          <a:p>
            <a:r>
              <a:rPr dirty="0"/>
              <a:t>Identifies improvement areas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744773-BDE3-804F-A542-077CE50768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580" y="3429000"/>
            <a:ext cx="6413500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AI Resume </a:t>
            </a:r>
            <a:r>
              <a:rPr dirty="0" err="1"/>
              <a:t>Feedbac</a:t>
            </a:r>
            <a:r>
              <a:rPr lang="en-US" dirty="0" err="1"/>
              <a:t>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7772400" cy="3649133"/>
          </a:xfrm>
        </p:spPr>
        <p:txBody>
          <a:bodyPr/>
          <a:lstStyle/>
          <a:p>
            <a:r>
              <a:rPr dirty="0"/>
              <a:t>GPT-generated structural improvement tips</a:t>
            </a:r>
          </a:p>
          <a:p>
            <a:r>
              <a:rPr dirty="0"/>
              <a:t>Rephrasing and formatting suggestions</a:t>
            </a:r>
          </a:p>
          <a:p>
            <a:r>
              <a:rPr dirty="0"/>
              <a:t>Personalized resume enhancement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333B6-632B-D4FB-EFE9-71A96556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Skill gap analysis</a:t>
            </a:r>
          </a:p>
        </p:txBody>
      </p:sp>
      <p:pic>
        <p:nvPicPr>
          <p:cNvPr id="5" name="Content Placeholder 4" descr="A white background with blue text&#10;&#10;Description automatically generated">
            <a:extLst>
              <a:ext uri="{FF2B5EF4-FFF2-40B4-BE49-F238E27FC236}">
                <a16:creationId xmlns:a16="http://schemas.microsoft.com/office/drawing/2014/main" id="{A17E3FA7-EFDE-B542-AF7F-45F2C0E2F8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096" y="2141538"/>
            <a:ext cx="7748607" cy="3649662"/>
          </a:xfrm>
        </p:spPr>
      </p:pic>
    </p:spTree>
    <p:extLst>
      <p:ext uri="{BB962C8B-B14F-4D97-AF65-F5344CB8AC3E}">
        <p14:creationId xmlns:p14="http://schemas.microsoft.com/office/powerpoint/2010/main" val="144445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Job Recommendation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7052"/>
            <a:ext cx="7772400" cy="3649133"/>
          </a:xfrm>
        </p:spPr>
        <p:txBody>
          <a:bodyPr/>
          <a:lstStyle/>
          <a:p>
            <a:r>
              <a:rPr dirty="0"/>
              <a:t>- </a:t>
            </a:r>
            <a:r>
              <a:rPr dirty="0" err="1"/>
              <a:t>LangChain</a:t>
            </a:r>
            <a:r>
              <a:rPr dirty="0"/>
              <a:t> embeddings + clustering</a:t>
            </a:r>
          </a:p>
          <a:p>
            <a:r>
              <a:rPr dirty="0"/>
              <a:t>- Matches profiles with successful candidates</a:t>
            </a:r>
          </a:p>
          <a:p>
            <a:r>
              <a:rPr dirty="0"/>
              <a:t>- Provides job suggestions based on similarity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D6294C-528E-CCC9-44FA-A05523ED7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760" y="4249098"/>
            <a:ext cx="8229600" cy="108606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819037-A607-4A7B-ADF1-B04516199C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F4972D9-F510-4C84-8BDA-31BAECC23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E2D96C-A214-42D7-8C0F-E4CCBD8C3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7C746F4-1536-4E83-B247-DD6BBE09CD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324" y="636104"/>
            <a:ext cx="4029351" cy="5585792"/>
          </a:xfrm>
          <a:prstGeom prst="rect">
            <a:avLst/>
          </a:prstGeom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3F4C4A-7FE2-9455-5A07-94D4A4D0A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778" y="2167766"/>
            <a:ext cx="3297345" cy="2522468"/>
          </a:xfrm>
          <a:prstGeom prst="rect">
            <a:avLst/>
          </a:prstGeom>
        </p:spPr>
      </p:pic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01B7213-0CDE-44D8-9FC1-9995E8AD4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2324" y="636104"/>
            <a:ext cx="4029351" cy="5585792"/>
          </a:xfrm>
          <a:prstGeom prst="rect">
            <a:avLst/>
          </a:prstGeom>
          <a:ln cap="sq">
            <a:noFill/>
            <a:miter lim="800000"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68BC21E-6305-E4A6-2C62-E10C43C4B1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2827" y="1697013"/>
            <a:ext cx="3948344" cy="612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A2CC94-1227-8324-3AE0-C1F60993A853}"/>
              </a:ext>
            </a:extLst>
          </p:cNvPr>
          <p:cNvSpPr txBox="1"/>
          <p:nvPr/>
        </p:nvSpPr>
        <p:spPr>
          <a:xfrm>
            <a:off x="851778" y="5285433"/>
            <a:ext cx="2938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Job Recommendation System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ADD256-6879-A95D-10AA-54ADF76668AA}"/>
              </a:ext>
            </a:extLst>
          </p:cNvPr>
          <p:cNvSpPr txBox="1"/>
          <p:nvPr/>
        </p:nvSpPr>
        <p:spPr>
          <a:xfrm>
            <a:off x="4676154" y="1312197"/>
            <a:ext cx="1856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Feedback System: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637DC4-FAFC-BB9C-A80F-74E352CED0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7312" y="4507676"/>
            <a:ext cx="3948344" cy="71097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C3DB75A-1D4A-B02E-54E4-5F06FEB74D4E}"/>
              </a:ext>
            </a:extLst>
          </p:cNvPr>
          <p:cNvSpPr txBox="1"/>
          <p:nvPr/>
        </p:nvSpPr>
        <p:spPr>
          <a:xfrm>
            <a:off x="4629942" y="3982300"/>
            <a:ext cx="2216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Section-wise analysis: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5DF0538-8C38-CAFD-9218-B3E3ACB413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457450"/>
            <a:ext cx="3482577" cy="90618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E933C6F-B533-A1DD-2978-8114281476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0230" y="2457449"/>
            <a:ext cx="3905425" cy="101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839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1B1E-DBDF-E30E-6BDE-370817E6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resume generation after adding the suggestions: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8D725A-71F8-B536-56B9-2F5EDC075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7830" y="2065868"/>
            <a:ext cx="7480300" cy="469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2961A2-D380-1EB9-1953-21523F4E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3577" y="2782669"/>
            <a:ext cx="3096845" cy="38825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75C732-B3B0-99D5-2D2D-869250EEA9B2}"/>
              </a:ext>
            </a:extLst>
          </p:cNvPr>
          <p:cNvSpPr txBox="1"/>
          <p:nvPr/>
        </p:nvSpPr>
        <p:spPr>
          <a:xfrm>
            <a:off x="536712" y="2782669"/>
            <a:ext cx="29817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Sample screenshot of generated resume:</a:t>
            </a:r>
          </a:p>
        </p:txBody>
      </p:sp>
    </p:spTree>
    <p:extLst>
      <p:ext uri="{BB962C8B-B14F-4D97-AF65-F5344CB8AC3E}">
        <p14:creationId xmlns:p14="http://schemas.microsoft.com/office/powerpoint/2010/main" val="3690680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943EF-A3C5-4117-65E9-CDF8212E8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025" y="1404732"/>
            <a:ext cx="7772400" cy="1456267"/>
          </a:xfrm>
        </p:spPr>
        <p:txBody>
          <a:bodyPr/>
          <a:lstStyle/>
          <a:p>
            <a:r>
              <a:rPr lang="en-US" dirty="0"/>
              <a:t>Evaluation of generated improved resume: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6DCC31-27FB-E72E-145D-1FCFED7F9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3375" y="3038359"/>
            <a:ext cx="7700050" cy="781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7EE1E0-5443-6D51-1FB8-5FE409E91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75" y="4152971"/>
            <a:ext cx="44958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75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F41B-CA9B-BDA7-98B6-1A8E8A24F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07" y="805543"/>
            <a:ext cx="7598569" cy="1456267"/>
          </a:xfrm>
        </p:spPr>
        <p:txBody>
          <a:bodyPr>
            <a:normAutofit/>
          </a:bodyPr>
          <a:lstStyle/>
          <a:p>
            <a:r>
              <a:rPr lang="en-US" dirty="0"/>
              <a:t>Contents: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C19B4E03-A430-AD36-5397-E58929A4FE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532266"/>
              </p:ext>
            </p:extLst>
          </p:nvPr>
        </p:nvGraphicFramePr>
        <p:xfrm>
          <a:off x="514350" y="1730830"/>
          <a:ext cx="8118020" cy="4648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040011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0407"/>
            <a:ext cx="7772400" cy="3649133"/>
          </a:xfrm>
        </p:spPr>
        <p:txBody>
          <a:bodyPr/>
          <a:lstStyle/>
          <a:p>
            <a:r>
              <a:rPr dirty="0"/>
              <a:t>- Resume classifier: F1-Score (85%)</a:t>
            </a:r>
          </a:p>
          <a:p>
            <a:r>
              <a:rPr dirty="0"/>
              <a:t>- Skill matching: Precision-Recall (88%)</a:t>
            </a:r>
          </a:p>
          <a:p>
            <a:r>
              <a:rPr dirty="0"/>
              <a:t>- Job recommendations: Hit Rate@5 (90%)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5068F9-D288-8D28-3AF7-30AA630FAA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062" y="3429000"/>
            <a:ext cx="3058601" cy="3079361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61D2-86D3-8004-D4A4-6B180992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930" y="-332515"/>
            <a:ext cx="7772400" cy="1456267"/>
          </a:xfrm>
        </p:spPr>
        <p:txBody>
          <a:bodyPr/>
          <a:lstStyle/>
          <a:p>
            <a:r>
              <a:rPr lang="en-US" dirty="0"/>
              <a:t>Comparison of all the models: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0D9B217-9E1E-3C7C-C9D8-26C0491FB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45" y="3049225"/>
            <a:ext cx="3865786" cy="2685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CF8247-AEAD-7C2F-1A11-08BC23BAFD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83719"/>
            <a:ext cx="6192078" cy="193119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8D5E0B-5C0F-6894-E60C-7F9133983E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3103707"/>
            <a:ext cx="4555365" cy="25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349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&amp;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335" y="849981"/>
            <a:ext cx="7772400" cy="3649133"/>
          </a:xfrm>
        </p:spPr>
        <p:txBody>
          <a:bodyPr/>
          <a:lstStyle/>
          <a:p>
            <a:r>
              <a:rPr dirty="0"/>
              <a:t>Prototype in </a:t>
            </a:r>
            <a:r>
              <a:rPr dirty="0" err="1"/>
              <a:t>Jupyter</a:t>
            </a:r>
            <a:r>
              <a:rPr dirty="0"/>
              <a:t> Notebook</a:t>
            </a:r>
          </a:p>
          <a:p>
            <a:r>
              <a:rPr dirty="0"/>
              <a:t>Backend: </a:t>
            </a:r>
            <a:r>
              <a:rPr dirty="0" err="1"/>
              <a:t>FastAPI</a:t>
            </a:r>
            <a:r>
              <a:rPr dirty="0"/>
              <a:t> + MySQL</a:t>
            </a:r>
          </a:p>
          <a:p>
            <a:r>
              <a:rPr dirty="0"/>
              <a:t>Needs optimization for scalability and speed</a:t>
            </a:r>
          </a:p>
        </p:txBody>
      </p:sp>
      <p:pic>
        <p:nvPicPr>
          <p:cNvPr id="5122" name="Picture 2" descr="PlantUML diagram">
            <a:extLst>
              <a:ext uri="{FF2B5EF4-FFF2-40B4-BE49-F238E27FC236}">
                <a16:creationId xmlns:a16="http://schemas.microsoft.com/office/drawing/2014/main" id="{DF231EC5-2252-37BC-9E39-AF42D0BA16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015" y="1762125"/>
            <a:ext cx="3295650" cy="3562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6329"/>
            <a:ext cx="7772400" cy="3649133"/>
          </a:xfrm>
        </p:spPr>
        <p:txBody>
          <a:bodyPr/>
          <a:lstStyle/>
          <a:p>
            <a:r>
              <a:rPr dirty="0"/>
              <a:t>UI integration ongoing</a:t>
            </a:r>
          </a:p>
          <a:p>
            <a:r>
              <a:rPr dirty="0"/>
              <a:t>Potential bias in recommendations</a:t>
            </a:r>
          </a:p>
          <a:p>
            <a:r>
              <a:rPr dirty="0"/>
              <a:t>Adaptation to global resume standards planned</a:t>
            </a:r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dashboard (planned)</a:t>
            </a:r>
          </a:p>
          <a:p>
            <a:r>
              <a:rPr lang="en-US" dirty="0"/>
              <a:t>Real-time ATS score and job match display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734"/>
            <a:ext cx="7772400" cy="364913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-Combines LLMs, NLP &amp; ML for smart resume analysis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dirty="0"/>
              <a:t>-Real-time ATS scoring, feedback, job suggestions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br>
              <a:rPr lang="en-US" dirty="0"/>
            </a:br>
            <a:r>
              <a:rPr lang="en-US" dirty="0"/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Bridges the gap between traditional hiring tools and modern AI-based solutions.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/>
              <a:t>-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updates to include global resume formats and industry-specific adaptations.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A944FB2-0B8A-61B8-76CE-0409953F4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189257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D7568-476A-F50A-BFDF-E150119F8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85673-6D8C-2DA5-49A2-5E1E0126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r>
              <a:rPr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328F-5568-64D5-EA37-D1287BE09F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1337734"/>
            <a:ext cx="7772400" cy="364913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Singh &amp; Kumar, 2022 – ML for ATS-Friendly Resume Scoring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Thompson et al., 2024 – Harnessing GPT-4 for Automated Resume Summarization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Zhou et al., 2023 – Job Recommendation Using </a:t>
            </a:r>
            <a:r>
              <a:rPr lang="en-IN" dirty="0" err="1"/>
              <a:t>LangChain</a:t>
            </a:r>
            <a:r>
              <a:rPr lang="en-IN" dirty="0"/>
              <a:t> and Transformer-Based Embeddings</a:t>
            </a:r>
          </a:p>
          <a:p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B885B40-2072-F446-9585-4694AFD71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189257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0603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9E77-166E-DD6F-6A7D-282DCA2AA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1" y="2286001"/>
            <a:ext cx="7772400" cy="1456267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</p:spTree>
    <p:extLst>
      <p:ext uri="{BB962C8B-B14F-4D97-AF65-F5344CB8AC3E}">
        <p14:creationId xmlns:p14="http://schemas.microsoft.com/office/powerpoint/2010/main" val="3597196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7029"/>
            <a:ext cx="7772400" cy="3649133"/>
          </a:xfrm>
        </p:spPr>
        <p:txBody>
          <a:bodyPr/>
          <a:lstStyle/>
          <a:p>
            <a:r>
              <a:rPr dirty="0"/>
              <a:t>Difficulties interacting with ATS systems</a:t>
            </a:r>
          </a:p>
          <a:p>
            <a:r>
              <a:rPr dirty="0"/>
              <a:t> Over 75% resumes rejected before human review</a:t>
            </a:r>
          </a:p>
          <a:p>
            <a:r>
              <a:rPr dirty="0"/>
              <a:t> Resume tools lack AI-generated personalized feedback</a:t>
            </a:r>
            <a:endParaRPr lang="en-US" dirty="0"/>
          </a:p>
          <a:p>
            <a:r>
              <a:rPr lang="en-US" dirty="0"/>
              <a:t>Currently, no software exists that can accurately suggest the most suitable job to an applicant based on their skills.</a:t>
            </a:r>
          </a:p>
          <a:p>
            <a:r>
              <a:rPr lang="en-US" dirty="0"/>
              <a:t>There is no existing model capable of matching a job seeker’s resume to that of a successfully selected candidate and recommending appropriate job opportunities accordingly.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6411"/>
            <a:ext cx="7772400" cy="3649133"/>
          </a:xfrm>
        </p:spPr>
        <p:txBody>
          <a:bodyPr/>
          <a:lstStyle/>
          <a:p>
            <a:r>
              <a:rPr dirty="0"/>
              <a:t>Demand for automated recruitment practices</a:t>
            </a:r>
          </a:p>
          <a:p>
            <a:r>
              <a:rPr dirty="0"/>
              <a:t>Need for tools that generate actionable feedback</a:t>
            </a:r>
          </a:p>
          <a:p>
            <a:r>
              <a:rPr dirty="0"/>
              <a:t>Bridge job seekers and recruiters dynamically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9048"/>
            <a:ext cx="7772400" cy="3649133"/>
          </a:xfrm>
        </p:spPr>
        <p:txBody>
          <a:bodyPr/>
          <a:lstStyle/>
          <a:p>
            <a:r>
              <a:rPr dirty="0"/>
              <a:t>- Most tools only offer formatting and keyword tracking</a:t>
            </a:r>
          </a:p>
          <a:p>
            <a:r>
              <a:rPr dirty="0"/>
              <a:t>- No real-time feedback or personalization</a:t>
            </a:r>
          </a:p>
          <a:p>
            <a:r>
              <a:rPr dirty="0"/>
              <a:t>- Poor job matching accuracy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1D59A4-B8A7-9E25-A725-1280CE2720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317" y="3509962"/>
            <a:ext cx="6486525" cy="28860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7425"/>
            <a:ext cx="7772400" cy="3649133"/>
          </a:xfrm>
        </p:spPr>
        <p:txBody>
          <a:bodyPr/>
          <a:lstStyle/>
          <a:p>
            <a:r>
              <a:rPr dirty="0"/>
              <a:t> AI-powered </a:t>
            </a:r>
            <a:r>
              <a:rPr lang="en-US" dirty="0"/>
              <a:t>R</a:t>
            </a:r>
            <a:r>
              <a:rPr dirty="0"/>
              <a:t>esume </a:t>
            </a:r>
            <a:r>
              <a:rPr lang="en-US" dirty="0"/>
              <a:t>Parsing and Feedback.</a:t>
            </a:r>
            <a:endParaRPr dirty="0"/>
          </a:p>
          <a:p>
            <a:r>
              <a:rPr dirty="0"/>
              <a:t> Real-time ATS scoring </a:t>
            </a:r>
            <a:r>
              <a:rPr lang="en-US" dirty="0"/>
              <a:t>system.</a:t>
            </a:r>
            <a:endParaRPr dirty="0"/>
          </a:p>
          <a:p>
            <a:r>
              <a:rPr dirty="0"/>
              <a:t> Job matching via </a:t>
            </a:r>
            <a:r>
              <a:rPr lang="en-US" dirty="0"/>
              <a:t>candidate similarity clustering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572" y="352800"/>
            <a:ext cx="7772400" cy="1456267"/>
          </a:xfrm>
        </p:spPr>
        <p:txBody>
          <a:bodyPr/>
          <a:lstStyle/>
          <a:p>
            <a:r>
              <a:rPr dirty="0"/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6572" y="1080933"/>
            <a:ext cx="7772400" cy="36491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Resume Parsing </a:t>
            </a:r>
            <a:r>
              <a:rPr lang="en-US" dirty="0"/>
              <a:t>and preprocessing using </a:t>
            </a:r>
            <a:r>
              <a:rPr lang="en-US" dirty="0" err="1"/>
              <a:t>spaCy</a:t>
            </a:r>
            <a:r>
              <a:rPr lang="en-US" dirty="0"/>
              <a:t> + Regex</a:t>
            </a:r>
          </a:p>
          <a:p>
            <a:pPr marL="0" indent="0">
              <a:buNone/>
            </a:pPr>
            <a:r>
              <a:rPr lang="en-US" dirty="0"/>
              <a:t>      → Hybrid Embedding with </a:t>
            </a:r>
            <a:r>
              <a:rPr lang="en-US" dirty="0" err="1"/>
              <a:t>bert</a:t>
            </a:r>
            <a:r>
              <a:rPr lang="en-US" dirty="0"/>
              <a:t> and TF-IDF for </a:t>
            </a:r>
            <a:r>
              <a:rPr dirty="0"/>
              <a:t>ATS Scoring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dirty="0"/>
              <a:t>→ </a:t>
            </a:r>
            <a:r>
              <a:rPr lang="en-US" dirty="0"/>
              <a:t>ATS feedback generation using </a:t>
            </a:r>
            <a:r>
              <a:rPr lang="en-US" dirty="0" err="1"/>
              <a:t>rule-based+GPT</a:t>
            </a:r>
            <a:r>
              <a:rPr lang="en-US" dirty="0"/>
              <a:t> technique</a:t>
            </a:r>
          </a:p>
          <a:p>
            <a:pPr marL="0" indent="0">
              <a:buNone/>
            </a:pPr>
            <a:r>
              <a:rPr lang="en-US" dirty="0"/>
              <a:t>      → Job role matching using cosine similarity with the selected candidate   </a:t>
            </a:r>
          </a:p>
          <a:p>
            <a:pPr marL="0" indent="0">
              <a:buNone/>
            </a:pPr>
            <a:r>
              <a:rPr lang="en-US" dirty="0"/>
              <a:t>          resumes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907C25-E135-8BDA-74F3-86D5677C3A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497" y="1781287"/>
            <a:ext cx="8597006" cy="3446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F310AC-0506-C120-FF6A-2D9CC949A5A7}"/>
              </a:ext>
            </a:extLst>
          </p:cNvPr>
          <p:cNvSpPr txBox="1"/>
          <p:nvPr/>
        </p:nvSpPr>
        <p:spPr>
          <a:xfrm>
            <a:off x="273497" y="1083365"/>
            <a:ext cx="1408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Architecture:</a:t>
            </a:r>
          </a:p>
        </p:txBody>
      </p:sp>
    </p:spTree>
    <p:extLst>
      <p:ext uri="{BB962C8B-B14F-4D97-AF65-F5344CB8AC3E}">
        <p14:creationId xmlns:p14="http://schemas.microsoft.com/office/powerpoint/2010/main" val="1958811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790" y="1265768"/>
            <a:ext cx="7772400" cy="3649133"/>
          </a:xfrm>
        </p:spPr>
        <p:txBody>
          <a:bodyPr/>
          <a:lstStyle/>
          <a:p>
            <a:r>
              <a:rPr dirty="0"/>
              <a:t>- Kaggle Resume Dataset (9,000 resumes, 24 categories)</a:t>
            </a:r>
          </a:p>
          <a:p>
            <a:r>
              <a:rPr dirty="0"/>
              <a:t>- Includes education, skills, certifications, projects</a:t>
            </a:r>
          </a:p>
          <a:p>
            <a:r>
              <a:rPr dirty="0"/>
              <a:t>- Diverse industry coverage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5EAFA7-EC24-B388-B18F-172E7999E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90" y="4114800"/>
            <a:ext cx="8801100" cy="2209800"/>
          </a:xfrm>
          <a:prstGeom prst="rect">
            <a:avLst/>
          </a:prstGeom>
        </p:spPr>
      </p:pic>
      <p:pic>
        <p:nvPicPr>
          <p:cNvPr id="3074" name="Picture 2" descr="PlantUML diagram">
            <a:extLst>
              <a:ext uri="{FF2B5EF4-FFF2-40B4-BE49-F238E27FC236}">
                <a16:creationId xmlns:a16="http://schemas.microsoft.com/office/drawing/2014/main" id="{105EEBFE-48E3-864C-24D6-C2F3AB454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0675" y="1070505"/>
            <a:ext cx="3286125" cy="113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283</TotalTime>
  <Words>582</Words>
  <Application>Microsoft Macintosh PowerPoint</Application>
  <PresentationFormat>On-screen Show (4:3)</PresentationFormat>
  <Paragraphs>108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Celestial</vt:lpstr>
      <vt:lpstr>AI-Powered Resume Screening and Job Matching: A Data-Driven Approach to Career Success</vt:lpstr>
      <vt:lpstr>Contents:</vt:lpstr>
      <vt:lpstr>Problem Statement</vt:lpstr>
      <vt:lpstr>Motivation</vt:lpstr>
      <vt:lpstr>Existing Limitations</vt:lpstr>
      <vt:lpstr>Proposed Solution Overview</vt:lpstr>
      <vt:lpstr>System Architecture</vt:lpstr>
      <vt:lpstr>PowerPoint Presentation</vt:lpstr>
      <vt:lpstr>Data Preparation</vt:lpstr>
      <vt:lpstr>Preprocessing Steps</vt:lpstr>
      <vt:lpstr>Resume Parsing &amp; NER</vt:lpstr>
      <vt:lpstr>Learning Resources for resume making</vt:lpstr>
      <vt:lpstr>ATS Scoring Mechanism</vt:lpstr>
      <vt:lpstr>AI Resume FeedbacK</vt:lpstr>
      <vt:lpstr>Skill gap analysis</vt:lpstr>
      <vt:lpstr>Job Recommendation Engine</vt:lpstr>
      <vt:lpstr>PowerPoint Presentation</vt:lpstr>
      <vt:lpstr>Improved resume generation after adding the suggestions:</vt:lpstr>
      <vt:lpstr>Evaluation of generated improved resume:</vt:lpstr>
      <vt:lpstr>Evaluation Metrics</vt:lpstr>
      <vt:lpstr>Comparison of all the models:</vt:lpstr>
      <vt:lpstr>Performance &amp; Efficiency</vt:lpstr>
      <vt:lpstr>Challenges &amp; Future Work</vt:lpstr>
      <vt:lpstr>Conclusion </vt:lpstr>
      <vt:lpstr>References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Devineni, Yashashwini</cp:lastModifiedBy>
  <cp:revision>7</cp:revision>
  <dcterms:created xsi:type="dcterms:W3CDTF">2013-01-27T09:14:16Z</dcterms:created>
  <dcterms:modified xsi:type="dcterms:W3CDTF">2025-05-08T14:33:36Z</dcterms:modified>
  <cp:category/>
</cp:coreProperties>
</file>