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7" r:id="rId4"/>
    <p:sldId id="258" r:id="rId5"/>
    <p:sldId id="259" r:id="rId6"/>
    <p:sldId id="261" r:id="rId7"/>
    <p:sldId id="263" r:id="rId8"/>
    <p:sldId id="260" r:id="rId9"/>
    <p:sldId id="264" r:id="rId10"/>
    <p:sldId id="265" r:id="rId11"/>
    <p:sldId id="262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7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0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82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3514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73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72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39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56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4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1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6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0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4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6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796BB-F910-423A-B7E5-E35813875E9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8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0796BB-F910-423A-B7E5-E35813875E9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E8001-BCAE-4545-A8A5-69231C83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28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DDCA251B-4F28-43A9-A5FD-47101E24C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7B3E067-68A1-4E6F-8B2A-DF0DC2803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486" y="1266958"/>
            <a:ext cx="2569028" cy="4528457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Ekta Dutt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Priyanka Mandke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Yashasva Paras 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148F0EEF-7B63-4EC4-96D4-6AFBF46B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5E673-6D85-4457-A048-FD09048DC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4033" y="1266958"/>
            <a:ext cx="6248624" cy="4528457"/>
          </a:xfrm>
        </p:spPr>
        <p:txBody>
          <a:bodyPr anchor="ctr">
            <a:normAutofit/>
          </a:bodyPr>
          <a:lstStyle/>
          <a:p>
            <a:r>
              <a:rPr lang="en-US" dirty="0"/>
              <a:t>Gipher</a:t>
            </a:r>
          </a:p>
        </p:txBody>
      </p:sp>
    </p:spTree>
    <p:extLst>
      <p:ext uri="{BB962C8B-B14F-4D97-AF65-F5344CB8AC3E}">
        <p14:creationId xmlns:p14="http://schemas.microsoft.com/office/powerpoint/2010/main" val="163857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 &amp;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All internet users can search for gifs. However, only authenticated users can add/delete the gifs to/from favorite.</a:t>
            </a:r>
          </a:p>
          <a:p>
            <a:r>
              <a:rPr lang="en-US" dirty="0"/>
              <a:t>canActivate guard is implemented for guarding the route.</a:t>
            </a:r>
          </a:p>
          <a:p>
            <a:r>
              <a:rPr lang="en-US" dirty="0"/>
              <a:t>We learned about how backend and front end are connected and synchronized which was also the most challenging part.</a:t>
            </a:r>
          </a:p>
          <a:p>
            <a:r>
              <a:rPr lang="en-US" dirty="0"/>
              <a:t>The future directions will include deploying our application in cloud and a share feature enabling cross-platform sharing.</a:t>
            </a:r>
          </a:p>
          <a:p>
            <a:r>
              <a:rPr lang="en-US" dirty="0"/>
              <a:t>During the course of the project, we researched on how a user interacts using gifs.</a:t>
            </a:r>
          </a:p>
          <a:p>
            <a:r>
              <a:rPr lang="en-US" dirty="0"/>
              <a:t>We could definitely have a lot more research(including surveys) on how user uses gif in conversation.</a:t>
            </a:r>
          </a:p>
          <a:p>
            <a:r>
              <a:rPr lang="en-US" dirty="0"/>
              <a:t>Based on the data, we will customize UI and make things more user friendly.</a:t>
            </a:r>
          </a:p>
          <a:p>
            <a:r>
              <a:rPr lang="en-US" dirty="0"/>
              <a:t>The most interesting problem was how we can make our website standout in comparison to other alternatives.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5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website shows a wide range of trending gifs in home page.</a:t>
            </a:r>
          </a:p>
          <a:p>
            <a:r>
              <a:rPr lang="en-US" dirty="0"/>
              <a:t>Authenticated User is able to add/delete gifs to favorite.</a:t>
            </a:r>
          </a:p>
          <a:p>
            <a:r>
              <a:rPr lang="en-US" dirty="0"/>
              <a:t>Authenticated User is able to see the overall stats for site rating given by other users.</a:t>
            </a:r>
          </a:p>
          <a:p>
            <a:r>
              <a:rPr lang="en-US" dirty="0"/>
              <a:t>User is able to provide their own feedback.</a:t>
            </a:r>
          </a:p>
          <a:p>
            <a:r>
              <a:rPr lang="en-US" dirty="0"/>
              <a:t>The website is responsive.</a:t>
            </a:r>
          </a:p>
          <a:p>
            <a:r>
              <a:rPr lang="en-US" dirty="0"/>
              <a:t>User is able to search for gifs effectively.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19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B95B-1178-4803-B954-BD9DBFE6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386" y="2824443"/>
            <a:ext cx="9404723" cy="140053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403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sz="4800" b="1" dirty="0"/>
              <a:t>Introduction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278925"/>
            <a:ext cx="9964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j-lt"/>
              </a:rPr>
              <a:t>Gifs are a crucia</a:t>
            </a:r>
            <a:r>
              <a:rPr lang="en-US" sz="2400" dirty="0">
                <a:latin typeface="+mj-lt"/>
              </a:rPr>
              <a:t>l part of everyday conversation.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Users need just the right gif for the right emotion.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j-lt"/>
              </a:rPr>
              <a:t>Gipher App will display various types of GIFs and provide an easy navigation of it to the end users.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CA91-D855-45F5-8D0A-25D5EB9D6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030" y="357780"/>
            <a:ext cx="8825658" cy="861420"/>
          </a:xfrm>
        </p:spPr>
        <p:txBody>
          <a:bodyPr/>
          <a:lstStyle/>
          <a:p>
            <a:r>
              <a:rPr lang="en-US" sz="4800" b="1" dirty="0"/>
              <a:t>Detailed Solution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88E4F-3F8F-4575-987E-F623A3B48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205" y="2005605"/>
            <a:ext cx="8825658" cy="86142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cap="none" dirty="0">
                <a:solidFill>
                  <a:schemeClr val="tx1"/>
                </a:solidFill>
              </a:rPr>
              <a:t>The website will fetch data from a 3</a:t>
            </a:r>
            <a:r>
              <a:rPr lang="en-US" sz="2400" cap="none" baseline="30000" dirty="0">
                <a:solidFill>
                  <a:schemeClr val="tx1"/>
                </a:solidFill>
              </a:rPr>
              <a:t>rd</a:t>
            </a:r>
            <a:r>
              <a:rPr lang="en-US" sz="2400" cap="none" dirty="0">
                <a:solidFill>
                  <a:schemeClr val="tx1"/>
                </a:solidFill>
              </a:rPr>
              <a:t> party API and display it to the users.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cap="none" dirty="0">
                <a:solidFill>
                  <a:schemeClr val="tx1"/>
                </a:solidFill>
              </a:rPr>
              <a:t>The site will provide features like “add to fav” to add the gifs to the favorite list and feedback to improve the overall site performance.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cap="none" dirty="0">
                <a:solidFill>
                  <a:schemeClr val="tx1"/>
                </a:solidFill>
              </a:rPr>
              <a:t>The site will provide easy navigation for the end users.</a:t>
            </a:r>
            <a:r>
              <a:rPr lang="en-US" cap="none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476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Existing Applications vs Envisioned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662519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Existing GIF-sites does not provide a user-friendly way to save the gifs that user would like to use later.</a:t>
            </a:r>
          </a:p>
          <a:p>
            <a:pPr>
              <a:lnSpc>
                <a:spcPct val="150000"/>
              </a:lnSpc>
            </a:pPr>
            <a:r>
              <a:rPr lang="en-US" dirty="0"/>
              <a:t>Gipher app will provide this functionality by providing the authenticated users an easy way to store/delete. </a:t>
            </a:r>
          </a:p>
          <a:p>
            <a:pPr>
              <a:lnSpc>
                <a:spcPct val="150000"/>
              </a:lnSpc>
            </a:pPr>
            <a:r>
              <a:rPr lang="en-US" dirty="0"/>
              <a:t>It also provides functionality to search gifs as per user’s needs.</a:t>
            </a:r>
          </a:p>
        </p:txBody>
      </p:sp>
    </p:spTree>
    <p:extLst>
      <p:ext uri="{BB962C8B-B14F-4D97-AF65-F5344CB8AC3E}">
        <p14:creationId xmlns:p14="http://schemas.microsoft.com/office/powerpoint/2010/main" val="404983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98" y="-19049"/>
            <a:ext cx="10515600" cy="1097280"/>
          </a:xfrm>
        </p:spPr>
        <p:txBody>
          <a:bodyPr/>
          <a:lstStyle/>
          <a:p>
            <a:r>
              <a:rPr lang="en-US" dirty="0"/>
              <a:t>Project Flow Diagram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B0F5D993-80D5-444B-B4AF-E61E67063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30" y="1781074"/>
            <a:ext cx="10490739" cy="390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8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Spring Boot</a:t>
            </a:r>
          </a:p>
          <a:p>
            <a:r>
              <a:rPr lang="en-US" dirty="0"/>
              <a:t>Hibernate</a:t>
            </a:r>
          </a:p>
          <a:p>
            <a:r>
              <a:rPr lang="en-US" dirty="0"/>
              <a:t>Mongo DB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Docker</a:t>
            </a:r>
          </a:p>
          <a:p>
            <a:r>
              <a:rPr lang="en-US" dirty="0"/>
              <a:t>Angular </a:t>
            </a:r>
          </a:p>
          <a:p>
            <a:r>
              <a:rPr lang="en-US" dirty="0"/>
              <a:t>Protractor / Junit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Microservices</a:t>
            </a:r>
          </a:p>
          <a:p>
            <a:r>
              <a:rPr lang="en-US" dirty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372764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Microservices</a:t>
            </a:r>
          </a:p>
          <a:p>
            <a:pPr marL="0" indent="0">
              <a:buNone/>
            </a:pPr>
            <a:r>
              <a:rPr lang="en-US" dirty="0"/>
              <a:t>             1. UserAuthentication Service</a:t>
            </a:r>
          </a:p>
          <a:p>
            <a:pPr marL="0" indent="0">
              <a:buNone/>
            </a:pPr>
            <a:r>
              <a:rPr lang="en-US" dirty="0"/>
              <a:t>             2. Favorite Service</a:t>
            </a:r>
          </a:p>
          <a:p>
            <a:pPr marL="0" indent="0">
              <a:buNone/>
            </a:pPr>
            <a:r>
              <a:rPr lang="en-US" dirty="0"/>
              <a:t>             3. Feedback Service</a:t>
            </a:r>
          </a:p>
          <a:p>
            <a:r>
              <a:rPr lang="en-US" dirty="0"/>
              <a:t>Containerization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Dockerization</a:t>
            </a:r>
            <a:endParaRPr lang="en-US" dirty="0"/>
          </a:p>
          <a:p>
            <a:r>
              <a:rPr lang="en-US" dirty="0"/>
              <a:t>Angular  techniques</a:t>
            </a:r>
          </a:p>
          <a:p>
            <a:pPr lvl="1"/>
            <a:r>
              <a:rPr lang="en-US" dirty="0"/>
              <a:t>Login service, authentication service, router service, GIF Service, canActivate guard</a:t>
            </a:r>
          </a:p>
          <a:p>
            <a:pPr lvl="1"/>
            <a:r>
              <a:rPr lang="en-US" dirty="0"/>
              <a:t>Giphy API calls (Trending, Search)</a:t>
            </a:r>
          </a:p>
          <a:p>
            <a:pPr lvl="1"/>
            <a:r>
              <a:rPr lang="en-US" dirty="0"/>
              <a:t>Responsiveness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73426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Phases &amp;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Deploying our application to cloud.</a:t>
            </a:r>
          </a:p>
          <a:p>
            <a:pPr>
              <a:lnSpc>
                <a:spcPct val="150000"/>
              </a:lnSpc>
            </a:pPr>
            <a:r>
              <a:rPr lang="en-US" dirty="0"/>
              <a:t>Adding more features like share feature.</a:t>
            </a:r>
          </a:p>
          <a:p>
            <a:pPr>
              <a:lnSpc>
                <a:spcPct val="150000"/>
              </a:lnSpc>
            </a:pPr>
            <a:r>
              <a:rPr lang="en-US" dirty="0"/>
              <a:t>Recommendations based on user’s preferences.</a:t>
            </a:r>
          </a:p>
        </p:txBody>
      </p:sp>
    </p:spTree>
    <p:extLst>
      <p:ext uri="{BB962C8B-B14F-4D97-AF65-F5344CB8AC3E}">
        <p14:creationId xmlns:p14="http://schemas.microsoft.com/office/powerpoint/2010/main" val="305525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Experimental Results 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26A7968-3D4B-48D7-BC05-E88796C4B6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5"/>
          <a:stretch/>
        </p:blipFill>
        <p:spPr>
          <a:xfrm>
            <a:off x="2006600" y="1504950"/>
            <a:ext cx="8178800" cy="4391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EF34E8-ABB6-408D-80D8-E4859872081F}"/>
              </a:ext>
            </a:extLst>
          </p:cNvPr>
          <p:cNvSpPr txBox="1"/>
          <p:nvPr/>
        </p:nvSpPr>
        <p:spPr>
          <a:xfrm>
            <a:off x="5348472" y="5992807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e2e  Tests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087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600</TotalTime>
  <Words>468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Ion</vt:lpstr>
      <vt:lpstr>Gipher</vt:lpstr>
      <vt:lpstr>Introduction</vt:lpstr>
      <vt:lpstr>Detailed Solution</vt:lpstr>
      <vt:lpstr>Existing Applications vs Envisioned Solution</vt:lpstr>
      <vt:lpstr>Project Flow Diagram</vt:lpstr>
      <vt:lpstr>Technologies Used</vt:lpstr>
      <vt:lpstr>Development Phase</vt:lpstr>
      <vt:lpstr>Phases &amp; Timeline</vt:lpstr>
      <vt:lpstr>Experimental Results </vt:lpstr>
      <vt:lpstr>Conclusions &amp; Future Directions</vt:lpstr>
      <vt:lpstr>Outcome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Theresa Rani P.T</dc:creator>
  <cp:lastModifiedBy>Yashasva Paras</cp:lastModifiedBy>
  <cp:revision>35</cp:revision>
  <dcterms:created xsi:type="dcterms:W3CDTF">2020-05-19T07:26:22Z</dcterms:created>
  <dcterms:modified xsi:type="dcterms:W3CDTF">2021-04-06T04:18:51Z</dcterms:modified>
</cp:coreProperties>
</file>