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1" r:id="rId3"/>
    <p:sldId id="266" r:id="rId4"/>
    <p:sldId id="262" r:id="rId5"/>
    <p:sldId id="263" r:id="rId6"/>
    <p:sldId id="264" r:id="rId7"/>
    <p:sldId id="267" r:id="rId8"/>
    <p:sldId id="268" r:id="rId9"/>
    <p:sldId id="269" r:id="rId10"/>
    <p:sldId id="265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502E1-7180-4419-BCBC-6B7D8535DE7C}" type="datetimeFigureOut">
              <a:rPr lang="en-IN" smtClean="0"/>
              <a:pPr/>
              <a:t>14-02-2023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E0C3D-AFB8-4C2B-A0B1-0F02B4DBBF9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29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95500"/>
            <a:ext cx="8077200" cy="1600200"/>
          </a:xfrm>
        </p:spPr>
        <p:txBody>
          <a:bodyPr>
            <a:normAutofit fontScale="90000"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r>
              <a:rPr lang="en-US" sz="3600" dirty="0" err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Sreyas</a:t>
            </a:r>
            <a:r>
              <a:rPr lang="en-US" sz="3600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 Institute of Engineering and Technology</a:t>
            </a:r>
            <a:br>
              <a:rPr lang="en-US" sz="4000" dirty="0">
                <a:latin typeface="Calibri"/>
                <a:ea typeface="Calibri"/>
                <a:cs typeface="Times New Roman"/>
              </a:rPr>
            </a:br>
            <a:r>
              <a:rPr lang="en-US" sz="3200" dirty="0">
                <a:solidFill>
                  <a:srgbClr val="C00000"/>
                </a:solidFill>
                <a:latin typeface="Calibri"/>
                <a:ea typeface="Times New Roman"/>
              </a:rPr>
              <a:t>An Autonomous Institution</a:t>
            </a:r>
            <a:br>
              <a:rPr lang="en-US" sz="3200" dirty="0">
                <a:latin typeface="Times New Roman"/>
                <a:ea typeface="Times New Roman"/>
              </a:rPr>
            </a:b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Approved by AICTE, Affiliated to JNTUH</a:t>
            </a:r>
            <a:br>
              <a:rPr lang="en-US" sz="2200" dirty="0">
                <a:latin typeface="Calibri"/>
                <a:ea typeface="Calibri"/>
                <a:cs typeface="Times New Roman"/>
              </a:rPr>
            </a:b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Accredited by NAAC-A Grade, NBA (CSE, ECE, ME) &amp; ISO 9001:2015 Certified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10000"/>
            <a:ext cx="6172200" cy="28882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PROJECT NAME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PHONE BOOK</a:t>
            </a:r>
            <a:endParaRPr lang="en-US" sz="800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n-US" dirty="0">
                <a:solidFill>
                  <a:srgbClr val="FF0000"/>
                </a:solidFill>
              </a:rPr>
              <a:t>BATCH N0 : 12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S.NO   	STUDENT NAME          	-       H .T.NO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1. 	Nama Rahul 		-    22VE1A0439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2. 	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Manivardhan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	-    22VE1A0443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3. 	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Posani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Divya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Tej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	-    22VE1A0448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4. 	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Rachkonda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Yashasvi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	-    22VE1A0449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5. 	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Sunchu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Jyoshna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	-    22VE1A0458</a:t>
            </a:r>
          </a:p>
          <a:p>
            <a:endParaRPr lang="en-US" dirty="0"/>
          </a:p>
        </p:txBody>
      </p:sp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3086100" y="152400"/>
            <a:ext cx="2971800" cy="17526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2540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95600" y="228600"/>
            <a:ext cx="3352800" cy="579438"/>
          </a:xfrm>
        </p:spPr>
        <p:txBody>
          <a:bodyPr>
            <a:normAutofit/>
          </a:bodyPr>
          <a:lstStyle/>
          <a:p>
            <a:r>
              <a:rPr lang="en-US" sz="2800" dirty="0"/>
              <a:t>FUTURE WORK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F5A2E5-8A40-D244-AFBC-9BD537E63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92" y="990600"/>
            <a:ext cx="8554216" cy="52379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 YOU IMG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81200" y="1227667"/>
            <a:ext cx="5181600" cy="440266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2743200" cy="579438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sz="2800" dirty="0"/>
              <a:t>ABSTRACT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7924800" cy="35052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The </a:t>
            </a:r>
            <a:r>
              <a:rPr lang="en-US" sz="2000" dirty="0" err="1"/>
              <a:t>PhoneBook</a:t>
            </a:r>
            <a:r>
              <a:rPr lang="en-US" sz="2000" dirty="0"/>
              <a:t> is a software application that allows users to store and manage contact information, such as Names, Phone Numbers, email and Addresses.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It can be used to </a:t>
            </a:r>
            <a:r>
              <a:rPr lang="en-US" sz="2000" dirty="0" err="1"/>
              <a:t>Add,View</a:t>
            </a:r>
            <a:r>
              <a:rPr lang="en-US" sz="2000" dirty="0"/>
              <a:t> all, Modify, Search, and Delete contacts in an organized manner.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The program uses arrays, structures, and file handling to store and retrieve data.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The user-friendly interface makes it easy for people of all ages to use and maintain their own personal phonebook.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35" y="685800"/>
            <a:ext cx="6781800" cy="685800"/>
          </a:xfrm>
        </p:spPr>
        <p:txBody>
          <a:bodyPr>
            <a:normAutofit/>
          </a:bodyPr>
          <a:lstStyle/>
          <a:p>
            <a:r>
              <a:rPr lang="en-US" sz="2800" dirty="0"/>
              <a:t>    MODULES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28956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Clr>
                <a:srgbClr val="002060"/>
              </a:buClr>
              <a:buFont typeface="Wingdings" panose="05000000000000000000" pitchFamily="2" charset="2"/>
              <a:buChar char="v"/>
            </a:pPr>
            <a:r>
              <a:rPr lang="en-US" dirty="0"/>
              <a:t> There are 5 Functions performed in this program : </a:t>
            </a:r>
          </a:p>
          <a:p>
            <a:pPr marL="0" indent="0">
              <a:buNone/>
            </a:pPr>
            <a:r>
              <a:rPr lang="en-US" dirty="0"/>
              <a:t>	1. Add Contact</a:t>
            </a:r>
          </a:p>
          <a:p>
            <a:pPr marL="0" indent="0">
              <a:buNone/>
            </a:pPr>
            <a:r>
              <a:rPr lang="en-US" dirty="0"/>
              <a:t>	2. List Contacts</a:t>
            </a:r>
          </a:p>
          <a:p>
            <a:pPr marL="0" indent="0">
              <a:buNone/>
            </a:pPr>
            <a:r>
              <a:rPr lang="en-US" dirty="0"/>
              <a:t>	3. Edit Contact</a:t>
            </a:r>
          </a:p>
          <a:p>
            <a:pPr marL="0" indent="0">
              <a:buNone/>
            </a:pPr>
            <a:r>
              <a:rPr lang="en-US" dirty="0"/>
              <a:t>	4. Search Contact</a:t>
            </a:r>
          </a:p>
          <a:p>
            <a:pPr marL="0" indent="0">
              <a:buNone/>
            </a:pPr>
            <a:r>
              <a:rPr lang="en-US" dirty="0"/>
              <a:t>	5. Delete Contact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52400"/>
            <a:ext cx="2895600" cy="5334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1. Add Contact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029F31-765B-37D0-D32E-6C0E07BA8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4" y="717755"/>
            <a:ext cx="7540051" cy="60642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228600"/>
            <a:ext cx="3276600" cy="68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2. List Contacts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FA5551-C34F-645F-AB73-143353B7A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27" y="1600200"/>
            <a:ext cx="6601746" cy="3048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0" y="381000"/>
            <a:ext cx="3429000" cy="655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3. Edit Contact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9E8B66-60D9-3073-9D03-4388C933A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" y="1260224"/>
            <a:ext cx="4191000" cy="4100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23F81A-77FD-7AA5-F07C-357B9B514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461" y="1260224"/>
            <a:ext cx="4953874" cy="41006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98F5F0-47EA-309F-3E41-362BEDBCBC9D}"/>
              </a:ext>
            </a:extLst>
          </p:cNvPr>
          <p:cNvSpPr txBox="1"/>
          <p:nvPr/>
        </p:nvSpPr>
        <p:spPr>
          <a:xfrm>
            <a:off x="2971800" y="2286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4. Search Contact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D8CF87-6BEA-C013-5110-E4BA26978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63" y="914400"/>
            <a:ext cx="6611273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9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BD622-1304-5EC7-99DE-873281241588}"/>
              </a:ext>
            </a:extLst>
          </p:cNvPr>
          <p:cNvSpPr txBox="1"/>
          <p:nvPr/>
        </p:nvSpPr>
        <p:spPr>
          <a:xfrm>
            <a:off x="3009900" y="1524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5. Delete Contact</a:t>
            </a:r>
            <a:endParaRPr lang="en-IN" sz="28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B2757-1EF0-26A2-58FC-95AD8EFC3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21" y="838200"/>
            <a:ext cx="5729757" cy="578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8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3EEB1A-AA41-49F7-338B-3E98D0F8A9D9}"/>
              </a:ext>
            </a:extLst>
          </p:cNvPr>
          <p:cNvSpPr txBox="1"/>
          <p:nvPr/>
        </p:nvSpPr>
        <p:spPr>
          <a:xfrm>
            <a:off x="3657600" y="15240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Outputs : </a:t>
            </a:r>
            <a:endParaRPr lang="en-IN" sz="2800" dirty="0">
              <a:solidFill>
                <a:srgbClr val="7030A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7DE0A4-6C1A-48C2-935F-88AD73BE9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63" y="1653334"/>
            <a:ext cx="2922089" cy="33255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8CBB64-E152-9EE6-92F0-3E5E155C2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612" y="1361675"/>
            <a:ext cx="2830386" cy="36171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15FBD3-8D31-6FF2-5B03-DF645E0D4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459" y="1932176"/>
            <a:ext cx="2808478" cy="299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72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258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Schoolbook</vt:lpstr>
      <vt:lpstr>Times New Roman</vt:lpstr>
      <vt:lpstr>Wingdings</vt:lpstr>
      <vt:lpstr>Wingdings 2</vt:lpstr>
      <vt:lpstr>Oriel</vt:lpstr>
      <vt:lpstr>Sreyas Institute of Engineering and Technology An Autonomous Institution Approved by AICTE, Affiliated to JNTUH Accredited by NAAC-A Grade, NBA (CSE, ECE, ME) &amp; ISO 9001:2015 Certified</vt:lpstr>
      <vt:lpstr>   ABSTRACT :</vt:lpstr>
      <vt:lpstr>    MODULES :</vt:lpstr>
      <vt:lpstr>1. Add Contact</vt:lpstr>
      <vt:lpstr>2. List Contacts</vt:lpstr>
      <vt:lpstr>3. Edit Contact</vt:lpstr>
      <vt:lpstr>PowerPoint Presentation</vt:lpstr>
      <vt:lpstr>PowerPoint Presentation</vt:lpstr>
      <vt:lpstr>PowerPoint Presentation</vt:lpstr>
      <vt:lpstr>FUTURE WORK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Sreyas Institute of Engineering and Technology An Autonomous Institution Approved by AICTE, Affiliated to JNTUH Accredited by NAAC-A Grade, NBA (CSE, ECE, ME) &amp; ISO 9001:2015 Certified</dc:title>
  <dc:creator>Sreyas</dc:creator>
  <cp:lastModifiedBy>Rahul Nama</cp:lastModifiedBy>
  <cp:revision>14</cp:revision>
  <dcterms:created xsi:type="dcterms:W3CDTF">2006-08-16T00:00:00Z</dcterms:created>
  <dcterms:modified xsi:type="dcterms:W3CDTF">2023-02-14T01:17:52Z</dcterms:modified>
</cp:coreProperties>
</file>