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4"/>
  </p:sldMasterIdLst>
  <p:notesMasterIdLst>
    <p:notesMasterId r:id="rId9"/>
  </p:notesMasterIdLst>
  <p:handoutMasterIdLst>
    <p:handoutMasterId r:id="rId10"/>
  </p:handoutMasterIdLst>
  <p:sldIdLst>
    <p:sldId id="317" r:id="rId5"/>
    <p:sldId id="310" r:id="rId6"/>
    <p:sldId id="263" r:id="rId7"/>
    <p:sldId id="31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865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30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928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548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3651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8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318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60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1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18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040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9CB7AC-666B-41C5-5B9F-DC1F542CB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3DC995E-F4BA-7E7E-B0DF-9247B2266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AA66E3E-5FF1-B40A-5E05-D318B265C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3AEDF92-04DA-A63D-1356-65F8BB030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46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309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497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0D464B-B875-0BC9-8ADF-E5B3C0387CAF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75" r:id="rId16"/>
    <p:sldLayoutId id="2147483651" r:id="rId17"/>
    <p:sldLayoutId id="2147483676" r:id="rId18"/>
    <p:sldLayoutId id="2147483654" r:id="rId19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Food and Beverages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1632712"/>
            <a:ext cx="4576953" cy="387705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Provide actionable insights to the Marketing Team in the Food &amp; Beverage </a:t>
            </a:r>
            <a:r>
              <a:rPr lang="en-US" dirty="0" err="1"/>
              <a:t>Industry.Key</a:t>
            </a:r>
            <a:r>
              <a:rPr lang="en-US" dirty="0"/>
              <a:t> Problems Addressed: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Improving brand </a:t>
            </a:r>
            <a:r>
              <a:rPr lang="en-US" dirty="0" err="1"/>
              <a:t>perceptionIdentifying</a:t>
            </a:r>
            <a:r>
              <a:rPr lang="en-US" dirty="0"/>
              <a:t> the target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Determining locations to focus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Gaining insights for product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Defining an effective marketing strategy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Insights Derived: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number of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Price range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Drink preferences by age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Drink preferences by ingredient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Drink preferences by marketing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Reasons for drink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Packaging preferences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5E5D4-3AE3-FB70-82DA-BB7D6547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4400" cy="69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2"/>
            <a:ext cx="4988563" cy="39044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age groups with the highest drink </a:t>
            </a:r>
            <a:r>
              <a:rPr lang="en-US" dirty="0" err="1"/>
              <a:t>preference.Tailor</a:t>
            </a:r>
            <a:r>
              <a:rPr lang="en-US" dirty="0"/>
              <a:t> marketing messages based on popular consumption reasons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new products or variations using popular </a:t>
            </a:r>
            <a:r>
              <a:rPr lang="en-US" dirty="0" err="1"/>
              <a:t>ingredients.Optimize</a:t>
            </a:r>
            <a:r>
              <a:rPr lang="en-US" dirty="0"/>
              <a:t> packaging based on consumer preferences.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89039" y="2039112"/>
            <a:ext cx="4992371" cy="39044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 preferred marketing channels to reach key segments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 preferred marketing channels to reach key segments effectively.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</TotalTime>
  <Words>135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Sagona Book</vt:lpstr>
      <vt:lpstr>Tw Cen MT</vt:lpstr>
      <vt:lpstr>Tw Cen MT Condensed</vt:lpstr>
      <vt:lpstr>Wingdings 3</vt:lpstr>
      <vt:lpstr>Integral</vt:lpstr>
      <vt:lpstr>Food and Beverages</vt:lpstr>
      <vt:lpstr>About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yashasvi khaparde</dc:creator>
  <cp:lastModifiedBy>yashasvi khaparde</cp:lastModifiedBy>
  <cp:revision>1</cp:revision>
  <dcterms:created xsi:type="dcterms:W3CDTF">2024-09-06T18:07:27Z</dcterms:created>
  <dcterms:modified xsi:type="dcterms:W3CDTF">2024-09-06T18:29:48Z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