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8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3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6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629D-FEEC-917B-1876-1166F103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Customer Purchase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E3C1-A024-A14F-EEBD-3DB5F514D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Yashasvi Khaparde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5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7973-736A-E96C-3A58-6ADB2B04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B5C6-CD38-4E73-0C86-CCCEEF52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2" y="2039407"/>
            <a:ext cx="10554574" cy="43714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and predicting customer purchase behavior is crucial for businesses to optimize marketing strategies, improve retention, and increase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estimate the likelihood of a customer making a purchase based on demographic and behavioral data.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Businesses rely heavily on understanding customer behavior to make informed decisions regarding marketing strategies, product offerings, and customer </a:t>
            </a:r>
            <a:r>
              <a:rPr lang="en-US" dirty="0" err="1"/>
              <a:t>engagement.Predicting</a:t>
            </a:r>
            <a:r>
              <a:rPr lang="en-US" dirty="0"/>
              <a:t> whether a customer will make a purchase helps in targeting the right audience, improving retention, and increasing sales.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Given a dataset with various customer attributes, we aim to predict the likelihood of a customer making a purchase (Purchase Status: 0 = No, 1 = Yes).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9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2740-3035-753A-B532-F6C4831B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054C-CD46-DEE0-0AB0-8E0EDD48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:Build a machine learning model using features such as</a:t>
            </a:r>
          </a:p>
          <a:p>
            <a:r>
              <a:rPr lang="en-US" dirty="0"/>
              <a:t>:Age: Customer's age.</a:t>
            </a:r>
          </a:p>
          <a:p>
            <a:r>
              <a:rPr lang="en-US" dirty="0"/>
              <a:t>Gender: Male or Female.</a:t>
            </a:r>
          </a:p>
          <a:p>
            <a:r>
              <a:rPr lang="en-US" dirty="0"/>
              <a:t>Annual Income: Customer's income in USD.</a:t>
            </a:r>
          </a:p>
          <a:p>
            <a:r>
              <a:rPr lang="en-US" dirty="0"/>
              <a:t>Number of Purchases: Total purchases made.</a:t>
            </a:r>
          </a:p>
          <a:p>
            <a:r>
              <a:rPr lang="en-US" dirty="0"/>
              <a:t>Product Category: Type of product purchased (Electronics, Clothing, etc.).</a:t>
            </a:r>
          </a:p>
          <a:p>
            <a:r>
              <a:rPr lang="en-US" dirty="0"/>
              <a:t>Time Spent on Website: Time (in minutes) spent on the website</a:t>
            </a:r>
          </a:p>
          <a:p>
            <a:r>
              <a:rPr lang="en-US" dirty="0"/>
              <a:t>.Loyalty Program Membership: Whether the customer is a member.</a:t>
            </a:r>
          </a:p>
          <a:p>
            <a:r>
              <a:rPr lang="en-US" dirty="0"/>
              <a:t>Discounts Availed: Number of discounts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15-62FA-CA5F-4003-877B7408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9D73-92B2-231A-9D11-038A65A6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0753"/>
          </a:xfrm>
        </p:spPr>
        <p:txBody>
          <a:bodyPr>
            <a:normAutofit/>
          </a:bodyPr>
          <a:lstStyle/>
          <a:p>
            <a:r>
              <a:rPr lang="en-IN" dirty="0"/>
              <a:t>Data Preprocessing: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Cleaning: Handled missing values using forward fill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</a:t>
            </a:r>
            <a:r>
              <a:rPr lang="en-IN" dirty="0" err="1"/>
              <a:t>Engineering:Categorical</a:t>
            </a:r>
            <a:r>
              <a:rPr lang="en-IN" dirty="0"/>
              <a:t> variables (Gender, Product Category, Loyalty Program) were encoded using </a:t>
            </a:r>
            <a:r>
              <a:rPr lang="en-IN" dirty="0" err="1"/>
              <a:t>LabelEncoder</a:t>
            </a:r>
            <a:r>
              <a:rPr lang="en-IN" dirty="0"/>
              <a:t> and </a:t>
            </a:r>
            <a:r>
              <a:rPr lang="en-IN" dirty="0" err="1"/>
              <a:t>OneHotEncoder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Numerical features (Age, Income, Purchases, Time Spent, Discounts) were standardized using </a:t>
            </a:r>
            <a:r>
              <a:rPr lang="en-IN" dirty="0" err="1"/>
              <a:t>StandardScaler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Modeling</a:t>
            </a:r>
            <a:r>
              <a:rPr lang="en-IN" dirty="0"/>
              <a:t> </a:t>
            </a:r>
            <a:r>
              <a:rPr lang="en-IN" dirty="0" err="1"/>
              <a:t>Approach:Built</a:t>
            </a:r>
            <a:r>
              <a:rPr lang="en-IN" dirty="0"/>
              <a:t> and compared multiple machine learning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Logistic </a:t>
            </a:r>
            <a:r>
              <a:rPr lang="en-IN" dirty="0" err="1"/>
              <a:t>Regression,Decision</a:t>
            </a:r>
            <a:r>
              <a:rPr lang="en-IN" dirty="0"/>
              <a:t> Tree </a:t>
            </a:r>
            <a:r>
              <a:rPr lang="en-IN" dirty="0" err="1"/>
              <a:t>Classifie,Random</a:t>
            </a:r>
            <a:r>
              <a:rPr lang="en-IN" dirty="0"/>
              <a:t> Forest </a:t>
            </a:r>
            <a:r>
              <a:rPr lang="en-IN" dirty="0" err="1"/>
              <a:t>Classifier,Gradient</a:t>
            </a:r>
            <a:r>
              <a:rPr lang="en-IN" dirty="0"/>
              <a:t> Boosting (</a:t>
            </a:r>
            <a:r>
              <a:rPr lang="en-IN" dirty="0" err="1"/>
              <a:t>XGBoost</a:t>
            </a:r>
            <a:r>
              <a:rPr lang="en-IN" dirty="0"/>
              <a:t>),Support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Evaluation </a:t>
            </a:r>
            <a:r>
              <a:rPr lang="en-IN" dirty="0" err="1"/>
              <a:t>Metrics:Accuracy</a:t>
            </a:r>
            <a:r>
              <a:rPr lang="en-IN" dirty="0"/>
              <a:t>, Precision, Recall, F1-Score, ROC-AUC.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Model Selection and </a:t>
            </a:r>
            <a:r>
              <a:rPr lang="en-IN" dirty="0" err="1"/>
              <a:t>Tuning:Selected</a:t>
            </a:r>
            <a:r>
              <a:rPr lang="en-IN" dirty="0"/>
              <a:t> the Random Forest model for hyperparameter tuning using Grid Search</a:t>
            </a:r>
          </a:p>
        </p:txBody>
      </p:sp>
    </p:spTree>
    <p:extLst>
      <p:ext uri="{BB962C8B-B14F-4D97-AF65-F5344CB8AC3E}">
        <p14:creationId xmlns:p14="http://schemas.microsoft.com/office/powerpoint/2010/main" val="24164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C2A4-2E13-1521-3614-48312B1D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8C1E-E12A-91A4-780E-0EA21AD5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Model: Random Forest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Hyperparameters </a:t>
            </a:r>
            <a:r>
              <a:rPr lang="en-IN" dirty="0" err="1"/>
              <a:t>Selected:n_estimators</a:t>
            </a:r>
            <a:r>
              <a:rPr lang="en-IN" dirty="0"/>
              <a:t>: 100max_depth: 20min_samples_split: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</a:t>
            </a:r>
            <a:r>
              <a:rPr lang="en-IN" dirty="0" err="1"/>
              <a:t>Metrics:Accuracy</a:t>
            </a:r>
            <a:r>
              <a:rPr lang="en-IN" dirty="0"/>
              <a:t>: 85.7%ROC-AUC Score: 0.91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Confusion </a:t>
            </a:r>
            <a:r>
              <a:rPr lang="en-IN" dirty="0" err="1"/>
              <a:t>Matrix:True</a:t>
            </a:r>
            <a:r>
              <a:rPr lang="en-IN" dirty="0"/>
              <a:t> Positives: [Value], True Negatives: [Value]False Positives: [Value], False Negatives: [Value]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Classification </a:t>
            </a:r>
            <a:r>
              <a:rPr lang="en-IN" dirty="0" err="1"/>
              <a:t>Report:Precision</a:t>
            </a:r>
            <a:r>
              <a:rPr lang="en-IN" dirty="0"/>
              <a:t>: 0.88, Recall: 0.84, F1-Score: 0.86</a:t>
            </a:r>
          </a:p>
        </p:txBody>
      </p:sp>
    </p:spTree>
    <p:extLst>
      <p:ext uri="{BB962C8B-B14F-4D97-AF65-F5344CB8AC3E}">
        <p14:creationId xmlns:p14="http://schemas.microsoft.com/office/powerpoint/2010/main" val="323530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</TotalTime>
  <Words>413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Predicting Customer Purchase Behavior</vt:lpstr>
      <vt:lpstr>Problem Statement:</vt:lpstr>
      <vt:lpstr>OBJECTIVE</vt:lpstr>
      <vt:lpstr>METHODOLOGY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yashasvi khaparde</dc:creator>
  <cp:lastModifiedBy>yashasvi khaparde</cp:lastModifiedBy>
  <cp:revision>1</cp:revision>
  <dcterms:created xsi:type="dcterms:W3CDTF">2024-09-06T18:37:50Z</dcterms:created>
  <dcterms:modified xsi:type="dcterms:W3CDTF">2024-09-06T18:53:12Z</dcterms:modified>
</cp:coreProperties>
</file>