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FEB7EC9-5CE4-4261-92D0-A7860454ED0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280DB91-3D7B-48E4-AB9A-EF62ADEF0C45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357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7EC9-5CE4-4261-92D0-A7860454ED0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B91-3D7B-48E4-AB9A-EF62ADEF0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55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7EC9-5CE4-4261-92D0-A7860454ED0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B91-3D7B-48E4-AB9A-EF62ADEF0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425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7EC9-5CE4-4261-92D0-A7860454ED0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B91-3D7B-48E4-AB9A-EF62ADEF0C45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181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7EC9-5CE4-4261-92D0-A7860454ED0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B91-3D7B-48E4-AB9A-EF62ADEF0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61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7EC9-5CE4-4261-92D0-A7860454ED0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B91-3D7B-48E4-AB9A-EF62ADEF0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978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7EC9-5CE4-4261-92D0-A7860454ED0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B91-3D7B-48E4-AB9A-EF62ADEF0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104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7EC9-5CE4-4261-92D0-A7860454ED0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B91-3D7B-48E4-AB9A-EF62ADEF0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400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7EC9-5CE4-4261-92D0-A7860454ED0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B91-3D7B-48E4-AB9A-EF62ADEF0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10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7EC9-5CE4-4261-92D0-A7860454ED0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B91-3D7B-48E4-AB9A-EF62ADEF0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96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7EC9-5CE4-4261-92D0-A7860454ED0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B91-3D7B-48E4-AB9A-EF62ADEF0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6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7EC9-5CE4-4261-92D0-A7860454ED0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B91-3D7B-48E4-AB9A-EF62ADEF0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4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7EC9-5CE4-4261-92D0-A7860454ED0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B91-3D7B-48E4-AB9A-EF62ADEF0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37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7EC9-5CE4-4261-92D0-A7860454ED0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B91-3D7B-48E4-AB9A-EF62ADEF0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88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7EC9-5CE4-4261-92D0-A7860454ED0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B91-3D7B-48E4-AB9A-EF62ADEF0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09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7EC9-5CE4-4261-92D0-A7860454ED0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B91-3D7B-48E4-AB9A-EF62ADEF0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43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7EC9-5CE4-4261-92D0-A7860454ED0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B91-3D7B-48E4-AB9A-EF62ADEF0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88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FEB7EC9-5CE4-4261-92D0-A7860454ED0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280DB91-3D7B-48E4-AB9A-EF62ADEF0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5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ED93-2C94-E319-2315-6223B2BAD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HANGMAN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CD458-1C31-5FB9-FF02-CA36C1342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Fun and Educational Game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13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B144-4660-7F36-66B0-8D98A457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8F7C-9BBB-DF9F-0C6F-272090E560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Welcome to the Hangman Game Project presentation.</a:t>
            </a:r>
          </a:p>
          <a:p>
            <a:r>
              <a:rPr lang="en-US" dirty="0"/>
              <a:t>The Hangman game is a classic word-guessing game.</a:t>
            </a:r>
          </a:p>
          <a:p>
            <a:r>
              <a:rPr lang="en-US" dirty="0"/>
              <a:t>This project offers an enhanced version of the game.</a:t>
            </a:r>
          </a:p>
          <a:p>
            <a:r>
              <a:rPr lang="en-US" dirty="0"/>
              <a:t>Let's explore its working, uses, advantages, and more.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17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EDA9-AC39-4EE4-CEEF-94B097C7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86423-7E05-033A-6D64-6131A4B056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Hangman game is an interactive word-guessing game.</a:t>
            </a:r>
          </a:p>
          <a:p>
            <a:r>
              <a:rPr lang="en-US" dirty="0"/>
              <a:t>It features various word categories, initial clues, and scoring.</a:t>
            </a:r>
          </a:p>
          <a:p>
            <a:r>
              <a:rPr lang="en-US" dirty="0"/>
              <a:t>Random word selection and user input drive the game.</a:t>
            </a:r>
          </a:p>
          <a:p>
            <a:r>
              <a:rPr lang="en-US" dirty="0"/>
              <a:t>The code structure ensures smooth gameplay.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61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6643-DED0-659A-CB1B-F178E404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Practical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49DA-8839-FDBA-37F6-7322CC04B50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Hangman game project has practical applications.</a:t>
            </a:r>
          </a:p>
          <a:p>
            <a:r>
              <a:rPr lang="en-US" dirty="0"/>
              <a:t>It enhances vocabulary and spelling skills.</a:t>
            </a:r>
          </a:p>
          <a:p>
            <a:r>
              <a:rPr lang="en-US" dirty="0"/>
              <a:t>It offers an entertaining leisure activity.</a:t>
            </a:r>
          </a:p>
          <a:p>
            <a:r>
              <a:rPr lang="en-US" dirty="0"/>
              <a:t>It can serve as an educational tool for language learning.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47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5801-512A-E408-4E89-7AA5C499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689FB-0EE3-4140-4055-6194CCD65FD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Key advantages of the project include: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Educational Value: Improves vocabulary and spelling.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Entertainment: Provides leisure and fun.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Customization: Offers various word categories.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Enhanced Gameplay: Clues and scoring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87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0A78-3B26-E599-32BF-15315EBE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16F72-7A49-5E95-6FD0-DB4D3C3483C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Potential drawbacks include: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Limited Complexity: Simple text-based interface.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Limited Content: Predefined word list.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No Multiplayer: Single-player experience.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These areas may be improved in future versions.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83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0F06-71E6-A95E-6A93-32FD7391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524F-C39C-220B-913E-0A7C48C111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Future development possibilities: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Enhanced Graphics: Transition to a graphical interface.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Expanded Word Database: Addition of more words and categories.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Multiplayer Mode: Allow users to play against each other.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Online Leaderboard: Implementing a competitive element.</a:t>
            </a:r>
          </a:p>
        </p:txBody>
      </p:sp>
    </p:spTree>
    <p:extLst>
      <p:ext uri="{BB962C8B-B14F-4D97-AF65-F5344CB8AC3E}">
        <p14:creationId xmlns:p14="http://schemas.microsoft.com/office/powerpoint/2010/main" val="272898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8865-3848-B05B-B3ED-813D876D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55980-0EC8-BBE9-E6F7-957C7060A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/>
              <a:t>A PRESENTATION BY YASHASVI LINGA REDDY</a:t>
            </a:r>
          </a:p>
        </p:txBody>
      </p:sp>
    </p:spTree>
    <p:extLst>
      <p:ext uri="{BB962C8B-B14F-4D97-AF65-F5344CB8AC3E}">
        <p14:creationId xmlns:p14="http://schemas.microsoft.com/office/powerpoint/2010/main" val="536646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5</TotalTime>
  <Words>248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Impact</vt:lpstr>
      <vt:lpstr>Wingdings</vt:lpstr>
      <vt:lpstr>Main Event</vt:lpstr>
      <vt:lpstr>HANGMAN GAME</vt:lpstr>
      <vt:lpstr>INTRODUCTION</vt:lpstr>
      <vt:lpstr>How it Works</vt:lpstr>
      <vt:lpstr>Practical Uses</vt:lpstr>
      <vt:lpstr>Advantages</vt:lpstr>
      <vt:lpstr>Disadvantages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 GAME</dc:title>
  <dc:creator>Yashasvi Linga Reddy</dc:creator>
  <cp:lastModifiedBy>Yashasvi Linga Reddy</cp:lastModifiedBy>
  <cp:revision>1</cp:revision>
  <dcterms:created xsi:type="dcterms:W3CDTF">2023-11-01T11:16:17Z</dcterms:created>
  <dcterms:modified xsi:type="dcterms:W3CDTF">2023-11-01T11:21:54Z</dcterms:modified>
</cp:coreProperties>
</file>