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57" r:id="rId9"/>
    <p:sldId id="259" r:id="rId10"/>
    <p:sldId id="262" r:id="rId11"/>
    <p:sldId id="268" r:id="rId12"/>
    <p:sldId id="269" r:id="rId13"/>
    <p:sldId id="270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363855-D319-4283-94C2-741A4B3A4AC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8BA2A9F-B81D-480F-AB0D-FEAC908D5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077200" cy="3962400"/>
          </a:xfrm>
        </p:spPr>
        <p:txBody>
          <a:bodyPr/>
          <a:lstStyle/>
          <a:p>
            <a:pPr marL="514350" indent="-514350" algn="l">
              <a:buFont typeface="+mj-lt"/>
              <a:buAutoNum type="alphaLcParenR"/>
            </a:pPr>
            <a:r>
              <a:rPr lang="en-US" b="1" dirty="0" smtClean="0"/>
              <a:t>Array references</a:t>
            </a:r>
          </a:p>
          <a:p>
            <a:pPr marL="514350" indent="-514350" algn="l">
              <a:buFont typeface="+mj-lt"/>
              <a:buAutoNum type="alphaLcParenR"/>
            </a:pPr>
            <a:r>
              <a:rPr lang="en-US" b="1" dirty="0" smtClean="0"/>
              <a:t>Assignment statements</a:t>
            </a:r>
          </a:p>
          <a:p>
            <a:pPr marL="514350" indent="-514350" algn="l">
              <a:buFont typeface="+mj-lt"/>
              <a:buAutoNum type="alphaLcParenR"/>
            </a:pPr>
            <a:r>
              <a:rPr lang="en-US" b="1" dirty="0" smtClean="0"/>
              <a:t>Expressions involving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676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 AND YACC TO GENERATE MIPS CODE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Similarly, each variable is assigned a register and then functions are performed on them in MIPS code.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INVOLVING VARIABLES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ARRAY REFERENCES</a:t>
            </a:r>
          </a:p>
          <a:p>
            <a:pPr algn="ctr"/>
            <a:r>
              <a:rPr lang="en-US" dirty="0" smtClean="0"/>
              <a:t>EXPRESSIONS INVOLVING VARIABLES</a:t>
            </a:r>
          </a:p>
          <a:p>
            <a:pPr algn="ctr"/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C TO MIPS FOR: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THE PORTION OF CODE DEPICTS HOW WE CAN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AN ARRAY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 AN ARRAY USING WHILE LOOP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1.)ARRAY REFERENCES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AN IDEA OF ADDITION AND SUBSTRACTION IS DEPICTED: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BY USING ‘ADD’ COMMAND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BY USING ‘SUB’ COMMAND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2.)EXPRESSION INVOLVING VARIABLES: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USER INPUT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LI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SYSCALL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SHOWING THE OUTPUT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LI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LA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SYSCALL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3.)ASSIGNMENT STATEMENTS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HRISHI HARSH SENGAR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YASHASWA JAIN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AMAAN ALI KHAN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ADWETA OJHA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AYAAN ALI KHAN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CONTRIBUTORS: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379413" y="1295400"/>
          <a:ext cx="8250237" cy="4191000"/>
        </p:xfrm>
        <a:graphic>
          <a:graphicData uri="http://schemas.openxmlformats.org/presentationml/2006/ole">
            <p:oleObj spid="_x0000_s1026" r:id="rId3" imgW="8269224" imgH="420014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ANALYSIS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cs typeface="Tahoma" panose="020B0604030504040204" pitchFamily="34" charset="0"/>
              </a:rPr>
              <a:t>Reading the input source program and giving out a sequence of tokens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cs typeface="Tahoma" panose="020B0604030504040204" pitchFamily="34" charset="0"/>
              </a:rPr>
              <a:t>Removes comments, white spaces, tab and new line in the source program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cs typeface="Tahoma" panose="020B0604030504040204" pitchFamily="34" charset="0"/>
              </a:rPr>
              <a:t>In conjunction with the parser creates Symbol Table</a:t>
            </a:r>
            <a:r>
              <a:rPr lang="en-US" altLang="en-US" b="1" i="1" dirty="0" smtClean="0">
                <a:solidFill>
                  <a:schemeClr val="bg1">
                    <a:lumMod val="5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cs typeface="Tahoma" panose="020B0604030504040204" pitchFamily="34" charset="0"/>
              </a:rPr>
              <a:t>used in various stages of the compiler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 OF LEXICAL ANALYZER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1.)</a:t>
            </a:r>
            <a:r>
              <a:rPr lang="en-US" dirty="0" err="1" smtClean="0"/>
              <a:t>Ubuntu</a:t>
            </a:r>
            <a:r>
              <a:rPr lang="en-US" dirty="0" smtClean="0"/>
              <a:t> </a:t>
            </a:r>
            <a:r>
              <a:rPr lang="en-US" dirty="0"/>
              <a:t>Terminal:-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is a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Linux-based operating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system. It is designed for computers,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smartphones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, and network servers. The system is developed by a UK based company called Canonical Ltd. All the principles used to develop the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software are based on the principles of Open Source software development.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 USED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The desktop version of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supports all the normal software on Windows such as Firefox, Chrome, VLC, 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It supports the office suite called </a:t>
            </a:r>
            <a:r>
              <a:rPr lang="en-IN" b="1" dirty="0" err="1">
                <a:solidFill>
                  <a:schemeClr val="bg1">
                    <a:lumMod val="50000"/>
                  </a:schemeClr>
                </a:solidFill>
              </a:rPr>
              <a:t>LibreOffice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has an in-built email software called Thunderbird, which gives the user access to email such as Exchange, Gmail, Hotmail, 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There are a host of free applications for users to view and edit photos.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There are also applications to manage videos and it also allows the users to share videos.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It is easy to find content on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with the smart searching facility.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The best feature is, it is a free operating system and is backed by a huge open source community.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UBUNTU: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MARS is a lightweight interactive development environment (IDE) for programming in MIPS assembly language, intended for educational-level use with Patterson and Hennessy's Computer Organization and Design.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2.)MARS </a:t>
            </a:r>
            <a:r>
              <a:rPr lang="en-IN" sz="3200" dirty="0"/>
              <a:t>(MIPS ASSEMBLER and RUNTIME SIMULATOR):-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Easily editable register and memory values, similar to a 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spreadsheet</a:t>
            </a:r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Display values in hexadecimal or 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decimal</a:t>
            </a:r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Command line mode for instructors to test and evaluate many programs 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easily</a:t>
            </a:r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Floating point registers, coprocessor1 and coprocessor2. Standard tool: bit-level view and edit of 32-bit floating point registers (screenshot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Variable-speed single-step execution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MARS: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arrays can store LOTS of data, and since we have only a small (~32) number of registers, it is infeasible to use the registers for long-term storage of the array data.  Hence, arrays are stored in the Data Segment of a MIPS program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REFERENCES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the use of registers, we convert the given C-code for assignment statements into MIPS code.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STATEMENTS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52</TotalTime>
  <Words>379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Paper</vt:lpstr>
      <vt:lpstr>Microsoft Word Picture</vt:lpstr>
      <vt:lpstr>LEX AND YACC TO GENERATE MIPS CODE</vt:lpstr>
      <vt:lpstr>LEXICAL ANALYSIS</vt:lpstr>
      <vt:lpstr>TASKS OF LEXICAL ANALYZER</vt:lpstr>
      <vt:lpstr>SOFTWARES USED</vt:lpstr>
      <vt:lpstr>FEATURES OF UBUNTU:</vt:lpstr>
      <vt:lpstr>2.)MARS (MIPS ASSEMBLER and RUNTIME SIMULATOR):-</vt:lpstr>
      <vt:lpstr>FEATURES OF MARS:</vt:lpstr>
      <vt:lpstr>ARRAY REFERENCES</vt:lpstr>
      <vt:lpstr>ASSIGNMENT STATEMENTS</vt:lpstr>
      <vt:lpstr>EXPRESSIONS INVOLVING VARIABLES</vt:lpstr>
      <vt:lpstr>C TO MIPS FOR:</vt:lpstr>
      <vt:lpstr>1.)ARRAY REFERENCES</vt:lpstr>
      <vt:lpstr>2.)EXPRESSION INVOLVING VARIABLES:</vt:lpstr>
      <vt:lpstr>3.)ASSIGNMENT STATEMENTS</vt:lpstr>
      <vt:lpstr>CONTRIBUTORS: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 AND YACC TO GENERATE MIPS CODE</dc:title>
  <dc:creator>hp</dc:creator>
  <cp:lastModifiedBy>hp</cp:lastModifiedBy>
  <cp:revision>7</cp:revision>
  <dcterms:created xsi:type="dcterms:W3CDTF">2020-10-12T08:00:42Z</dcterms:created>
  <dcterms:modified xsi:type="dcterms:W3CDTF">2020-11-04T03:48:22Z</dcterms:modified>
</cp:coreProperties>
</file>